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735763" cy="98663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扶景程" initials="扶景程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00"/>
    <a:srgbClr val="FF9900"/>
    <a:srgbClr val="EF5517"/>
    <a:srgbClr val="F8F8F8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2040" y="-798"/>
      </p:cViewPr>
      <p:guideLst>
        <p:guide orient="horz" pos="1715"/>
        <p:guide pos="28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789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14626" y="9370947"/>
            <a:ext cx="2919565" cy="493789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 dirty="0"/>
            </a:lvl1pPr>
          </a:lstStyle>
          <a:p>
            <a:pPr>
              <a:defRPr/>
            </a:pPr>
            <a:fld id="{1C9AA40D-F1B2-496C-9D22-1938A4BE32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3262" y="4748578"/>
            <a:ext cx="5389240" cy="3884052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zh-CN" altLang="en-US" noProof="0"/>
              <a:t>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9565" cy="495367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eaLnBrk="0" hangingPunct="0">
              <a:buFontTx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14626" y="9370947"/>
            <a:ext cx="2919565" cy="495367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 dirty="0"/>
            </a:lvl1pPr>
          </a:lstStyle>
          <a:p>
            <a:pPr>
              <a:defRPr/>
            </a:pPr>
            <a:fld id="{C382B279-0B2A-4C2B-84A6-76431F81826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20"/>
            <a:ext cx="6858000" cy="17910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001"/>
            <a:ext cx="6858000" cy="124203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DF836-FF62-4F89-81F1-96175B1388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7A19E-D954-445F-9F84-C274F2084D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628650" y="1370013"/>
            <a:ext cx="7886700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 noProof="1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buFont typeface="Arial" panose="020B0604020202020204" pitchFamily="34" charset="0"/>
              <a:buNone/>
              <a:defRPr sz="1200" noProof="1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 dirty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7D107FE-5CE5-40B8-95CA-A3082CA807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" name="图片 6" descr="PPT  背景1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6" y="0"/>
            <a:ext cx="9140307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宋体" panose="02010600030101010101" pitchFamily="2" charset="-122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宋体" panose="02010600030101010101" pitchFamily="2" charset="-122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5b0988e595225.cdn.sohucs.com/images/20181010/a651a44313124066988a606330a1b7d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1062351"/>
            <a:ext cx="1409378" cy="2162854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756717" y="3243436"/>
            <a:ext cx="7040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黄    群</a:t>
            </a:r>
            <a:endParaRPr lang="zh-CN" altLang="en-US" sz="1400" dirty="0"/>
          </a:p>
        </p:txBody>
      </p:sp>
      <p:pic>
        <p:nvPicPr>
          <p:cNvPr id="5" name="Picture 4" descr="http://5b0988e595225.cdn.sohucs.com/images/20181010/95426d1182c64ad39bd844251adfe88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075500"/>
            <a:ext cx="1456978" cy="2152354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2247925" y="3236193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/>
              <a:t>宋月才</a:t>
            </a:r>
          </a:p>
        </p:txBody>
      </p:sp>
      <p:pic>
        <p:nvPicPr>
          <p:cNvPr id="7" name="Picture 6" descr="http://5b0988e595225.cdn.sohucs.com/images/20181010/71352f62203f42b99ce4b72885a6718c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6709" y="1057276"/>
            <a:ext cx="1433886" cy="2170058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3829422" y="3261717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/>
              <a:t>姜开斌</a:t>
            </a:r>
          </a:p>
        </p:txBody>
      </p:sp>
      <p:pic>
        <p:nvPicPr>
          <p:cNvPr id="9" name="Picture 8" descr="http://5b0988e595225.cdn.sohucs.com/images/20181010/f06f811dbe214fce872a64797d848dc9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9824" y="951996"/>
            <a:ext cx="1753321" cy="2252661"/>
          </a:xfrm>
          <a:prstGeom prst="rect">
            <a:avLst/>
          </a:prstGeom>
          <a:noFill/>
        </p:spPr>
      </p:pic>
      <p:sp>
        <p:nvSpPr>
          <p:cNvPr id="10" name="矩形 9"/>
          <p:cNvSpPr/>
          <p:nvPr/>
        </p:nvSpPr>
        <p:spPr>
          <a:xfrm>
            <a:off x="6838950" y="3228975"/>
            <a:ext cx="7422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/>
              <a:t>王继才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05025" y="171450"/>
            <a:ext cx="6572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FF00"/>
                </a:solidFill>
              </a:rPr>
              <a:t>向黄群、宋月才、姜开斌、</a:t>
            </a:r>
            <a:r>
              <a:rPr lang="zh-CN" altLang="en-US" sz="2400" b="1" smtClean="0">
                <a:solidFill>
                  <a:srgbClr val="FFFF00"/>
                </a:solidFill>
              </a:rPr>
              <a:t>王继才同志学习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！</a:t>
            </a:r>
            <a:endParaRPr lang="zh-CN" altLang="en-US" sz="2400" b="1" dirty="0">
              <a:solidFill>
                <a:srgbClr val="FFFF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61950" y="3521065"/>
            <a:ext cx="50673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 smtClean="0">
                <a:latin typeface="+mn-ea"/>
                <a:ea typeface="+mn-ea"/>
              </a:rPr>
              <a:t>     黄群、宋月才、姜开斌</a:t>
            </a:r>
            <a:r>
              <a:rPr lang="en-US" altLang="zh-CN" sz="1200" b="1" dirty="0" smtClean="0">
                <a:latin typeface="+mn-ea"/>
                <a:ea typeface="+mn-ea"/>
              </a:rPr>
              <a:t>3</a:t>
            </a:r>
            <a:r>
              <a:rPr lang="zh-CN" altLang="en-US" sz="1200" b="1" dirty="0" smtClean="0">
                <a:latin typeface="+mn-ea"/>
                <a:ea typeface="+mn-ea"/>
              </a:rPr>
              <a:t>名同志面对台风和巨浪，挺身而出、英勇无惧，为保护国家重点试验平台壮烈牺牲，用实际行动诠释了共产党员对党忠诚、恪尽职守、不怕牺牲的优秀品格，用宝贵生命践行了共产党员“随时准备为党和人民牺牲一切”的初心和誓言，他们是共产党员的优秀代表、时代楷模。广大党员干部要以黄群、宋月才、姜开斌同志为榜样，坚定理想信念，不忘初心、牢记使命，履职尽责、许党报国，为实现“两个一百年”奋斗目标、实现中华民族伟大复兴的中国梦贡献智慧和力量。</a:t>
            </a:r>
            <a:endParaRPr lang="zh-CN" altLang="en-US" sz="1200" b="1" dirty="0">
              <a:latin typeface="+mn-ea"/>
              <a:ea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915025" y="3590836"/>
            <a:ext cx="28098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 smtClean="0">
                <a:latin typeface="+mn-ea"/>
                <a:ea typeface="+mn-ea"/>
              </a:rPr>
              <a:t>    王继才同志守岛卫国</a:t>
            </a:r>
            <a:r>
              <a:rPr lang="en-US" altLang="zh-CN" sz="1200" b="1" dirty="0" smtClean="0">
                <a:latin typeface="+mn-ea"/>
                <a:ea typeface="+mn-ea"/>
              </a:rPr>
              <a:t>32</a:t>
            </a:r>
            <a:r>
              <a:rPr lang="zh-CN" altLang="en-US" sz="1200" b="1" dirty="0" smtClean="0">
                <a:latin typeface="+mn-ea"/>
                <a:ea typeface="+mn-ea"/>
              </a:rPr>
              <a:t>年，用无怨无悔的坚守和付出，在平凡的岗位上书写了不平凡的人生华章。我们要大力倡导这种爱国奉献精神，使之成为新时代奋斗者的价值追求。</a:t>
            </a:r>
            <a:endParaRPr lang="zh-CN" altLang="en-US" sz="1200" b="1" dirty="0">
              <a:latin typeface="+mn-ea"/>
              <a:ea typeface="+mn-e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328</Words>
  <Application>Microsoft Office PowerPoint</Application>
  <PresentationFormat>全屏显示(16:9)</PresentationFormat>
  <Paragraphs>7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428</cp:revision>
  <dcterms:created xsi:type="dcterms:W3CDTF">2016-05-14T11:51:00Z</dcterms:created>
  <dcterms:modified xsi:type="dcterms:W3CDTF">2018-11-09T03:19:51Z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