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3B2C-426D-4FAB-8A58-353C7F972FFD}" type="datetimeFigureOut">
              <a:rPr lang="zh-CN" altLang="en-US" smtClean="0"/>
              <a:t>2016-10-2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99EC-9E3F-4A59-A4C0-0075E45568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218.75.196.203/jwweb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04" y="142853"/>
            <a:ext cx="82782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1.</a:t>
            </a:r>
            <a:r>
              <a:rPr lang="zh-CN" altLang="en-US" sz="1400" dirty="0" smtClean="0">
                <a:latin typeface="+mn-ea"/>
              </a:rPr>
              <a:t>使用教务处给的教务网络管理系统的学号、密码</a:t>
            </a:r>
            <a:r>
              <a:rPr lang="en-US" altLang="zh-CN" sz="1400" dirty="0" smtClean="0">
                <a:latin typeface="+mn-ea"/>
              </a:rPr>
              <a:t>(</a:t>
            </a:r>
            <a:r>
              <a:rPr lang="zh-CN" altLang="en-US" sz="1400" dirty="0" smtClean="0">
                <a:latin typeface="+mn-ea"/>
              </a:rPr>
              <a:t>初始密码为身份证的后六位，最后一位为“</a:t>
            </a:r>
            <a:r>
              <a:rPr lang="en-US" altLang="zh-CN" sz="1400" dirty="0" smtClean="0">
                <a:latin typeface="+mn-ea"/>
              </a:rPr>
              <a:t>X</a:t>
            </a:r>
            <a:r>
              <a:rPr lang="zh-CN" altLang="en-US" sz="1400" dirty="0" smtClean="0">
                <a:latin typeface="+mn-ea"/>
              </a:rPr>
              <a:t>”的请用大写</a:t>
            </a:r>
            <a:r>
              <a:rPr lang="en-US" altLang="zh-CN" sz="1400" dirty="0" smtClean="0">
                <a:latin typeface="+mn-ea"/>
              </a:rPr>
              <a:t>)</a:t>
            </a:r>
            <a:r>
              <a:rPr lang="zh-CN" altLang="en-US" sz="1400" dirty="0" smtClean="0">
                <a:latin typeface="+mn-ea"/>
              </a:rPr>
              <a:t>，登录教务网络管理系统：</a:t>
            </a:r>
            <a:r>
              <a:rPr lang="en-US" altLang="zh-CN" sz="1400" dirty="0" smtClean="0">
                <a:latin typeface="+mn-ea"/>
                <a:hlinkClick r:id="rId2"/>
              </a:rPr>
              <a:t>http://218.75.196.203/jwweb/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643998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04" y="142853"/>
            <a:ext cx="827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9</a:t>
            </a:r>
            <a:r>
              <a:rPr lang="en-US" altLang="zh-CN" sz="1400" dirty="0" smtClean="0">
                <a:latin typeface="+mn-ea"/>
              </a:rPr>
              <a:t>.</a:t>
            </a:r>
            <a:r>
              <a:rPr lang="zh-CN" altLang="en-US" sz="1400" dirty="0" smtClean="0">
                <a:latin typeface="+mn-ea"/>
              </a:rPr>
              <a:t>出现如图所示，就表明你已经选好了政治课。继续相同的操作，将英语课也选好。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2968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04" y="142853"/>
            <a:ext cx="827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10.</a:t>
            </a:r>
            <a:r>
              <a:rPr lang="zh-CN" altLang="en-US" sz="1400" dirty="0" smtClean="0">
                <a:latin typeface="+mn-ea"/>
              </a:rPr>
              <a:t>点击左边菜单栏里的正选结果，就会看到你所选课程，请一定记住上课时间地点，准时上课。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04" y="142853"/>
            <a:ext cx="827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2.</a:t>
            </a:r>
            <a:r>
              <a:rPr lang="zh-CN" altLang="en-US" sz="1400" dirty="0" smtClean="0">
                <a:latin typeface="+mn-ea"/>
              </a:rPr>
              <a:t>登录系统后，修改自己的初始密码，修改完后，点击右上角的注销，使用刚刚设置的新密码重新登录。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04" y="142853"/>
            <a:ext cx="827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3.</a:t>
            </a:r>
            <a:r>
              <a:rPr lang="zh-CN" altLang="en-US" sz="1400" dirty="0" smtClean="0">
                <a:latin typeface="+mn-ea"/>
              </a:rPr>
              <a:t>重新登录后，点击左边的网上选课菜单，选择正选。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804" y="142853"/>
            <a:ext cx="827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4.</a:t>
            </a:r>
            <a:r>
              <a:rPr lang="zh-CN" altLang="en-US" sz="1400" dirty="0" smtClean="0">
                <a:latin typeface="+mn-ea"/>
              </a:rPr>
              <a:t>出现如下界面，点击检索。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04" y="142853"/>
            <a:ext cx="827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5.</a:t>
            </a:r>
            <a:r>
              <a:rPr lang="zh-CN" altLang="en-US" sz="1400" dirty="0" smtClean="0">
                <a:latin typeface="+mn-ea"/>
              </a:rPr>
              <a:t>接下来，就会看到本学期需要网上选课的课程。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04" y="142853"/>
            <a:ext cx="82782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6.</a:t>
            </a:r>
            <a:r>
              <a:rPr lang="zh-CN" altLang="en-US" sz="1400" dirty="0" smtClean="0">
                <a:latin typeface="+mn-ea"/>
              </a:rPr>
              <a:t>点击右边的选择按钮，就会看到所开设的政治课，其中就有任课教师、上课时间、上课地点等信息。点击任课教师的姓名，你可以看到关于该教师的简介。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0112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04" y="142853"/>
            <a:ext cx="827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7.</a:t>
            </a:r>
            <a:r>
              <a:rPr lang="zh-CN" altLang="en-US" sz="1400" dirty="0" smtClean="0">
                <a:latin typeface="+mn-ea"/>
              </a:rPr>
              <a:t>根据自己的判断，在右边选定你所愿意上的班级，点击右上角的确定。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21510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04" y="142853"/>
            <a:ext cx="82782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8.</a:t>
            </a:r>
            <a:r>
              <a:rPr lang="zh-CN" altLang="en-US" sz="1400" dirty="0" smtClean="0">
                <a:latin typeface="+mn-ea"/>
              </a:rPr>
              <a:t>将政治课前边的选定框选中，然后点击提交。（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</a:rPr>
              <a:t>请一定要点击提交按钮，再确认，不然就是没有选上课</a:t>
            </a:r>
            <a:r>
              <a:rPr lang="zh-CN" altLang="en-US" sz="1400" dirty="0" smtClean="0">
                <a:latin typeface="+mn-ea"/>
              </a:rPr>
              <a:t>）</a:t>
            </a:r>
            <a:endParaRPr lang="en-US" altLang="zh-CN" sz="1400" dirty="0" smtClean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286808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276</Words>
  <Application>Microsoft Office PowerPoint</Application>
  <PresentationFormat>全屏显示(4:3)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3</cp:revision>
  <dcterms:created xsi:type="dcterms:W3CDTF">2016-10-02T04:55:09Z</dcterms:created>
  <dcterms:modified xsi:type="dcterms:W3CDTF">2016-10-02T05:22:04Z</dcterms:modified>
</cp:coreProperties>
</file>