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48"/>
  </p:handoutMasterIdLst>
  <p:sldIdLst>
    <p:sldId id="259" r:id="rId4"/>
    <p:sldId id="515" r:id="rId6"/>
    <p:sldId id="260" r:id="rId7"/>
    <p:sldId id="397" r:id="rId8"/>
    <p:sldId id="398" r:id="rId9"/>
    <p:sldId id="399" r:id="rId10"/>
    <p:sldId id="626" r:id="rId11"/>
    <p:sldId id="572" r:id="rId12"/>
    <p:sldId id="628" r:id="rId13"/>
    <p:sldId id="629" r:id="rId14"/>
    <p:sldId id="631" r:id="rId15"/>
    <p:sldId id="410" r:id="rId16"/>
    <p:sldId id="632" r:id="rId17"/>
    <p:sldId id="633" r:id="rId18"/>
    <p:sldId id="634" r:id="rId19"/>
    <p:sldId id="422" r:id="rId20"/>
    <p:sldId id="413" r:id="rId21"/>
    <p:sldId id="403" r:id="rId22"/>
    <p:sldId id="421" r:id="rId23"/>
    <p:sldId id="415" r:id="rId24"/>
    <p:sldId id="417" r:id="rId25"/>
    <p:sldId id="418" r:id="rId26"/>
    <p:sldId id="431" r:id="rId27"/>
    <p:sldId id="424" r:id="rId28"/>
    <p:sldId id="573" r:id="rId29"/>
    <p:sldId id="574" r:id="rId30"/>
    <p:sldId id="635" r:id="rId31"/>
    <p:sldId id="582" r:id="rId32"/>
    <p:sldId id="425" r:id="rId33"/>
    <p:sldId id="567" r:id="rId34"/>
    <p:sldId id="426" r:id="rId35"/>
    <p:sldId id="427" r:id="rId36"/>
    <p:sldId id="575" r:id="rId37"/>
    <p:sldId id="591" r:id="rId38"/>
    <p:sldId id="509" r:id="rId39"/>
    <p:sldId id="636" r:id="rId40"/>
    <p:sldId id="580" r:id="rId41"/>
    <p:sldId id="507" r:id="rId42"/>
    <p:sldId id="510" r:id="rId43"/>
    <p:sldId id="490" r:id="rId44"/>
    <p:sldId id="514" r:id="rId45"/>
    <p:sldId id="512" r:id="rId46"/>
    <p:sldId id="287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CC721"/>
    <a:srgbClr val="123885"/>
    <a:srgbClr val="0071B7"/>
    <a:srgbClr val="00993E"/>
    <a:srgbClr val="3399FF"/>
    <a:srgbClr val="FF4747"/>
    <a:srgbClr val="1E46D4"/>
    <a:srgbClr val="FF6600"/>
    <a:srgbClr val="E44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84" y="-624"/>
      </p:cViewPr>
      <p:guideLst>
        <p:guide orient="horz" pos="2297"/>
        <p:guide pos="3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32BF-F351-4589-904E-668CCA36AF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367D3-CB27-4679-B523-CE66773AF3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367D3-CB27-4679-B523-CE66773AF3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367D3-CB27-4679-B523-CE66773AF3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367D3-CB27-4679-B523-CE66773AF3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367D3-CB27-4679-B523-CE66773AF3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367D3-CB27-4679-B523-CE66773AF3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2080895" y="6551295"/>
            <a:ext cx="10111105" cy="335280"/>
          </a:xfrm>
          <a:prstGeom prst="rect">
            <a:avLst/>
          </a:prstGeom>
          <a:solidFill>
            <a:srgbClr val="8CC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51295"/>
            <a:ext cx="2080260" cy="335280"/>
          </a:xfrm>
          <a:prstGeom prst="rect">
            <a:avLst/>
          </a:prstGeom>
          <a:solidFill>
            <a:srgbClr val="123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QQ图片201903061425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875"/>
            <a:ext cx="12192000" cy="3656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2700" y="6985"/>
            <a:ext cx="839976" cy="669925"/>
            <a:chOff x="8636002" y="82636"/>
            <a:chExt cx="3289777" cy="3790462"/>
          </a:xfrm>
        </p:grpSpPr>
        <p:sp>
          <p:nvSpPr>
            <p:cNvPr id="10" name="平行四边形 9"/>
            <p:cNvSpPr/>
            <p:nvPr/>
          </p:nvSpPr>
          <p:spPr>
            <a:xfrm>
              <a:off x="8636002" y="82636"/>
              <a:ext cx="3235568" cy="3790462"/>
            </a:xfrm>
            <a:prstGeom prst="parallelogram">
              <a:avLst>
                <a:gd name="adj" fmla="val 72412"/>
              </a:avLst>
            </a:prstGeom>
            <a:solidFill>
              <a:srgbClr val="007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9964116" y="2059020"/>
              <a:ext cx="1961663" cy="1785335"/>
            </a:xfrm>
            <a:prstGeom prst="parallelogram">
              <a:avLst>
                <a:gd name="adj" fmla="val 6257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2080895" y="6551295"/>
            <a:ext cx="10111105" cy="335280"/>
          </a:xfrm>
          <a:prstGeom prst="rect">
            <a:avLst/>
          </a:prstGeom>
          <a:solidFill>
            <a:srgbClr val="8CC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551295"/>
            <a:ext cx="2080260" cy="335280"/>
          </a:xfrm>
          <a:prstGeom prst="rect">
            <a:avLst/>
          </a:prstGeom>
          <a:solidFill>
            <a:srgbClr val="123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12700" y="690880"/>
            <a:ext cx="9164955" cy="12065"/>
          </a:xfrm>
          <a:prstGeom prst="line">
            <a:avLst/>
          </a:prstGeom>
          <a:solidFill>
            <a:srgbClr val="0170C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图片 2" descr="QQ图片201903062157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7655" y="-7620"/>
            <a:ext cx="3001645" cy="827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6DF0-D317-4BA5-BA71-0EA89A8972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7E5A-2E7B-4174-978A-8D33ABDAE2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8.png"/><Relationship Id="rId14" Type="http://schemas.openxmlformats.org/officeDocument/2006/relationships/image" Target="../media/image47.png"/><Relationship Id="rId13" Type="http://schemas.openxmlformats.org/officeDocument/2006/relationships/image" Target="../media/image46.png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文本框 147"/>
          <p:cNvSpPr txBox="1"/>
          <p:nvPr/>
        </p:nvSpPr>
        <p:spPr>
          <a:xfrm>
            <a:off x="3624090" y="5179047"/>
            <a:ext cx="494447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71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汇报人：药品生产技术  施丽丽</a:t>
            </a:r>
            <a:endParaRPr lang="zh-CN" altLang="en-US" sz="2000" dirty="0">
              <a:solidFill>
                <a:srgbClr val="0071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endParaRPr lang="zh-CN" altLang="en-US" sz="2000" dirty="0">
              <a:solidFill>
                <a:srgbClr val="0071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rgbClr val="0071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2019</a:t>
            </a:r>
            <a:r>
              <a:rPr lang="zh-CN" altLang="en-US" sz="2000" dirty="0">
                <a:solidFill>
                  <a:srgbClr val="0071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年</a:t>
            </a:r>
            <a:r>
              <a:rPr lang="en-US" altLang="zh-CN" sz="2000" dirty="0">
                <a:solidFill>
                  <a:srgbClr val="0071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</a:t>
            </a:r>
            <a:r>
              <a:rPr lang="zh-CN" altLang="en-US" sz="2000" dirty="0">
                <a:solidFill>
                  <a:srgbClr val="0071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月</a:t>
            </a:r>
            <a:endParaRPr lang="zh-CN" altLang="en-US" sz="2000" dirty="0">
              <a:solidFill>
                <a:srgbClr val="0071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4454" y="3870510"/>
            <a:ext cx="1058275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0071B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药品生产技术专业诊断与改进工作汇报</a:t>
            </a:r>
            <a:endParaRPr lang="zh-CN" altLang="en-US" sz="4000" b="1" dirty="0">
              <a:ln w="88900" cap="sq">
                <a:noFill/>
                <a:miter lim="800000"/>
              </a:ln>
              <a:solidFill>
                <a:srgbClr val="0071B7"/>
              </a:solidFill>
              <a:effectLst>
                <a:outerShdw blurRad="596900" dist="38100" dir="5400000" algn="t" rotWithShape="0">
                  <a:prstClr val="black">
                    <a:alpha val="5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75922" y="2599348"/>
            <a:ext cx="2456977" cy="2461078"/>
            <a:chOff x="3965568" y="2483248"/>
            <a:chExt cx="2456977" cy="2461078"/>
          </a:xfrm>
        </p:grpSpPr>
        <p:grpSp>
          <p:nvGrpSpPr>
            <p:cNvPr id="51" name="组合 50"/>
            <p:cNvGrpSpPr/>
            <p:nvPr/>
          </p:nvGrpSpPr>
          <p:grpSpPr>
            <a:xfrm>
              <a:off x="3965568" y="2483248"/>
              <a:ext cx="2456977" cy="2461078"/>
              <a:chOff x="3094274" y="2582635"/>
              <a:chExt cx="2569527" cy="2573816"/>
            </a:xfrm>
          </p:grpSpPr>
          <p:sp>
            <p:nvSpPr>
              <p:cNvPr id="53" name="任意多边形: 形状 66"/>
              <p:cNvSpPr/>
              <p:nvPr/>
            </p:nvSpPr>
            <p:spPr>
              <a:xfrm rot="5748197">
                <a:off x="3092130" y="2584779"/>
                <a:ext cx="2573816" cy="2569527"/>
              </a:xfrm>
              <a:custGeom>
                <a:avLst/>
                <a:gdLst>
                  <a:gd name="connsiteX0" fmla="*/ 1597455 w 4581686"/>
                  <a:gd name="connsiteY0" fmla="*/ 0 h 4574050"/>
                  <a:gd name="connsiteX1" fmla="*/ 1636201 w 4581686"/>
                  <a:gd name="connsiteY1" fmla="*/ 0 h 4574050"/>
                  <a:gd name="connsiteX2" fmla="*/ 1675754 w 4581686"/>
                  <a:gd name="connsiteY2" fmla="*/ 0 h 4574050"/>
                  <a:gd name="connsiteX3" fmla="*/ 1714500 w 4581686"/>
                  <a:gd name="connsiteY3" fmla="*/ 1612 h 4574050"/>
                  <a:gd name="connsiteX4" fmla="*/ 1754053 w 4581686"/>
                  <a:gd name="connsiteY4" fmla="*/ 4030 h 4574050"/>
                  <a:gd name="connsiteX5" fmla="*/ 1792798 w 4581686"/>
                  <a:gd name="connsiteY5" fmla="*/ 8060 h 4574050"/>
                  <a:gd name="connsiteX6" fmla="*/ 1832352 w 4581686"/>
                  <a:gd name="connsiteY6" fmla="*/ 11284 h 4574050"/>
                  <a:gd name="connsiteX7" fmla="*/ 1871097 w 4581686"/>
                  <a:gd name="connsiteY7" fmla="*/ 16120 h 4574050"/>
                  <a:gd name="connsiteX8" fmla="*/ 1909843 w 4581686"/>
                  <a:gd name="connsiteY8" fmla="*/ 23374 h 4574050"/>
                  <a:gd name="connsiteX9" fmla="*/ 1948589 w 4581686"/>
                  <a:gd name="connsiteY9" fmla="*/ 29822 h 4574050"/>
                  <a:gd name="connsiteX10" fmla="*/ 1987334 w 4581686"/>
                  <a:gd name="connsiteY10" fmla="*/ 37882 h 4574050"/>
                  <a:gd name="connsiteX11" fmla="*/ 2026080 w 4581686"/>
                  <a:gd name="connsiteY11" fmla="*/ 46748 h 4574050"/>
                  <a:gd name="connsiteX12" fmla="*/ 2064826 w 4581686"/>
                  <a:gd name="connsiteY12" fmla="*/ 56420 h 4574050"/>
                  <a:gd name="connsiteX13" fmla="*/ 2101958 w 4581686"/>
                  <a:gd name="connsiteY13" fmla="*/ 67704 h 4574050"/>
                  <a:gd name="connsiteX14" fmla="*/ 2139896 w 4581686"/>
                  <a:gd name="connsiteY14" fmla="*/ 78988 h 4574050"/>
                  <a:gd name="connsiteX15" fmla="*/ 2177834 w 4581686"/>
                  <a:gd name="connsiteY15" fmla="*/ 91884 h 4574050"/>
                  <a:gd name="connsiteX16" fmla="*/ 2214966 w 4581686"/>
                  <a:gd name="connsiteY16" fmla="*/ 105586 h 4574050"/>
                  <a:gd name="connsiteX17" fmla="*/ 2252097 w 4581686"/>
                  <a:gd name="connsiteY17" fmla="*/ 120094 h 4574050"/>
                  <a:gd name="connsiteX18" fmla="*/ 2288422 w 4581686"/>
                  <a:gd name="connsiteY18" fmla="*/ 135408 h 4574050"/>
                  <a:gd name="connsiteX19" fmla="*/ 2325553 w 4581686"/>
                  <a:gd name="connsiteY19" fmla="*/ 151528 h 4574050"/>
                  <a:gd name="connsiteX20" fmla="*/ 2361070 w 4581686"/>
                  <a:gd name="connsiteY20" fmla="*/ 169260 h 4574050"/>
                  <a:gd name="connsiteX21" fmla="*/ 2396587 w 4581686"/>
                  <a:gd name="connsiteY21" fmla="*/ 186186 h 4574050"/>
                  <a:gd name="connsiteX22" fmla="*/ 2432911 w 4581686"/>
                  <a:gd name="connsiteY22" fmla="*/ 205530 h 4574050"/>
                  <a:gd name="connsiteX23" fmla="*/ 2467620 w 4581686"/>
                  <a:gd name="connsiteY23" fmla="*/ 225680 h 4574050"/>
                  <a:gd name="connsiteX24" fmla="*/ 2502330 w 4581686"/>
                  <a:gd name="connsiteY24" fmla="*/ 247442 h 4574050"/>
                  <a:gd name="connsiteX25" fmla="*/ 2537040 w 4581686"/>
                  <a:gd name="connsiteY25" fmla="*/ 269204 h 4574050"/>
                  <a:gd name="connsiteX26" fmla="*/ 2570942 w 4581686"/>
                  <a:gd name="connsiteY26" fmla="*/ 291772 h 4574050"/>
                  <a:gd name="connsiteX27" fmla="*/ 2604038 w 4581686"/>
                  <a:gd name="connsiteY27" fmla="*/ 315952 h 4574050"/>
                  <a:gd name="connsiteX28" fmla="*/ 2636326 w 4581686"/>
                  <a:gd name="connsiteY28" fmla="*/ 340938 h 4574050"/>
                  <a:gd name="connsiteX29" fmla="*/ 2669421 w 4581686"/>
                  <a:gd name="connsiteY29" fmla="*/ 365924 h 4574050"/>
                  <a:gd name="connsiteX30" fmla="*/ 2701710 w 4581686"/>
                  <a:gd name="connsiteY30" fmla="*/ 392522 h 4574050"/>
                  <a:gd name="connsiteX31" fmla="*/ 2732383 w 4581686"/>
                  <a:gd name="connsiteY31" fmla="*/ 419926 h 4574050"/>
                  <a:gd name="connsiteX32" fmla="*/ 2763057 w 4581686"/>
                  <a:gd name="connsiteY32" fmla="*/ 448942 h 4574050"/>
                  <a:gd name="connsiteX33" fmla="*/ 2792924 w 4581686"/>
                  <a:gd name="connsiteY33" fmla="*/ 477958 h 4574050"/>
                  <a:gd name="connsiteX34" fmla="*/ 2820368 w 4581686"/>
                  <a:gd name="connsiteY34" fmla="*/ 505362 h 4574050"/>
                  <a:gd name="connsiteX35" fmla="*/ 2846199 w 4581686"/>
                  <a:gd name="connsiteY35" fmla="*/ 533572 h 4574050"/>
                  <a:gd name="connsiteX36" fmla="*/ 2872030 w 4581686"/>
                  <a:gd name="connsiteY36" fmla="*/ 562588 h 4574050"/>
                  <a:gd name="connsiteX37" fmla="*/ 2896246 w 4581686"/>
                  <a:gd name="connsiteY37" fmla="*/ 591604 h 4574050"/>
                  <a:gd name="connsiteX38" fmla="*/ 2920462 w 4581686"/>
                  <a:gd name="connsiteY38" fmla="*/ 621426 h 4574050"/>
                  <a:gd name="connsiteX39" fmla="*/ 2943870 w 4581686"/>
                  <a:gd name="connsiteY39" fmla="*/ 651248 h 4574050"/>
                  <a:gd name="connsiteX40" fmla="*/ 2966472 w 4581686"/>
                  <a:gd name="connsiteY40" fmla="*/ 681070 h 4574050"/>
                  <a:gd name="connsiteX41" fmla="*/ 2988267 w 4581686"/>
                  <a:gd name="connsiteY41" fmla="*/ 712504 h 4574050"/>
                  <a:gd name="connsiteX42" fmla="*/ 3008447 w 4581686"/>
                  <a:gd name="connsiteY42" fmla="*/ 743132 h 4574050"/>
                  <a:gd name="connsiteX43" fmla="*/ 3028627 w 4581686"/>
                  <a:gd name="connsiteY43" fmla="*/ 774566 h 4574050"/>
                  <a:gd name="connsiteX44" fmla="*/ 3048000 w 4581686"/>
                  <a:gd name="connsiteY44" fmla="*/ 806806 h 4574050"/>
                  <a:gd name="connsiteX45" fmla="*/ 3066566 w 4581686"/>
                  <a:gd name="connsiteY45" fmla="*/ 838240 h 4574050"/>
                  <a:gd name="connsiteX46" fmla="*/ 3084324 w 4581686"/>
                  <a:gd name="connsiteY46" fmla="*/ 871286 h 4574050"/>
                  <a:gd name="connsiteX47" fmla="*/ 3100468 w 4581686"/>
                  <a:gd name="connsiteY47" fmla="*/ 904332 h 4574050"/>
                  <a:gd name="connsiteX48" fmla="*/ 3116612 w 4581686"/>
                  <a:gd name="connsiteY48" fmla="*/ 937378 h 4574050"/>
                  <a:gd name="connsiteX49" fmla="*/ 3132756 w 4581686"/>
                  <a:gd name="connsiteY49" fmla="*/ 970424 h 4574050"/>
                  <a:gd name="connsiteX50" fmla="*/ 3146478 w 4581686"/>
                  <a:gd name="connsiteY50" fmla="*/ 1004276 h 4574050"/>
                  <a:gd name="connsiteX51" fmla="*/ 3160201 w 4581686"/>
                  <a:gd name="connsiteY51" fmla="*/ 1038128 h 4574050"/>
                  <a:gd name="connsiteX52" fmla="*/ 3173116 w 4581686"/>
                  <a:gd name="connsiteY52" fmla="*/ 1071980 h 4574050"/>
                  <a:gd name="connsiteX53" fmla="*/ 3185224 w 4581686"/>
                  <a:gd name="connsiteY53" fmla="*/ 1106638 h 4574050"/>
                  <a:gd name="connsiteX54" fmla="*/ 3196525 w 4581686"/>
                  <a:gd name="connsiteY54" fmla="*/ 1140490 h 4574050"/>
                  <a:gd name="connsiteX55" fmla="*/ 3207019 w 4581686"/>
                  <a:gd name="connsiteY55" fmla="*/ 1175148 h 4574050"/>
                  <a:gd name="connsiteX56" fmla="*/ 3216705 w 4581686"/>
                  <a:gd name="connsiteY56" fmla="*/ 1211418 h 4574050"/>
                  <a:gd name="connsiteX57" fmla="*/ 3226392 w 4581686"/>
                  <a:gd name="connsiteY57" fmla="*/ 1246076 h 4574050"/>
                  <a:gd name="connsiteX58" fmla="*/ 3233656 w 4581686"/>
                  <a:gd name="connsiteY58" fmla="*/ 1280734 h 4574050"/>
                  <a:gd name="connsiteX59" fmla="*/ 3241728 w 4581686"/>
                  <a:gd name="connsiteY59" fmla="*/ 1316198 h 4574050"/>
                  <a:gd name="connsiteX60" fmla="*/ 3247379 w 4581686"/>
                  <a:gd name="connsiteY60" fmla="*/ 1351662 h 4574050"/>
                  <a:gd name="connsiteX61" fmla="*/ 3253029 w 4581686"/>
                  <a:gd name="connsiteY61" fmla="*/ 1387932 h 4574050"/>
                  <a:gd name="connsiteX62" fmla="*/ 3257872 w 4581686"/>
                  <a:gd name="connsiteY62" fmla="*/ 1423396 h 4574050"/>
                  <a:gd name="connsiteX63" fmla="*/ 3262716 w 4581686"/>
                  <a:gd name="connsiteY63" fmla="*/ 1458860 h 4574050"/>
                  <a:gd name="connsiteX64" fmla="*/ 3265944 w 4581686"/>
                  <a:gd name="connsiteY64" fmla="*/ 1495130 h 4574050"/>
                  <a:gd name="connsiteX65" fmla="*/ 3268366 w 4581686"/>
                  <a:gd name="connsiteY65" fmla="*/ 1530594 h 4574050"/>
                  <a:gd name="connsiteX66" fmla="*/ 3270788 w 4581686"/>
                  <a:gd name="connsiteY66" fmla="*/ 1566058 h 4574050"/>
                  <a:gd name="connsiteX67" fmla="*/ 3271595 w 4581686"/>
                  <a:gd name="connsiteY67" fmla="*/ 1603134 h 4574050"/>
                  <a:gd name="connsiteX68" fmla="*/ 3271595 w 4581686"/>
                  <a:gd name="connsiteY68" fmla="*/ 1638598 h 4574050"/>
                  <a:gd name="connsiteX69" fmla="*/ 3271595 w 4581686"/>
                  <a:gd name="connsiteY69" fmla="*/ 1674062 h 4574050"/>
                  <a:gd name="connsiteX70" fmla="*/ 3269980 w 4581686"/>
                  <a:gd name="connsiteY70" fmla="*/ 1711138 h 4574050"/>
                  <a:gd name="connsiteX71" fmla="*/ 3267559 w 4581686"/>
                  <a:gd name="connsiteY71" fmla="*/ 1746602 h 4574050"/>
                  <a:gd name="connsiteX72" fmla="*/ 3265138 w 4581686"/>
                  <a:gd name="connsiteY72" fmla="*/ 1782066 h 4574050"/>
                  <a:gd name="connsiteX73" fmla="*/ 3261102 w 4581686"/>
                  <a:gd name="connsiteY73" fmla="*/ 1818336 h 4574050"/>
                  <a:gd name="connsiteX74" fmla="*/ 3256258 w 4581686"/>
                  <a:gd name="connsiteY74" fmla="*/ 1853800 h 4574050"/>
                  <a:gd name="connsiteX75" fmla="*/ 3251415 w 4581686"/>
                  <a:gd name="connsiteY75" fmla="*/ 1889264 h 4574050"/>
                  <a:gd name="connsiteX76" fmla="*/ 3245764 w 4581686"/>
                  <a:gd name="connsiteY76" fmla="*/ 1925534 h 4574050"/>
                  <a:gd name="connsiteX77" fmla="*/ 3238500 w 4581686"/>
                  <a:gd name="connsiteY77" fmla="*/ 1960998 h 4574050"/>
                  <a:gd name="connsiteX78" fmla="*/ 3231235 w 4581686"/>
                  <a:gd name="connsiteY78" fmla="*/ 1995656 h 4574050"/>
                  <a:gd name="connsiteX79" fmla="*/ 3222356 w 4581686"/>
                  <a:gd name="connsiteY79" fmla="*/ 2031120 h 4574050"/>
                  <a:gd name="connsiteX80" fmla="*/ 3212669 w 4581686"/>
                  <a:gd name="connsiteY80" fmla="*/ 2065778 h 4574050"/>
                  <a:gd name="connsiteX81" fmla="*/ 3202983 w 4581686"/>
                  <a:gd name="connsiteY81" fmla="*/ 2100436 h 4574050"/>
                  <a:gd name="connsiteX82" fmla="*/ 3192489 w 4581686"/>
                  <a:gd name="connsiteY82" fmla="*/ 2135900 h 4574050"/>
                  <a:gd name="connsiteX83" fmla="*/ 3180381 w 4581686"/>
                  <a:gd name="connsiteY83" fmla="*/ 2170558 h 4574050"/>
                  <a:gd name="connsiteX84" fmla="*/ 3168273 w 4581686"/>
                  <a:gd name="connsiteY84" fmla="*/ 2204410 h 4574050"/>
                  <a:gd name="connsiteX85" fmla="*/ 3154550 w 4581686"/>
                  <a:gd name="connsiteY85" fmla="*/ 2239068 h 4574050"/>
                  <a:gd name="connsiteX86" fmla="*/ 3140828 w 4581686"/>
                  <a:gd name="connsiteY86" fmla="*/ 2272920 h 4574050"/>
                  <a:gd name="connsiteX87" fmla="*/ 3126298 w 4581686"/>
                  <a:gd name="connsiteY87" fmla="*/ 2305160 h 4574050"/>
                  <a:gd name="connsiteX88" fmla="*/ 3110962 w 4581686"/>
                  <a:gd name="connsiteY88" fmla="*/ 2339012 h 4574050"/>
                  <a:gd name="connsiteX89" fmla="*/ 3094818 w 4581686"/>
                  <a:gd name="connsiteY89" fmla="*/ 2372058 h 4574050"/>
                  <a:gd name="connsiteX90" fmla="*/ 3077059 w 4581686"/>
                  <a:gd name="connsiteY90" fmla="*/ 2405104 h 4574050"/>
                  <a:gd name="connsiteX91" fmla="*/ 3060108 w 4581686"/>
                  <a:gd name="connsiteY91" fmla="*/ 2437344 h 4574050"/>
                  <a:gd name="connsiteX92" fmla="*/ 3040735 w 4581686"/>
                  <a:gd name="connsiteY92" fmla="*/ 2469584 h 4574050"/>
                  <a:gd name="connsiteX93" fmla="*/ 3021362 w 4581686"/>
                  <a:gd name="connsiteY93" fmla="*/ 2501018 h 4574050"/>
                  <a:gd name="connsiteX94" fmla="*/ 3001182 w 4581686"/>
                  <a:gd name="connsiteY94" fmla="*/ 2532452 h 4574050"/>
                  <a:gd name="connsiteX95" fmla="*/ 2979388 w 4581686"/>
                  <a:gd name="connsiteY95" fmla="*/ 2563080 h 4574050"/>
                  <a:gd name="connsiteX96" fmla="*/ 2958400 w 4581686"/>
                  <a:gd name="connsiteY96" fmla="*/ 2593708 h 4574050"/>
                  <a:gd name="connsiteX97" fmla="*/ 2934991 w 4581686"/>
                  <a:gd name="connsiteY97" fmla="*/ 2623530 h 4574050"/>
                  <a:gd name="connsiteX98" fmla="*/ 3311955 w 4581686"/>
                  <a:gd name="connsiteY98" fmla="*/ 2999932 h 4574050"/>
                  <a:gd name="connsiteX99" fmla="*/ 3338593 w 4581686"/>
                  <a:gd name="connsiteY99" fmla="*/ 2987842 h 4574050"/>
                  <a:gd name="connsiteX100" fmla="*/ 3364424 w 4581686"/>
                  <a:gd name="connsiteY100" fmla="*/ 2975752 h 4574050"/>
                  <a:gd name="connsiteX101" fmla="*/ 3389447 w 4581686"/>
                  <a:gd name="connsiteY101" fmla="*/ 2966080 h 4574050"/>
                  <a:gd name="connsiteX102" fmla="*/ 3414470 w 4581686"/>
                  <a:gd name="connsiteY102" fmla="*/ 2958826 h 4574050"/>
                  <a:gd name="connsiteX103" fmla="*/ 3439493 w 4581686"/>
                  <a:gd name="connsiteY103" fmla="*/ 2953184 h 4574050"/>
                  <a:gd name="connsiteX104" fmla="*/ 3463710 w 4581686"/>
                  <a:gd name="connsiteY104" fmla="*/ 2948348 h 4574050"/>
                  <a:gd name="connsiteX105" fmla="*/ 3487926 w 4581686"/>
                  <a:gd name="connsiteY105" fmla="*/ 2944318 h 4574050"/>
                  <a:gd name="connsiteX106" fmla="*/ 3511334 w 4581686"/>
                  <a:gd name="connsiteY106" fmla="*/ 2943512 h 4574050"/>
                  <a:gd name="connsiteX107" fmla="*/ 3533129 w 4581686"/>
                  <a:gd name="connsiteY107" fmla="*/ 2943512 h 4574050"/>
                  <a:gd name="connsiteX108" fmla="*/ 3555730 w 4581686"/>
                  <a:gd name="connsiteY108" fmla="*/ 2945930 h 4574050"/>
                  <a:gd name="connsiteX109" fmla="*/ 3576718 w 4581686"/>
                  <a:gd name="connsiteY109" fmla="*/ 2949960 h 4574050"/>
                  <a:gd name="connsiteX110" fmla="*/ 3596091 w 4581686"/>
                  <a:gd name="connsiteY110" fmla="*/ 2955602 h 4574050"/>
                  <a:gd name="connsiteX111" fmla="*/ 3614656 w 4581686"/>
                  <a:gd name="connsiteY111" fmla="*/ 2963662 h 4574050"/>
                  <a:gd name="connsiteX112" fmla="*/ 3633222 w 4581686"/>
                  <a:gd name="connsiteY112" fmla="*/ 2972528 h 4574050"/>
                  <a:gd name="connsiteX113" fmla="*/ 3640487 w 4581686"/>
                  <a:gd name="connsiteY113" fmla="*/ 2978170 h 4574050"/>
                  <a:gd name="connsiteX114" fmla="*/ 3648559 w 4581686"/>
                  <a:gd name="connsiteY114" fmla="*/ 2983812 h 4574050"/>
                  <a:gd name="connsiteX115" fmla="*/ 3655824 w 4581686"/>
                  <a:gd name="connsiteY115" fmla="*/ 2990260 h 4574050"/>
                  <a:gd name="connsiteX116" fmla="*/ 3663896 w 4581686"/>
                  <a:gd name="connsiteY116" fmla="*/ 2997514 h 4574050"/>
                  <a:gd name="connsiteX117" fmla="*/ 4527604 w 4581686"/>
                  <a:gd name="connsiteY117" fmla="*/ 3859934 h 4574050"/>
                  <a:gd name="connsiteX118" fmla="*/ 4537290 w 4581686"/>
                  <a:gd name="connsiteY118" fmla="*/ 3870412 h 4574050"/>
                  <a:gd name="connsiteX119" fmla="*/ 4546169 w 4581686"/>
                  <a:gd name="connsiteY119" fmla="*/ 3880890 h 4574050"/>
                  <a:gd name="connsiteX120" fmla="*/ 4554241 w 4581686"/>
                  <a:gd name="connsiteY120" fmla="*/ 3893786 h 4574050"/>
                  <a:gd name="connsiteX121" fmla="*/ 4560698 w 4581686"/>
                  <a:gd name="connsiteY121" fmla="*/ 3905876 h 4574050"/>
                  <a:gd name="connsiteX122" fmla="*/ 4566349 w 4581686"/>
                  <a:gd name="connsiteY122" fmla="*/ 3919578 h 4574050"/>
                  <a:gd name="connsiteX123" fmla="*/ 4571192 w 4581686"/>
                  <a:gd name="connsiteY123" fmla="*/ 3933280 h 4574050"/>
                  <a:gd name="connsiteX124" fmla="*/ 4575228 w 4581686"/>
                  <a:gd name="connsiteY124" fmla="*/ 3947788 h 4574050"/>
                  <a:gd name="connsiteX125" fmla="*/ 4578457 w 4581686"/>
                  <a:gd name="connsiteY125" fmla="*/ 3962296 h 4574050"/>
                  <a:gd name="connsiteX126" fmla="*/ 4580879 w 4581686"/>
                  <a:gd name="connsiteY126" fmla="*/ 3977610 h 4574050"/>
                  <a:gd name="connsiteX127" fmla="*/ 4581686 w 4581686"/>
                  <a:gd name="connsiteY127" fmla="*/ 3992924 h 4574050"/>
                  <a:gd name="connsiteX128" fmla="*/ 4581686 w 4581686"/>
                  <a:gd name="connsiteY128" fmla="*/ 4009850 h 4574050"/>
                  <a:gd name="connsiteX129" fmla="*/ 4581686 w 4581686"/>
                  <a:gd name="connsiteY129" fmla="*/ 4025970 h 4574050"/>
                  <a:gd name="connsiteX130" fmla="*/ 4580072 w 4581686"/>
                  <a:gd name="connsiteY130" fmla="*/ 4042896 h 4574050"/>
                  <a:gd name="connsiteX131" fmla="*/ 4578457 w 4581686"/>
                  <a:gd name="connsiteY131" fmla="*/ 4060628 h 4574050"/>
                  <a:gd name="connsiteX132" fmla="*/ 4574421 w 4581686"/>
                  <a:gd name="connsiteY132" fmla="*/ 4078360 h 4574050"/>
                  <a:gd name="connsiteX133" fmla="*/ 4570385 w 4581686"/>
                  <a:gd name="connsiteY133" fmla="*/ 4095286 h 4574050"/>
                  <a:gd name="connsiteX134" fmla="*/ 4565542 w 4581686"/>
                  <a:gd name="connsiteY134" fmla="*/ 4113824 h 4574050"/>
                  <a:gd name="connsiteX135" fmla="*/ 4559892 w 4581686"/>
                  <a:gd name="connsiteY135" fmla="*/ 4132362 h 4574050"/>
                  <a:gd name="connsiteX136" fmla="*/ 4552626 w 4581686"/>
                  <a:gd name="connsiteY136" fmla="*/ 4150094 h 4574050"/>
                  <a:gd name="connsiteX137" fmla="*/ 4545362 w 4581686"/>
                  <a:gd name="connsiteY137" fmla="*/ 4168632 h 4574050"/>
                  <a:gd name="connsiteX138" fmla="*/ 4537290 w 4581686"/>
                  <a:gd name="connsiteY138" fmla="*/ 4187170 h 4574050"/>
                  <a:gd name="connsiteX139" fmla="*/ 4527604 w 4581686"/>
                  <a:gd name="connsiteY139" fmla="*/ 4205708 h 4574050"/>
                  <a:gd name="connsiteX140" fmla="*/ 4517917 w 4581686"/>
                  <a:gd name="connsiteY140" fmla="*/ 4225052 h 4574050"/>
                  <a:gd name="connsiteX141" fmla="*/ 4507424 w 4581686"/>
                  <a:gd name="connsiteY141" fmla="*/ 4242784 h 4574050"/>
                  <a:gd name="connsiteX142" fmla="*/ 4496122 w 4581686"/>
                  <a:gd name="connsiteY142" fmla="*/ 4261322 h 4574050"/>
                  <a:gd name="connsiteX143" fmla="*/ 4483207 w 4581686"/>
                  <a:gd name="connsiteY143" fmla="*/ 4279860 h 4574050"/>
                  <a:gd name="connsiteX144" fmla="*/ 4471099 w 4581686"/>
                  <a:gd name="connsiteY144" fmla="*/ 4298398 h 4574050"/>
                  <a:gd name="connsiteX145" fmla="*/ 4457376 w 4581686"/>
                  <a:gd name="connsiteY145" fmla="*/ 4316130 h 4574050"/>
                  <a:gd name="connsiteX146" fmla="*/ 4442847 w 4581686"/>
                  <a:gd name="connsiteY146" fmla="*/ 4333862 h 4574050"/>
                  <a:gd name="connsiteX147" fmla="*/ 4427510 w 4581686"/>
                  <a:gd name="connsiteY147" fmla="*/ 4352400 h 4574050"/>
                  <a:gd name="connsiteX148" fmla="*/ 4410559 w 4581686"/>
                  <a:gd name="connsiteY148" fmla="*/ 4369326 h 4574050"/>
                  <a:gd name="connsiteX149" fmla="*/ 4394415 w 4581686"/>
                  <a:gd name="connsiteY149" fmla="*/ 4387058 h 4574050"/>
                  <a:gd name="connsiteX150" fmla="*/ 4377464 w 4581686"/>
                  <a:gd name="connsiteY150" fmla="*/ 4403178 h 4574050"/>
                  <a:gd name="connsiteX151" fmla="*/ 4359705 w 4581686"/>
                  <a:gd name="connsiteY151" fmla="*/ 4419298 h 4574050"/>
                  <a:gd name="connsiteX152" fmla="*/ 4341946 w 4581686"/>
                  <a:gd name="connsiteY152" fmla="*/ 4435418 h 4574050"/>
                  <a:gd name="connsiteX153" fmla="*/ 4324188 w 4581686"/>
                  <a:gd name="connsiteY153" fmla="*/ 4449926 h 4574050"/>
                  <a:gd name="connsiteX154" fmla="*/ 4305622 w 4581686"/>
                  <a:gd name="connsiteY154" fmla="*/ 4462822 h 4574050"/>
                  <a:gd name="connsiteX155" fmla="*/ 4287057 w 4581686"/>
                  <a:gd name="connsiteY155" fmla="*/ 4476524 h 4574050"/>
                  <a:gd name="connsiteX156" fmla="*/ 4268491 w 4581686"/>
                  <a:gd name="connsiteY156" fmla="*/ 4487808 h 4574050"/>
                  <a:gd name="connsiteX157" fmla="*/ 4250732 w 4581686"/>
                  <a:gd name="connsiteY157" fmla="*/ 4499898 h 4574050"/>
                  <a:gd name="connsiteX158" fmla="*/ 4232167 w 4581686"/>
                  <a:gd name="connsiteY158" fmla="*/ 4510376 h 4574050"/>
                  <a:gd name="connsiteX159" fmla="*/ 4212794 w 4581686"/>
                  <a:gd name="connsiteY159" fmla="*/ 4520048 h 4574050"/>
                  <a:gd name="connsiteX160" fmla="*/ 4194228 w 4581686"/>
                  <a:gd name="connsiteY160" fmla="*/ 4529720 h 4574050"/>
                  <a:gd name="connsiteX161" fmla="*/ 4175663 w 4581686"/>
                  <a:gd name="connsiteY161" fmla="*/ 4536974 h 4574050"/>
                  <a:gd name="connsiteX162" fmla="*/ 4157904 w 4581686"/>
                  <a:gd name="connsiteY162" fmla="*/ 4545034 h 4574050"/>
                  <a:gd name="connsiteX163" fmla="*/ 4139338 w 4581686"/>
                  <a:gd name="connsiteY163" fmla="*/ 4551482 h 4574050"/>
                  <a:gd name="connsiteX164" fmla="*/ 4120773 w 4581686"/>
                  <a:gd name="connsiteY164" fmla="*/ 4557930 h 4574050"/>
                  <a:gd name="connsiteX165" fmla="*/ 4103014 w 4581686"/>
                  <a:gd name="connsiteY165" fmla="*/ 4562766 h 4574050"/>
                  <a:gd name="connsiteX166" fmla="*/ 4085256 w 4581686"/>
                  <a:gd name="connsiteY166" fmla="*/ 4565990 h 4574050"/>
                  <a:gd name="connsiteX167" fmla="*/ 4067498 w 4581686"/>
                  <a:gd name="connsiteY167" fmla="*/ 4570020 h 4574050"/>
                  <a:gd name="connsiteX168" fmla="*/ 4050546 w 4581686"/>
                  <a:gd name="connsiteY168" fmla="*/ 4572438 h 4574050"/>
                  <a:gd name="connsiteX169" fmla="*/ 4032788 w 4581686"/>
                  <a:gd name="connsiteY169" fmla="*/ 4574050 h 4574050"/>
                  <a:gd name="connsiteX170" fmla="*/ 4016644 w 4581686"/>
                  <a:gd name="connsiteY170" fmla="*/ 4574050 h 4574050"/>
                  <a:gd name="connsiteX171" fmla="*/ 4000500 w 4581686"/>
                  <a:gd name="connsiteY171" fmla="*/ 4574050 h 4574050"/>
                  <a:gd name="connsiteX172" fmla="*/ 3984356 w 4581686"/>
                  <a:gd name="connsiteY172" fmla="*/ 4573244 h 4574050"/>
                  <a:gd name="connsiteX173" fmla="*/ 3969019 w 4581686"/>
                  <a:gd name="connsiteY173" fmla="*/ 4570826 h 4574050"/>
                  <a:gd name="connsiteX174" fmla="*/ 3953682 w 4581686"/>
                  <a:gd name="connsiteY174" fmla="*/ 4568408 h 4574050"/>
                  <a:gd name="connsiteX175" fmla="*/ 3939152 w 4581686"/>
                  <a:gd name="connsiteY175" fmla="*/ 4563572 h 4574050"/>
                  <a:gd name="connsiteX176" fmla="*/ 3925430 w 4581686"/>
                  <a:gd name="connsiteY176" fmla="*/ 4558736 h 4574050"/>
                  <a:gd name="connsiteX177" fmla="*/ 3912514 w 4581686"/>
                  <a:gd name="connsiteY177" fmla="*/ 4553094 h 4574050"/>
                  <a:gd name="connsiteX178" fmla="*/ 3899599 w 4581686"/>
                  <a:gd name="connsiteY178" fmla="*/ 4545840 h 4574050"/>
                  <a:gd name="connsiteX179" fmla="*/ 3888298 w 4581686"/>
                  <a:gd name="connsiteY179" fmla="*/ 4538586 h 4574050"/>
                  <a:gd name="connsiteX180" fmla="*/ 3876190 w 4581686"/>
                  <a:gd name="connsiteY180" fmla="*/ 4529720 h 4574050"/>
                  <a:gd name="connsiteX181" fmla="*/ 3865697 w 4581686"/>
                  <a:gd name="connsiteY181" fmla="*/ 4520048 h 4574050"/>
                  <a:gd name="connsiteX182" fmla="*/ 3001989 w 4581686"/>
                  <a:gd name="connsiteY182" fmla="*/ 3657628 h 4574050"/>
                  <a:gd name="connsiteX183" fmla="*/ 2995532 w 4581686"/>
                  <a:gd name="connsiteY183" fmla="*/ 3650374 h 4574050"/>
                  <a:gd name="connsiteX184" fmla="*/ 2989074 w 4581686"/>
                  <a:gd name="connsiteY184" fmla="*/ 3643120 h 4574050"/>
                  <a:gd name="connsiteX185" fmla="*/ 2983424 w 4581686"/>
                  <a:gd name="connsiteY185" fmla="*/ 3634254 h 4574050"/>
                  <a:gd name="connsiteX186" fmla="*/ 2977773 w 4581686"/>
                  <a:gd name="connsiteY186" fmla="*/ 3626194 h 4574050"/>
                  <a:gd name="connsiteX187" fmla="*/ 2968086 w 4581686"/>
                  <a:gd name="connsiteY187" fmla="*/ 3609268 h 4574050"/>
                  <a:gd name="connsiteX188" fmla="*/ 2960014 w 4581686"/>
                  <a:gd name="connsiteY188" fmla="*/ 3589924 h 4574050"/>
                  <a:gd name="connsiteX189" fmla="*/ 2954364 w 4581686"/>
                  <a:gd name="connsiteY189" fmla="*/ 3570580 h 4574050"/>
                  <a:gd name="connsiteX190" fmla="*/ 2950328 w 4581686"/>
                  <a:gd name="connsiteY190" fmla="*/ 3548818 h 4574050"/>
                  <a:gd name="connsiteX191" fmla="*/ 2948714 w 4581686"/>
                  <a:gd name="connsiteY191" fmla="*/ 3527862 h 4574050"/>
                  <a:gd name="connsiteX192" fmla="*/ 2948714 w 4581686"/>
                  <a:gd name="connsiteY192" fmla="*/ 3504488 h 4574050"/>
                  <a:gd name="connsiteX193" fmla="*/ 2949521 w 4581686"/>
                  <a:gd name="connsiteY193" fmla="*/ 3481920 h 4574050"/>
                  <a:gd name="connsiteX194" fmla="*/ 2952750 w 4581686"/>
                  <a:gd name="connsiteY194" fmla="*/ 3458546 h 4574050"/>
                  <a:gd name="connsiteX195" fmla="*/ 2957593 w 4581686"/>
                  <a:gd name="connsiteY195" fmla="*/ 3433560 h 4574050"/>
                  <a:gd name="connsiteX196" fmla="*/ 2964050 w 4581686"/>
                  <a:gd name="connsiteY196" fmla="*/ 3408574 h 4574050"/>
                  <a:gd name="connsiteX197" fmla="*/ 2972122 w 4581686"/>
                  <a:gd name="connsiteY197" fmla="*/ 3383588 h 4574050"/>
                  <a:gd name="connsiteX198" fmla="*/ 2981809 w 4581686"/>
                  <a:gd name="connsiteY198" fmla="*/ 3357796 h 4574050"/>
                  <a:gd name="connsiteX199" fmla="*/ 2993110 w 4581686"/>
                  <a:gd name="connsiteY199" fmla="*/ 3332004 h 4574050"/>
                  <a:gd name="connsiteX200" fmla="*/ 3006025 w 4581686"/>
                  <a:gd name="connsiteY200" fmla="*/ 3306212 h 4574050"/>
                  <a:gd name="connsiteX201" fmla="*/ 2629061 w 4581686"/>
                  <a:gd name="connsiteY201" fmla="*/ 2930616 h 4574050"/>
                  <a:gd name="connsiteX202" fmla="*/ 2599195 w 4581686"/>
                  <a:gd name="connsiteY202" fmla="*/ 2953184 h 4574050"/>
                  <a:gd name="connsiteX203" fmla="*/ 2567714 w 4581686"/>
                  <a:gd name="connsiteY203" fmla="*/ 2974946 h 4574050"/>
                  <a:gd name="connsiteX204" fmla="*/ 2537040 w 4581686"/>
                  <a:gd name="connsiteY204" fmla="*/ 2995902 h 4574050"/>
                  <a:gd name="connsiteX205" fmla="*/ 2505559 w 4581686"/>
                  <a:gd name="connsiteY205" fmla="*/ 3015246 h 4574050"/>
                  <a:gd name="connsiteX206" fmla="*/ 2473271 w 4581686"/>
                  <a:gd name="connsiteY206" fmla="*/ 3036202 h 4574050"/>
                  <a:gd name="connsiteX207" fmla="*/ 2441790 w 4581686"/>
                  <a:gd name="connsiteY207" fmla="*/ 3053934 h 4574050"/>
                  <a:gd name="connsiteX208" fmla="*/ 2409502 w 4581686"/>
                  <a:gd name="connsiteY208" fmla="*/ 3071666 h 4574050"/>
                  <a:gd name="connsiteX209" fmla="*/ 2376406 w 4581686"/>
                  <a:gd name="connsiteY209" fmla="*/ 3088592 h 4574050"/>
                  <a:gd name="connsiteX210" fmla="*/ 2344118 w 4581686"/>
                  <a:gd name="connsiteY210" fmla="*/ 3105518 h 4574050"/>
                  <a:gd name="connsiteX211" fmla="*/ 2310216 w 4581686"/>
                  <a:gd name="connsiteY211" fmla="*/ 3120832 h 4574050"/>
                  <a:gd name="connsiteX212" fmla="*/ 2276313 w 4581686"/>
                  <a:gd name="connsiteY212" fmla="*/ 3135340 h 4574050"/>
                  <a:gd name="connsiteX213" fmla="*/ 2242411 w 4581686"/>
                  <a:gd name="connsiteY213" fmla="*/ 3149848 h 4574050"/>
                  <a:gd name="connsiteX214" fmla="*/ 2208508 w 4581686"/>
                  <a:gd name="connsiteY214" fmla="*/ 3161938 h 4574050"/>
                  <a:gd name="connsiteX215" fmla="*/ 2174606 w 4581686"/>
                  <a:gd name="connsiteY215" fmla="*/ 3174834 h 4574050"/>
                  <a:gd name="connsiteX216" fmla="*/ 2139896 w 4581686"/>
                  <a:gd name="connsiteY216" fmla="*/ 3186118 h 4574050"/>
                  <a:gd name="connsiteX217" fmla="*/ 2105186 w 4581686"/>
                  <a:gd name="connsiteY217" fmla="*/ 3197402 h 4574050"/>
                  <a:gd name="connsiteX218" fmla="*/ 2070476 w 4581686"/>
                  <a:gd name="connsiteY218" fmla="*/ 3207880 h 4574050"/>
                  <a:gd name="connsiteX219" fmla="*/ 2034960 w 4581686"/>
                  <a:gd name="connsiteY219" fmla="*/ 3215940 h 4574050"/>
                  <a:gd name="connsiteX220" fmla="*/ 1999443 w 4581686"/>
                  <a:gd name="connsiteY220" fmla="*/ 3224806 h 4574050"/>
                  <a:gd name="connsiteX221" fmla="*/ 1963926 w 4581686"/>
                  <a:gd name="connsiteY221" fmla="*/ 3232866 h 4574050"/>
                  <a:gd name="connsiteX222" fmla="*/ 1929216 w 4581686"/>
                  <a:gd name="connsiteY222" fmla="*/ 3239314 h 4574050"/>
                  <a:gd name="connsiteX223" fmla="*/ 1893699 w 4581686"/>
                  <a:gd name="connsiteY223" fmla="*/ 3244956 h 4574050"/>
                  <a:gd name="connsiteX224" fmla="*/ 1857375 w 4581686"/>
                  <a:gd name="connsiteY224" fmla="*/ 3251404 h 4574050"/>
                  <a:gd name="connsiteX225" fmla="*/ 1821858 w 4581686"/>
                  <a:gd name="connsiteY225" fmla="*/ 3256240 h 4574050"/>
                  <a:gd name="connsiteX226" fmla="*/ 1786341 w 4581686"/>
                  <a:gd name="connsiteY226" fmla="*/ 3258658 h 4574050"/>
                  <a:gd name="connsiteX227" fmla="*/ 1749210 w 4581686"/>
                  <a:gd name="connsiteY227" fmla="*/ 3261882 h 4574050"/>
                  <a:gd name="connsiteX228" fmla="*/ 1713693 w 4581686"/>
                  <a:gd name="connsiteY228" fmla="*/ 3264300 h 4574050"/>
                  <a:gd name="connsiteX229" fmla="*/ 1678176 w 4581686"/>
                  <a:gd name="connsiteY229" fmla="*/ 3265912 h 4574050"/>
                  <a:gd name="connsiteX230" fmla="*/ 1641852 w 4581686"/>
                  <a:gd name="connsiteY230" fmla="*/ 3266718 h 4574050"/>
                  <a:gd name="connsiteX231" fmla="*/ 1605527 w 4581686"/>
                  <a:gd name="connsiteY231" fmla="*/ 3265912 h 4574050"/>
                  <a:gd name="connsiteX232" fmla="*/ 1570010 w 4581686"/>
                  <a:gd name="connsiteY232" fmla="*/ 3264300 h 4574050"/>
                  <a:gd name="connsiteX233" fmla="*/ 1533686 w 4581686"/>
                  <a:gd name="connsiteY233" fmla="*/ 3262688 h 4574050"/>
                  <a:gd name="connsiteX234" fmla="*/ 1498169 w 4581686"/>
                  <a:gd name="connsiteY234" fmla="*/ 3261076 h 4574050"/>
                  <a:gd name="connsiteX235" fmla="*/ 1462652 w 4581686"/>
                  <a:gd name="connsiteY235" fmla="*/ 3257046 h 4574050"/>
                  <a:gd name="connsiteX236" fmla="*/ 1425521 w 4581686"/>
                  <a:gd name="connsiteY236" fmla="*/ 3253016 h 4574050"/>
                  <a:gd name="connsiteX237" fmla="*/ 1390004 w 4581686"/>
                  <a:gd name="connsiteY237" fmla="*/ 3248180 h 4574050"/>
                  <a:gd name="connsiteX238" fmla="*/ 1355294 w 4581686"/>
                  <a:gd name="connsiteY238" fmla="*/ 3242538 h 4574050"/>
                  <a:gd name="connsiteX239" fmla="*/ 1319777 w 4581686"/>
                  <a:gd name="connsiteY239" fmla="*/ 3235284 h 4574050"/>
                  <a:gd name="connsiteX240" fmla="*/ 1283453 w 4581686"/>
                  <a:gd name="connsiteY240" fmla="*/ 3228030 h 4574050"/>
                  <a:gd name="connsiteX241" fmla="*/ 1248744 w 4581686"/>
                  <a:gd name="connsiteY241" fmla="*/ 3219970 h 4574050"/>
                  <a:gd name="connsiteX242" fmla="*/ 1213227 w 4581686"/>
                  <a:gd name="connsiteY242" fmla="*/ 3211104 h 4574050"/>
                  <a:gd name="connsiteX243" fmla="*/ 1178517 w 4581686"/>
                  <a:gd name="connsiteY243" fmla="*/ 3201432 h 4574050"/>
                  <a:gd name="connsiteX244" fmla="*/ 1143807 w 4581686"/>
                  <a:gd name="connsiteY244" fmla="*/ 3190954 h 4574050"/>
                  <a:gd name="connsiteX245" fmla="*/ 1109098 w 4581686"/>
                  <a:gd name="connsiteY245" fmla="*/ 3179670 h 4574050"/>
                  <a:gd name="connsiteX246" fmla="*/ 1075195 w 4581686"/>
                  <a:gd name="connsiteY246" fmla="*/ 3168386 h 4574050"/>
                  <a:gd name="connsiteX247" fmla="*/ 1040485 w 4581686"/>
                  <a:gd name="connsiteY247" fmla="*/ 3154684 h 4574050"/>
                  <a:gd name="connsiteX248" fmla="*/ 1006583 w 4581686"/>
                  <a:gd name="connsiteY248" fmla="*/ 3140982 h 4574050"/>
                  <a:gd name="connsiteX249" fmla="*/ 972680 w 4581686"/>
                  <a:gd name="connsiteY249" fmla="*/ 3126474 h 4574050"/>
                  <a:gd name="connsiteX250" fmla="*/ 939585 w 4581686"/>
                  <a:gd name="connsiteY250" fmla="*/ 3111966 h 4574050"/>
                  <a:gd name="connsiteX251" fmla="*/ 906490 w 4581686"/>
                  <a:gd name="connsiteY251" fmla="*/ 3095846 h 4574050"/>
                  <a:gd name="connsiteX252" fmla="*/ 874201 w 4581686"/>
                  <a:gd name="connsiteY252" fmla="*/ 3078920 h 4574050"/>
                  <a:gd name="connsiteX253" fmla="*/ 841106 w 4581686"/>
                  <a:gd name="connsiteY253" fmla="*/ 3061188 h 4574050"/>
                  <a:gd name="connsiteX254" fmla="*/ 809625 w 4581686"/>
                  <a:gd name="connsiteY254" fmla="*/ 3042650 h 4574050"/>
                  <a:gd name="connsiteX255" fmla="*/ 777337 w 4581686"/>
                  <a:gd name="connsiteY255" fmla="*/ 3023306 h 4574050"/>
                  <a:gd name="connsiteX256" fmla="*/ 745049 w 4581686"/>
                  <a:gd name="connsiteY256" fmla="*/ 3003962 h 4574050"/>
                  <a:gd name="connsiteX257" fmla="*/ 714375 w 4581686"/>
                  <a:gd name="connsiteY257" fmla="*/ 2983006 h 4574050"/>
                  <a:gd name="connsiteX258" fmla="*/ 683701 w 4581686"/>
                  <a:gd name="connsiteY258" fmla="*/ 2961244 h 4574050"/>
                  <a:gd name="connsiteX259" fmla="*/ 653028 w 4581686"/>
                  <a:gd name="connsiteY259" fmla="*/ 2939482 h 4574050"/>
                  <a:gd name="connsiteX260" fmla="*/ 622354 w 4581686"/>
                  <a:gd name="connsiteY260" fmla="*/ 2916108 h 4574050"/>
                  <a:gd name="connsiteX261" fmla="*/ 594102 w 4581686"/>
                  <a:gd name="connsiteY261" fmla="*/ 2891928 h 4574050"/>
                  <a:gd name="connsiteX262" fmla="*/ 565043 w 4581686"/>
                  <a:gd name="connsiteY262" fmla="*/ 2866942 h 4574050"/>
                  <a:gd name="connsiteX263" fmla="*/ 535983 w 4581686"/>
                  <a:gd name="connsiteY263" fmla="*/ 2841956 h 4574050"/>
                  <a:gd name="connsiteX264" fmla="*/ 507731 w 4581686"/>
                  <a:gd name="connsiteY264" fmla="*/ 2816164 h 4574050"/>
                  <a:gd name="connsiteX265" fmla="*/ 479479 w 4581686"/>
                  <a:gd name="connsiteY265" fmla="*/ 2788760 h 4574050"/>
                  <a:gd name="connsiteX266" fmla="*/ 450420 w 4581686"/>
                  <a:gd name="connsiteY266" fmla="*/ 2758132 h 4574050"/>
                  <a:gd name="connsiteX267" fmla="*/ 421360 w 4581686"/>
                  <a:gd name="connsiteY267" fmla="*/ 2728310 h 4574050"/>
                  <a:gd name="connsiteX268" fmla="*/ 393915 w 4581686"/>
                  <a:gd name="connsiteY268" fmla="*/ 2696070 h 4574050"/>
                  <a:gd name="connsiteX269" fmla="*/ 367278 w 4581686"/>
                  <a:gd name="connsiteY269" fmla="*/ 2664636 h 4574050"/>
                  <a:gd name="connsiteX270" fmla="*/ 341447 w 4581686"/>
                  <a:gd name="connsiteY270" fmla="*/ 2632396 h 4574050"/>
                  <a:gd name="connsiteX271" fmla="*/ 317231 w 4581686"/>
                  <a:gd name="connsiteY271" fmla="*/ 2599350 h 4574050"/>
                  <a:gd name="connsiteX272" fmla="*/ 293015 w 4581686"/>
                  <a:gd name="connsiteY272" fmla="*/ 2566304 h 4574050"/>
                  <a:gd name="connsiteX273" fmla="*/ 269606 w 4581686"/>
                  <a:gd name="connsiteY273" fmla="*/ 2532452 h 4574050"/>
                  <a:gd name="connsiteX274" fmla="*/ 247811 w 4581686"/>
                  <a:gd name="connsiteY274" fmla="*/ 2498600 h 4574050"/>
                  <a:gd name="connsiteX275" fmla="*/ 227631 w 4581686"/>
                  <a:gd name="connsiteY275" fmla="*/ 2463942 h 4574050"/>
                  <a:gd name="connsiteX276" fmla="*/ 207451 w 4581686"/>
                  <a:gd name="connsiteY276" fmla="*/ 2429284 h 4574050"/>
                  <a:gd name="connsiteX277" fmla="*/ 188078 w 4581686"/>
                  <a:gd name="connsiteY277" fmla="*/ 2393014 h 4574050"/>
                  <a:gd name="connsiteX278" fmla="*/ 169512 w 4581686"/>
                  <a:gd name="connsiteY278" fmla="*/ 2357550 h 4574050"/>
                  <a:gd name="connsiteX279" fmla="*/ 151754 w 4581686"/>
                  <a:gd name="connsiteY279" fmla="*/ 2320474 h 4574050"/>
                  <a:gd name="connsiteX280" fmla="*/ 135610 w 4581686"/>
                  <a:gd name="connsiteY280" fmla="*/ 2285010 h 4574050"/>
                  <a:gd name="connsiteX281" fmla="*/ 120273 w 4581686"/>
                  <a:gd name="connsiteY281" fmla="*/ 2248740 h 4574050"/>
                  <a:gd name="connsiteX282" fmla="*/ 105743 w 4581686"/>
                  <a:gd name="connsiteY282" fmla="*/ 2210858 h 4574050"/>
                  <a:gd name="connsiteX283" fmla="*/ 92021 w 4581686"/>
                  <a:gd name="connsiteY283" fmla="*/ 2173782 h 4574050"/>
                  <a:gd name="connsiteX284" fmla="*/ 79913 w 4581686"/>
                  <a:gd name="connsiteY284" fmla="*/ 2136706 h 4574050"/>
                  <a:gd name="connsiteX285" fmla="*/ 67805 w 4581686"/>
                  <a:gd name="connsiteY285" fmla="*/ 2098824 h 4574050"/>
                  <a:gd name="connsiteX286" fmla="*/ 57311 w 4581686"/>
                  <a:gd name="connsiteY286" fmla="*/ 2060136 h 4574050"/>
                  <a:gd name="connsiteX287" fmla="*/ 47625 w 4581686"/>
                  <a:gd name="connsiteY287" fmla="*/ 2022254 h 4574050"/>
                  <a:gd name="connsiteX288" fmla="*/ 38746 w 4581686"/>
                  <a:gd name="connsiteY288" fmla="*/ 1984372 h 4574050"/>
                  <a:gd name="connsiteX289" fmla="*/ 30673 w 4581686"/>
                  <a:gd name="connsiteY289" fmla="*/ 1945684 h 4574050"/>
                  <a:gd name="connsiteX290" fmla="*/ 23409 w 4581686"/>
                  <a:gd name="connsiteY290" fmla="*/ 1906996 h 4574050"/>
                  <a:gd name="connsiteX291" fmla="*/ 17758 w 4581686"/>
                  <a:gd name="connsiteY291" fmla="*/ 1868308 h 4574050"/>
                  <a:gd name="connsiteX292" fmla="*/ 12915 w 4581686"/>
                  <a:gd name="connsiteY292" fmla="*/ 1828814 h 4574050"/>
                  <a:gd name="connsiteX293" fmla="*/ 8072 w 4581686"/>
                  <a:gd name="connsiteY293" fmla="*/ 1790126 h 4574050"/>
                  <a:gd name="connsiteX294" fmla="*/ 4843 w 4581686"/>
                  <a:gd name="connsiteY294" fmla="*/ 1750632 h 4574050"/>
                  <a:gd name="connsiteX295" fmla="*/ 2421 w 4581686"/>
                  <a:gd name="connsiteY295" fmla="*/ 1711944 h 4574050"/>
                  <a:gd name="connsiteX296" fmla="*/ 1614 w 4581686"/>
                  <a:gd name="connsiteY296" fmla="*/ 1672450 h 4574050"/>
                  <a:gd name="connsiteX297" fmla="*/ 0 w 4581686"/>
                  <a:gd name="connsiteY297" fmla="*/ 1633762 h 4574050"/>
                  <a:gd name="connsiteX298" fmla="*/ 1614 w 4581686"/>
                  <a:gd name="connsiteY298" fmla="*/ 1594268 h 4574050"/>
                  <a:gd name="connsiteX299" fmla="*/ 2421 w 4581686"/>
                  <a:gd name="connsiteY299" fmla="*/ 1554774 h 4574050"/>
                  <a:gd name="connsiteX300" fmla="*/ 4843 w 4581686"/>
                  <a:gd name="connsiteY300" fmla="*/ 1516086 h 4574050"/>
                  <a:gd name="connsiteX301" fmla="*/ 8072 w 4581686"/>
                  <a:gd name="connsiteY301" fmla="*/ 1476592 h 4574050"/>
                  <a:gd name="connsiteX302" fmla="*/ 12915 w 4581686"/>
                  <a:gd name="connsiteY302" fmla="*/ 1437904 h 4574050"/>
                  <a:gd name="connsiteX303" fmla="*/ 17758 w 4581686"/>
                  <a:gd name="connsiteY303" fmla="*/ 1399216 h 4574050"/>
                  <a:gd name="connsiteX304" fmla="*/ 23409 w 4581686"/>
                  <a:gd name="connsiteY304" fmla="*/ 1359722 h 4574050"/>
                  <a:gd name="connsiteX305" fmla="*/ 30673 w 4581686"/>
                  <a:gd name="connsiteY305" fmla="*/ 1321034 h 4574050"/>
                  <a:gd name="connsiteX306" fmla="*/ 38746 w 4581686"/>
                  <a:gd name="connsiteY306" fmla="*/ 1282346 h 4574050"/>
                  <a:gd name="connsiteX307" fmla="*/ 47625 w 4581686"/>
                  <a:gd name="connsiteY307" fmla="*/ 1245270 h 4574050"/>
                  <a:gd name="connsiteX308" fmla="*/ 57311 w 4581686"/>
                  <a:gd name="connsiteY308" fmla="*/ 1206582 h 4574050"/>
                  <a:gd name="connsiteX309" fmla="*/ 67805 w 4581686"/>
                  <a:gd name="connsiteY309" fmla="*/ 1168700 h 4574050"/>
                  <a:gd name="connsiteX310" fmla="*/ 79913 w 4581686"/>
                  <a:gd name="connsiteY310" fmla="*/ 1130012 h 4574050"/>
                  <a:gd name="connsiteX311" fmla="*/ 92021 w 4581686"/>
                  <a:gd name="connsiteY311" fmla="*/ 1093742 h 4574050"/>
                  <a:gd name="connsiteX312" fmla="*/ 105743 w 4581686"/>
                  <a:gd name="connsiteY312" fmla="*/ 1055860 h 4574050"/>
                  <a:gd name="connsiteX313" fmla="*/ 120273 w 4581686"/>
                  <a:gd name="connsiteY313" fmla="*/ 1018784 h 4574050"/>
                  <a:gd name="connsiteX314" fmla="*/ 135610 w 4581686"/>
                  <a:gd name="connsiteY314" fmla="*/ 981708 h 4574050"/>
                  <a:gd name="connsiteX315" fmla="*/ 151754 w 4581686"/>
                  <a:gd name="connsiteY315" fmla="*/ 945438 h 4574050"/>
                  <a:gd name="connsiteX316" fmla="*/ 169512 w 4581686"/>
                  <a:gd name="connsiteY316" fmla="*/ 909168 h 4574050"/>
                  <a:gd name="connsiteX317" fmla="*/ 188078 w 4581686"/>
                  <a:gd name="connsiteY317" fmla="*/ 873704 h 4574050"/>
                  <a:gd name="connsiteX318" fmla="*/ 207451 w 4581686"/>
                  <a:gd name="connsiteY318" fmla="*/ 838240 h 4574050"/>
                  <a:gd name="connsiteX319" fmla="*/ 227631 w 4581686"/>
                  <a:gd name="connsiteY319" fmla="*/ 802776 h 4574050"/>
                  <a:gd name="connsiteX320" fmla="*/ 247811 w 4581686"/>
                  <a:gd name="connsiteY320" fmla="*/ 768924 h 4574050"/>
                  <a:gd name="connsiteX321" fmla="*/ 269606 w 4581686"/>
                  <a:gd name="connsiteY321" fmla="*/ 734266 h 4574050"/>
                  <a:gd name="connsiteX322" fmla="*/ 293015 w 4581686"/>
                  <a:gd name="connsiteY322" fmla="*/ 700414 h 4574050"/>
                  <a:gd name="connsiteX323" fmla="*/ 317231 w 4581686"/>
                  <a:gd name="connsiteY323" fmla="*/ 668174 h 4574050"/>
                  <a:gd name="connsiteX324" fmla="*/ 341447 w 4581686"/>
                  <a:gd name="connsiteY324" fmla="*/ 635128 h 4574050"/>
                  <a:gd name="connsiteX325" fmla="*/ 367278 w 4581686"/>
                  <a:gd name="connsiteY325" fmla="*/ 602082 h 4574050"/>
                  <a:gd name="connsiteX326" fmla="*/ 393915 w 4581686"/>
                  <a:gd name="connsiteY326" fmla="*/ 570648 h 4574050"/>
                  <a:gd name="connsiteX327" fmla="*/ 421360 w 4581686"/>
                  <a:gd name="connsiteY327" fmla="*/ 539214 h 4574050"/>
                  <a:gd name="connsiteX328" fmla="*/ 450420 w 4581686"/>
                  <a:gd name="connsiteY328" fmla="*/ 508586 h 4574050"/>
                  <a:gd name="connsiteX329" fmla="*/ 479479 w 4581686"/>
                  <a:gd name="connsiteY329" fmla="*/ 477958 h 4574050"/>
                  <a:gd name="connsiteX330" fmla="*/ 509346 w 4581686"/>
                  <a:gd name="connsiteY330" fmla="*/ 448942 h 4574050"/>
                  <a:gd name="connsiteX331" fmla="*/ 540826 w 4581686"/>
                  <a:gd name="connsiteY331" fmla="*/ 419926 h 4574050"/>
                  <a:gd name="connsiteX332" fmla="*/ 572307 w 4581686"/>
                  <a:gd name="connsiteY332" fmla="*/ 392522 h 4574050"/>
                  <a:gd name="connsiteX333" fmla="*/ 604595 w 4581686"/>
                  <a:gd name="connsiteY333" fmla="*/ 365924 h 4574050"/>
                  <a:gd name="connsiteX334" fmla="*/ 636076 w 4581686"/>
                  <a:gd name="connsiteY334" fmla="*/ 340938 h 4574050"/>
                  <a:gd name="connsiteX335" fmla="*/ 669172 w 4581686"/>
                  <a:gd name="connsiteY335" fmla="*/ 315952 h 4574050"/>
                  <a:gd name="connsiteX336" fmla="*/ 703074 w 4581686"/>
                  <a:gd name="connsiteY336" fmla="*/ 291772 h 4574050"/>
                  <a:gd name="connsiteX337" fmla="*/ 736977 w 4581686"/>
                  <a:gd name="connsiteY337" fmla="*/ 269204 h 4574050"/>
                  <a:gd name="connsiteX338" fmla="*/ 770879 w 4581686"/>
                  <a:gd name="connsiteY338" fmla="*/ 247442 h 4574050"/>
                  <a:gd name="connsiteX339" fmla="*/ 805589 w 4581686"/>
                  <a:gd name="connsiteY339" fmla="*/ 225680 h 4574050"/>
                  <a:gd name="connsiteX340" fmla="*/ 840299 w 4581686"/>
                  <a:gd name="connsiteY340" fmla="*/ 205530 h 4574050"/>
                  <a:gd name="connsiteX341" fmla="*/ 875816 w 4581686"/>
                  <a:gd name="connsiteY341" fmla="*/ 186186 h 4574050"/>
                  <a:gd name="connsiteX342" fmla="*/ 911333 w 4581686"/>
                  <a:gd name="connsiteY342" fmla="*/ 169260 h 4574050"/>
                  <a:gd name="connsiteX343" fmla="*/ 947657 w 4581686"/>
                  <a:gd name="connsiteY343" fmla="*/ 151528 h 4574050"/>
                  <a:gd name="connsiteX344" fmla="*/ 983981 w 4581686"/>
                  <a:gd name="connsiteY344" fmla="*/ 135408 h 4574050"/>
                  <a:gd name="connsiteX345" fmla="*/ 1021112 w 4581686"/>
                  <a:gd name="connsiteY345" fmla="*/ 120094 h 4574050"/>
                  <a:gd name="connsiteX346" fmla="*/ 1057437 w 4581686"/>
                  <a:gd name="connsiteY346" fmla="*/ 105586 h 4574050"/>
                  <a:gd name="connsiteX347" fmla="*/ 1095375 w 4581686"/>
                  <a:gd name="connsiteY347" fmla="*/ 91884 h 4574050"/>
                  <a:gd name="connsiteX348" fmla="*/ 1133314 w 4581686"/>
                  <a:gd name="connsiteY348" fmla="*/ 78988 h 4574050"/>
                  <a:gd name="connsiteX349" fmla="*/ 1170445 w 4581686"/>
                  <a:gd name="connsiteY349" fmla="*/ 67704 h 4574050"/>
                  <a:gd name="connsiteX350" fmla="*/ 1209191 w 4581686"/>
                  <a:gd name="connsiteY350" fmla="*/ 56420 h 4574050"/>
                  <a:gd name="connsiteX351" fmla="*/ 1247129 w 4581686"/>
                  <a:gd name="connsiteY351" fmla="*/ 46748 h 4574050"/>
                  <a:gd name="connsiteX352" fmla="*/ 1285875 w 4581686"/>
                  <a:gd name="connsiteY352" fmla="*/ 37882 h 4574050"/>
                  <a:gd name="connsiteX353" fmla="*/ 1324621 w 4581686"/>
                  <a:gd name="connsiteY353" fmla="*/ 29822 h 4574050"/>
                  <a:gd name="connsiteX354" fmla="*/ 1362559 w 4581686"/>
                  <a:gd name="connsiteY354" fmla="*/ 23374 h 4574050"/>
                  <a:gd name="connsiteX355" fmla="*/ 1401305 w 4581686"/>
                  <a:gd name="connsiteY355" fmla="*/ 16120 h 4574050"/>
                  <a:gd name="connsiteX356" fmla="*/ 1440051 w 4581686"/>
                  <a:gd name="connsiteY356" fmla="*/ 11284 h 4574050"/>
                  <a:gd name="connsiteX357" fmla="*/ 1479604 w 4581686"/>
                  <a:gd name="connsiteY357" fmla="*/ 8060 h 4574050"/>
                  <a:gd name="connsiteX358" fmla="*/ 1518349 w 4581686"/>
                  <a:gd name="connsiteY358" fmla="*/ 4030 h 4574050"/>
                  <a:gd name="connsiteX359" fmla="*/ 1557902 w 4581686"/>
                  <a:gd name="connsiteY359" fmla="*/ 1612 h 45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</a:cxnLst>
                <a:rect l="l" t="t" r="r" b="b"/>
                <a:pathLst>
                  <a:path w="4581686" h="4574050">
                    <a:moveTo>
                      <a:pt x="1597455" y="0"/>
                    </a:moveTo>
                    <a:lnTo>
                      <a:pt x="1636201" y="0"/>
                    </a:lnTo>
                    <a:lnTo>
                      <a:pt x="1675754" y="0"/>
                    </a:lnTo>
                    <a:lnTo>
                      <a:pt x="1714500" y="1612"/>
                    </a:lnTo>
                    <a:lnTo>
                      <a:pt x="1754053" y="4030"/>
                    </a:lnTo>
                    <a:lnTo>
                      <a:pt x="1792798" y="8060"/>
                    </a:lnTo>
                    <a:lnTo>
                      <a:pt x="1832352" y="11284"/>
                    </a:lnTo>
                    <a:lnTo>
                      <a:pt x="1871097" y="16120"/>
                    </a:lnTo>
                    <a:lnTo>
                      <a:pt x="1909843" y="23374"/>
                    </a:lnTo>
                    <a:lnTo>
                      <a:pt x="1948589" y="29822"/>
                    </a:lnTo>
                    <a:lnTo>
                      <a:pt x="1987334" y="37882"/>
                    </a:lnTo>
                    <a:lnTo>
                      <a:pt x="2026080" y="46748"/>
                    </a:lnTo>
                    <a:lnTo>
                      <a:pt x="2064826" y="56420"/>
                    </a:lnTo>
                    <a:lnTo>
                      <a:pt x="2101958" y="67704"/>
                    </a:lnTo>
                    <a:lnTo>
                      <a:pt x="2139896" y="78988"/>
                    </a:lnTo>
                    <a:lnTo>
                      <a:pt x="2177834" y="91884"/>
                    </a:lnTo>
                    <a:lnTo>
                      <a:pt x="2214966" y="105586"/>
                    </a:lnTo>
                    <a:lnTo>
                      <a:pt x="2252097" y="120094"/>
                    </a:lnTo>
                    <a:lnTo>
                      <a:pt x="2288422" y="135408"/>
                    </a:lnTo>
                    <a:lnTo>
                      <a:pt x="2325553" y="151528"/>
                    </a:lnTo>
                    <a:lnTo>
                      <a:pt x="2361070" y="169260"/>
                    </a:lnTo>
                    <a:lnTo>
                      <a:pt x="2396587" y="186186"/>
                    </a:lnTo>
                    <a:lnTo>
                      <a:pt x="2432911" y="205530"/>
                    </a:lnTo>
                    <a:lnTo>
                      <a:pt x="2467620" y="225680"/>
                    </a:lnTo>
                    <a:lnTo>
                      <a:pt x="2502330" y="247442"/>
                    </a:lnTo>
                    <a:lnTo>
                      <a:pt x="2537040" y="269204"/>
                    </a:lnTo>
                    <a:lnTo>
                      <a:pt x="2570942" y="291772"/>
                    </a:lnTo>
                    <a:lnTo>
                      <a:pt x="2604038" y="315952"/>
                    </a:lnTo>
                    <a:lnTo>
                      <a:pt x="2636326" y="340938"/>
                    </a:lnTo>
                    <a:lnTo>
                      <a:pt x="2669421" y="365924"/>
                    </a:lnTo>
                    <a:lnTo>
                      <a:pt x="2701710" y="392522"/>
                    </a:lnTo>
                    <a:lnTo>
                      <a:pt x="2732383" y="419926"/>
                    </a:lnTo>
                    <a:lnTo>
                      <a:pt x="2763057" y="448942"/>
                    </a:lnTo>
                    <a:lnTo>
                      <a:pt x="2792924" y="477958"/>
                    </a:lnTo>
                    <a:lnTo>
                      <a:pt x="2820368" y="505362"/>
                    </a:lnTo>
                    <a:lnTo>
                      <a:pt x="2846199" y="533572"/>
                    </a:lnTo>
                    <a:lnTo>
                      <a:pt x="2872030" y="562588"/>
                    </a:lnTo>
                    <a:lnTo>
                      <a:pt x="2896246" y="591604"/>
                    </a:lnTo>
                    <a:lnTo>
                      <a:pt x="2920462" y="621426"/>
                    </a:lnTo>
                    <a:lnTo>
                      <a:pt x="2943870" y="651248"/>
                    </a:lnTo>
                    <a:lnTo>
                      <a:pt x="2966472" y="681070"/>
                    </a:lnTo>
                    <a:lnTo>
                      <a:pt x="2988267" y="712504"/>
                    </a:lnTo>
                    <a:lnTo>
                      <a:pt x="3008447" y="743132"/>
                    </a:lnTo>
                    <a:lnTo>
                      <a:pt x="3028627" y="774566"/>
                    </a:lnTo>
                    <a:lnTo>
                      <a:pt x="3048000" y="806806"/>
                    </a:lnTo>
                    <a:lnTo>
                      <a:pt x="3066566" y="838240"/>
                    </a:lnTo>
                    <a:lnTo>
                      <a:pt x="3084324" y="871286"/>
                    </a:lnTo>
                    <a:lnTo>
                      <a:pt x="3100468" y="904332"/>
                    </a:lnTo>
                    <a:lnTo>
                      <a:pt x="3116612" y="937378"/>
                    </a:lnTo>
                    <a:lnTo>
                      <a:pt x="3132756" y="970424"/>
                    </a:lnTo>
                    <a:lnTo>
                      <a:pt x="3146478" y="1004276"/>
                    </a:lnTo>
                    <a:lnTo>
                      <a:pt x="3160201" y="1038128"/>
                    </a:lnTo>
                    <a:lnTo>
                      <a:pt x="3173116" y="1071980"/>
                    </a:lnTo>
                    <a:lnTo>
                      <a:pt x="3185224" y="1106638"/>
                    </a:lnTo>
                    <a:lnTo>
                      <a:pt x="3196525" y="1140490"/>
                    </a:lnTo>
                    <a:lnTo>
                      <a:pt x="3207019" y="1175148"/>
                    </a:lnTo>
                    <a:lnTo>
                      <a:pt x="3216705" y="1211418"/>
                    </a:lnTo>
                    <a:lnTo>
                      <a:pt x="3226392" y="1246076"/>
                    </a:lnTo>
                    <a:lnTo>
                      <a:pt x="3233656" y="1280734"/>
                    </a:lnTo>
                    <a:lnTo>
                      <a:pt x="3241728" y="1316198"/>
                    </a:lnTo>
                    <a:lnTo>
                      <a:pt x="3247379" y="1351662"/>
                    </a:lnTo>
                    <a:lnTo>
                      <a:pt x="3253029" y="1387932"/>
                    </a:lnTo>
                    <a:lnTo>
                      <a:pt x="3257872" y="1423396"/>
                    </a:lnTo>
                    <a:lnTo>
                      <a:pt x="3262716" y="1458860"/>
                    </a:lnTo>
                    <a:lnTo>
                      <a:pt x="3265944" y="1495130"/>
                    </a:lnTo>
                    <a:lnTo>
                      <a:pt x="3268366" y="1530594"/>
                    </a:lnTo>
                    <a:lnTo>
                      <a:pt x="3270788" y="1566058"/>
                    </a:lnTo>
                    <a:lnTo>
                      <a:pt x="3271595" y="1603134"/>
                    </a:lnTo>
                    <a:lnTo>
                      <a:pt x="3271595" y="1638598"/>
                    </a:lnTo>
                    <a:lnTo>
                      <a:pt x="3271595" y="1674062"/>
                    </a:lnTo>
                    <a:lnTo>
                      <a:pt x="3269980" y="1711138"/>
                    </a:lnTo>
                    <a:lnTo>
                      <a:pt x="3267559" y="1746602"/>
                    </a:lnTo>
                    <a:lnTo>
                      <a:pt x="3265138" y="1782066"/>
                    </a:lnTo>
                    <a:lnTo>
                      <a:pt x="3261102" y="1818336"/>
                    </a:lnTo>
                    <a:lnTo>
                      <a:pt x="3256258" y="1853800"/>
                    </a:lnTo>
                    <a:lnTo>
                      <a:pt x="3251415" y="1889264"/>
                    </a:lnTo>
                    <a:lnTo>
                      <a:pt x="3245764" y="1925534"/>
                    </a:lnTo>
                    <a:lnTo>
                      <a:pt x="3238500" y="1960998"/>
                    </a:lnTo>
                    <a:lnTo>
                      <a:pt x="3231235" y="1995656"/>
                    </a:lnTo>
                    <a:lnTo>
                      <a:pt x="3222356" y="2031120"/>
                    </a:lnTo>
                    <a:lnTo>
                      <a:pt x="3212669" y="2065778"/>
                    </a:lnTo>
                    <a:lnTo>
                      <a:pt x="3202983" y="2100436"/>
                    </a:lnTo>
                    <a:lnTo>
                      <a:pt x="3192489" y="2135900"/>
                    </a:lnTo>
                    <a:lnTo>
                      <a:pt x="3180381" y="2170558"/>
                    </a:lnTo>
                    <a:lnTo>
                      <a:pt x="3168273" y="2204410"/>
                    </a:lnTo>
                    <a:lnTo>
                      <a:pt x="3154550" y="2239068"/>
                    </a:lnTo>
                    <a:lnTo>
                      <a:pt x="3140828" y="2272920"/>
                    </a:lnTo>
                    <a:lnTo>
                      <a:pt x="3126298" y="2305160"/>
                    </a:lnTo>
                    <a:lnTo>
                      <a:pt x="3110962" y="2339012"/>
                    </a:lnTo>
                    <a:lnTo>
                      <a:pt x="3094818" y="2372058"/>
                    </a:lnTo>
                    <a:lnTo>
                      <a:pt x="3077059" y="2405104"/>
                    </a:lnTo>
                    <a:lnTo>
                      <a:pt x="3060108" y="2437344"/>
                    </a:lnTo>
                    <a:lnTo>
                      <a:pt x="3040735" y="2469584"/>
                    </a:lnTo>
                    <a:lnTo>
                      <a:pt x="3021362" y="2501018"/>
                    </a:lnTo>
                    <a:lnTo>
                      <a:pt x="3001182" y="2532452"/>
                    </a:lnTo>
                    <a:lnTo>
                      <a:pt x="2979388" y="2563080"/>
                    </a:lnTo>
                    <a:lnTo>
                      <a:pt x="2958400" y="2593708"/>
                    </a:lnTo>
                    <a:lnTo>
                      <a:pt x="2934991" y="2623530"/>
                    </a:lnTo>
                    <a:lnTo>
                      <a:pt x="3311955" y="2999932"/>
                    </a:lnTo>
                    <a:lnTo>
                      <a:pt x="3338593" y="2987842"/>
                    </a:lnTo>
                    <a:lnTo>
                      <a:pt x="3364424" y="2975752"/>
                    </a:lnTo>
                    <a:lnTo>
                      <a:pt x="3389447" y="2966080"/>
                    </a:lnTo>
                    <a:lnTo>
                      <a:pt x="3414470" y="2958826"/>
                    </a:lnTo>
                    <a:lnTo>
                      <a:pt x="3439493" y="2953184"/>
                    </a:lnTo>
                    <a:lnTo>
                      <a:pt x="3463710" y="2948348"/>
                    </a:lnTo>
                    <a:lnTo>
                      <a:pt x="3487926" y="2944318"/>
                    </a:lnTo>
                    <a:lnTo>
                      <a:pt x="3511334" y="2943512"/>
                    </a:lnTo>
                    <a:lnTo>
                      <a:pt x="3533129" y="2943512"/>
                    </a:lnTo>
                    <a:lnTo>
                      <a:pt x="3555730" y="2945930"/>
                    </a:lnTo>
                    <a:lnTo>
                      <a:pt x="3576718" y="2949960"/>
                    </a:lnTo>
                    <a:lnTo>
                      <a:pt x="3596091" y="2955602"/>
                    </a:lnTo>
                    <a:lnTo>
                      <a:pt x="3614656" y="2963662"/>
                    </a:lnTo>
                    <a:lnTo>
                      <a:pt x="3633222" y="2972528"/>
                    </a:lnTo>
                    <a:lnTo>
                      <a:pt x="3640487" y="2978170"/>
                    </a:lnTo>
                    <a:lnTo>
                      <a:pt x="3648559" y="2983812"/>
                    </a:lnTo>
                    <a:lnTo>
                      <a:pt x="3655824" y="2990260"/>
                    </a:lnTo>
                    <a:lnTo>
                      <a:pt x="3663896" y="2997514"/>
                    </a:lnTo>
                    <a:lnTo>
                      <a:pt x="4527604" y="3859934"/>
                    </a:lnTo>
                    <a:lnTo>
                      <a:pt x="4537290" y="3870412"/>
                    </a:lnTo>
                    <a:lnTo>
                      <a:pt x="4546169" y="3880890"/>
                    </a:lnTo>
                    <a:lnTo>
                      <a:pt x="4554241" y="3893786"/>
                    </a:lnTo>
                    <a:lnTo>
                      <a:pt x="4560698" y="3905876"/>
                    </a:lnTo>
                    <a:lnTo>
                      <a:pt x="4566349" y="3919578"/>
                    </a:lnTo>
                    <a:lnTo>
                      <a:pt x="4571192" y="3933280"/>
                    </a:lnTo>
                    <a:lnTo>
                      <a:pt x="4575228" y="3947788"/>
                    </a:lnTo>
                    <a:lnTo>
                      <a:pt x="4578457" y="3962296"/>
                    </a:lnTo>
                    <a:lnTo>
                      <a:pt x="4580879" y="3977610"/>
                    </a:lnTo>
                    <a:lnTo>
                      <a:pt x="4581686" y="3992924"/>
                    </a:lnTo>
                    <a:lnTo>
                      <a:pt x="4581686" y="4009850"/>
                    </a:lnTo>
                    <a:lnTo>
                      <a:pt x="4581686" y="4025970"/>
                    </a:lnTo>
                    <a:lnTo>
                      <a:pt x="4580072" y="4042896"/>
                    </a:lnTo>
                    <a:lnTo>
                      <a:pt x="4578457" y="4060628"/>
                    </a:lnTo>
                    <a:lnTo>
                      <a:pt x="4574421" y="4078360"/>
                    </a:lnTo>
                    <a:lnTo>
                      <a:pt x="4570385" y="4095286"/>
                    </a:lnTo>
                    <a:lnTo>
                      <a:pt x="4565542" y="4113824"/>
                    </a:lnTo>
                    <a:lnTo>
                      <a:pt x="4559892" y="4132362"/>
                    </a:lnTo>
                    <a:lnTo>
                      <a:pt x="4552626" y="4150094"/>
                    </a:lnTo>
                    <a:lnTo>
                      <a:pt x="4545362" y="4168632"/>
                    </a:lnTo>
                    <a:lnTo>
                      <a:pt x="4537290" y="4187170"/>
                    </a:lnTo>
                    <a:lnTo>
                      <a:pt x="4527604" y="4205708"/>
                    </a:lnTo>
                    <a:lnTo>
                      <a:pt x="4517917" y="4225052"/>
                    </a:lnTo>
                    <a:lnTo>
                      <a:pt x="4507424" y="4242784"/>
                    </a:lnTo>
                    <a:lnTo>
                      <a:pt x="4496122" y="4261322"/>
                    </a:lnTo>
                    <a:lnTo>
                      <a:pt x="4483207" y="4279860"/>
                    </a:lnTo>
                    <a:lnTo>
                      <a:pt x="4471099" y="4298398"/>
                    </a:lnTo>
                    <a:lnTo>
                      <a:pt x="4457376" y="4316130"/>
                    </a:lnTo>
                    <a:lnTo>
                      <a:pt x="4442847" y="4333862"/>
                    </a:lnTo>
                    <a:lnTo>
                      <a:pt x="4427510" y="4352400"/>
                    </a:lnTo>
                    <a:lnTo>
                      <a:pt x="4410559" y="4369326"/>
                    </a:lnTo>
                    <a:lnTo>
                      <a:pt x="4394415" y="4387058"/>
                    </a:lnTo>
                    <a:lnTo>
                      <a:pt x="4377464" y="4403178"/>
                    </a:lnTo>
                    <a:lnTo>
                      <a:pt x="4359705" y="4419298"/>
                    </a:lnTo>
                    <a:lnTo>
                      <a:pt x="4341946" y="4435418"/>
                    </a:lnTo>
                    <a:lnTo>
                      <a:pt x="4324188" y="4449926"/>
                    </a:lnTo>
                    <a:lnTo>
                      <a:pt x="4305622" y="4462822"/>
                    </a:lnTo>
                    <a:lnTo>
                      <a:pt x="4287057" y="4476524"/>
                    </a:lnTo>
                    <a:lnTo>
                      <a:pt x="4268491" y="4487808"/>
                    </a:lnTo>
                    <a:lnTo>
                      <a:pt x="4250732" y="4499898"/>
                    </a:lnTo>
                    <a:lnTo>
                      <a:pt x="4232167" y="4510376"/>
                    </a:lnTo>
                    <a:lnTo>
                      <a:pt x="4212794" y="4520048"/>
                    </a:lnTo>
                    <a:lnTo>
                      <a:pt x="4194228" y="4529720"/>
                    </a:lnTo>
                    <a:lnTo>
                      <a:pt x="4175663" y="4536974"/>
                    </a:lnTo>
                    <a:lnTo>
                      <a:pt x="4157904" y="4545034"/>
                    </a:lnTo>
                    <a:lnTo>
                      <a:pt x="4139338" y="4551482"/>
                    </a:lnTo>
                    <a:lnTo>
                      <a:pt x="4120773" y="4557930"/>
                    </a:lnTo>
                    <a:lnTo>
                      <a:pt x="4103014" y="4562766"/>
                    </a:lnTo>
                    <a:lnTo>
                      <a:pt x="4085256" y="4565990"/>
                    </a:lnTo>
                    <a:lnTo>
                      <a:pt x="4067498" y="4570020"/>
                    </a:lnTo>
                    <a:lnTo>
                      <a:pt x="4050546" y="4572438"/>
                    </a:lnTo>
                    <a:lnTo>
                      <a:pt x="4032788" y="4574050"/>
                    </a:lnTo>
                    <a:lnTo>
                      <a:pt x="4016644" y="4574050"/>
                    </a:lnTo>
                    <a:lnTo>
                      <a:pt x="4000500" y="4574050"/>
                    </a:lnTo>
                    <a:lnTo>
                      <a:pt x="3984356" y="4573244"/>
                    </a:lnTo>
                    <a:lnTo>
                      <a:pt x="3969019" y="4570826"/>
                    </a:lnTo>
                    <a:lnTo>
                      <a:pt x="3953682" y="4568408"/>
                    </a:lnTo>
                    <a:lnTo>
                      <a:pt x="3939152" y="4563572"/>
                    </a:lnTo>
                    <a:lnTo>
                      <a:pt x="3925430" y="4558736"/>
                    </a:lnTo>
                    <a:lnTo>
                      <a:pt x="3912514" y="4553094"/>
                    </a:lnTo>
                    <a:lnTo>
                      <a:pt x="3899599" y="4545840"/>
                    </a:lnTo>
                    <a:lnTo>
                      <a:pt x="3888298" y="4538586"/>
                    </a:lnTo>
                    <a:lnTo>
                      <a:pt x="3876190" y="4529720"/>
                    </a:lnTo>
                    <a:lnTo>
                      <a:pt x="3865697" y="4520048"/>
                    </a:lnTo>
                    <a:lnTo>
                      <a:pt x="3001989" y="3657628"/>
                    </a:lnTo>
                    <a:lnTo>
                      <a:pt x="2995532" y="3650374"/>
                    </a:lnTo>
                    <a:lnTo>
                      <a:pt x="2989074" y="3643120"/>
                    </a:lnTo>
                    <a:lnTo>
                      <a:pt x="2983424" y="3634254"/>
                    </a:lnTo>
                    <a:lnTo>
                      <a:pt x="2977773" y="3626194"/>
                    </a:lnTo>
                    <a:lnTo>
                      <a:pt x="2968086" y="3609268"/>
                    </a:lnTo>
                    <a:lnTo>
                      <a:pt x="2960014" y="3589924"/>
                    </a:lnTo>
                    <a:lnTo>
                      <a:pt x="2954364" y="3570580"/>
                    </a:lnTo>
                    <a:lnTo>
                      <a:pt x="2950328" y="3548818"/>
                    </a:lnTo>
                    <a:lnTo>
                      <a:pt x="2948714" y="3527862"/>
                    </a:lnTo>
                    <a:lnTo>
                      <a:pt x="2948714" y="3504488"/>
                    </a:lnTo>
                    <a:lnTo>
                      <a:pt x="2949521" y="3481920"/>
                    </a:lnTo>
                    <a:lnTo>
                      <a:pt x="2952750" y="3458546"/>
                    </a:lnTo>
                    <a:lnTo>
                      <a:pt x="2957593" y="3433560"/>
                    </a:lnTo>
                    <a:lnTo>
                      <a:pt x="2964050" y="3408574"/>
                    </a:lnTo>
                    <a:lnTo>
                      <a:pt x="2972122" y="3383588"/>
                    </a:lnTo>
                    <a:lnTo>
                      <a:pt x="2981809" y="3357796"/>
                    </a:lnTo>
                    <a:lnTo>
                      <a:pt x="2993110" y="3332004"/>
                    </a:lnTo>
                    <a:lnTo>
                      <a:pt x="3006025" y="3306212"/>
                    </a:lnTo>
                    <a:lnTo>
                      <a:pt x="2629061" y="2930616"/>
                    </a:lnTo>
                    <a:lnTo>
                      <a:pt x="2599195" y="2953184"/>
                    </a:lnTo>
                    <a:lnTo>
                      <a:pt x="2567714" y="2974946"/>
                    </a:lnTo>
                    <a:lnTo>
                      <a:pt x="2537040" y="2995902"/>
                    </a:lnTo>
                    <a:lnTo>
                      <a:pt x="2505559" y="3015246"/>
                    </a:lnTo>
                    <a:lnTo>
                      <a:pt x="2473271" y="3036202"/>
                    </a:lnTo>
                    <a:lnTo>
                      <a:pt x="2441790" y="3053934"/>
                    </a:lnTo>
                    <a:lnTo>
                      <a:pt x="2409502" y="3071666"/>
                    </a:lnTo>
                    <a:lnTo>
                      <a:pt x="2376406" y="3088592"/>
                    </a:lnTo>
                    <a:lnTo>
                      <a:pt x="2344118" y="3105518"/>
                    </a:lnTo>
                    <a:lnTo>
                      <a:pt x="2310216" y="3120832"/>
                    </a:lnTo>
                    <a:lnTo>
                      <a:pt x="2276313" y="3135340"/>
                    </a:lnTo>
                    <a:lnTo>
                      <a:pt x="2242411" y="3149848"/>
                    </a:lnTo>
                    <a:lnTo>
                      <a:pt x="2208508" y="3161938"/>
                    </a:lnTo>
                    <a:lnTo>
                      <a:pt x="2174606" y="3174834"/>
                    </a:lnTo>
                    <a:lnTo>
                      <a:pt x="2139896" y="3186118"/>
                    </a:lnTo>
                    <a:lnTo>
                      <a:pt x="2105186" y="3197402"/>
                    </a:lnTo>
                    <a:lnTo>
                      <a:pt x="2070476" y="3207880"/>
                    </a:lnTo>
                    <a:lnTo>
                      <a:pt x="2034960" y="3215940"/>
                    </a:lnTo>
                    <a:lnTo>
                      <a:pt x="1999443" y="3224806"/>
                    </a:lnTo>
                    <a:lnTo>
                      <a:pt x="1963926" y="3232866"/>
                    </a:lnTo>
                    <a:lnTo>
                      <a:pt x="1929216" y="3239314"/>
                    </a:lnTo>
                    <a:lnTo>
                      <a:pt x="1893699" y="3244956"/>
                    </a:lnTo>
                    <a:lnTo>
                      <a:pt x="1857375" y="3251404"/>
                    </a:lnTo>
                    <a:lnTo>
                      <a:pt x="1821858" y="3256240"/>
                    </a:lnTo>
                    <a:lnTo>
                      <a:pt x="1786341" y="3258658"/>
                    </a:lnTo>
                    <a:lnTo>
                      <a:pt x="1749210" y="3261882"/>
                    </a:lnTo>
                    <a:lnTo>
                      <a:pt x="1713693" y="3264300"/>
                    </a:lnTo>
                    <a:lnTo>
                      <a:pt x="1678176" y="3265912"/>
                    </a:lnTo>
                    <a:lnTo>
                      <a:pt x="1641852" y="3266718"/>
                    </a:lnTo>
                    <a:lnTo>
                      <a:pt x="1605527" y="3265912"/>
                    </a:lnTo>
                    <a:lnTo>
                      <a:pt x="1570010" y="3264300"/>
                    </a:lnTo>
                    <a:lnTo>
                      <a:pt x="1533686" y="3262688"/>
                    </a:lnTo>
                    <a:lnTo>
                      <a:pt x="1498169" y="3261076"/>
                    </a:lnTo>
                    <a:lnTo>
                      <a:pt x="1462652" y="3257046"/>
                    </a:lnTo>
                    <a:lnTo>
                      <a:pt x="1425521" y="3253016"/>
                    </a:lnTo>
                    <a:lnTo>
                      <a:pt x="1390004" y="3248180"/>
                    </a:lnTo>
                    <a:lnTo>
                      <a:pt x="1355294" y="3242538"/>
                    </a:lnTo>
                    <a:lnTo>
                      <a:pt x="1319777" y="3235284"/>
                    </a:lnTo>
                    <a:lnTo>
                      <a:pt x="1283453" y="3228030"/>
                    </a:lnTo>
                    <a:lnTo>
                      <a:pt x="1248744" y="3219970"/>
                    </a:lnTo>
                    <a:lnTo>
                      <a:pt x="1213227" y="3211104"/>
                    </a:lnTo>
                    <a:lnTo>
                      <a:pt x="1178517" y="3201432"/>
                    </a:lnTo>
                    <a:lnTo>
                      <a:pt x="1143807" y="3190954"/>
                    </a:lnTo>
                    <a:lnTo>
                      <a:pt x="1109098" y="3179670"/>
                    </a:lnTo>
                    <a:lnTo>
                      <a:pt x="1075195" y="3168386"/>
                    </a:lnTo>
                    <a:lnTo>
                      <a:pt x="1040485" y="3154684"/>
                    </a:lnTo>
                    <a:lnTo>
                      <a:pt x="1006583" y="3140982"/>
                    </a:lnTo>
                    <a:lnTo>
                      <a:pt x="972680" y="3126474"/>
                    </a:lnTo>
                    <a:lnTo>
                      <a:pt x="939585" y="3111966"/>
                    </a:lnTo>
                    <a:lnTo>
                      <a:pt x="906490" y="3095846"/>
                    </a:lnTo>
                    <a:lnTo>
                      <a:pt x="874201" y="3078920"/>
                    </a:lnTo>
                    <a:lnTo>
                      <a:pt x="841106" y="3061188"/>
                    </a:lnTo>
                    <a:lnTo>
                      <a:pt x="809625" y="3042650"/>
                    </a:lnTo>
                    <a:lnTo>
                      <a:pt x="777337" y="3023306"/>
                    </a:lnTo>
                    <a:lnTo>
                      <a:pt x="745049" y="3003962"/>
                    </a:lnTo>
                    <a:lnTo>
                      <a:pt x="714375" y="2983006"/>
                    </a:lnTo>
                    <a:lnTo>
                      <a:pt x="683701" y="2961244"/>
                    </a:lnTo>
                    <a:lnTo>
                      <a:pt x="653028" y="2939482"/>
                    </a:lnTo>
                    <a:lnTo>
                      <a:pt x="622354" y="2916108"/>
                    </a:lnTo>
                    <a:lnTo>
                      <a:pt x="594102" y="2891928"/>
                    </a:lnTo>
                    <a:lnTo>
                      <a:pt x="565043" y="2866942"/>
                    </a:lnTo>
                    <a:lnTo>
                      <a:pt x="535983" y="2841956"/>
                    </a:lnTo>
                    <a:lnTo>
                      <a:pt x="507731" y="2816164"/>
                    </a:lnTo>
                    <a:lnTo>
                      <a:pt x="479479" y="2788760"/>
                    </a:lnTo>
                    <a:lnTo>
                      <a:pt x="450420" y="2758132"/>
                    </a:lnTo>
                    <a:lnTo>
                      <a:pt x="421360" y="2728310"/>
                    </a:lnTo>
                    <a:lnTo>
                      <a:pt x="393915" y="2696070"/>
                    </a:lnTo>
                    <a:lnTo>
                      <a:pt x="367278" y="2664636"/>
                    </a:lnTo>
                    <a:lnTo>
                      <a:pt x="341447" y="2632396"/>
                    </a:lnTo>
                    <a:lnTo>
                      <a:pt x="317231" y="2599350"/>
                    </a:lnTo>
                    <a:lnTo>
                      <a:pt x="293015" y="2566304"/>
                    </a:lnTo>
                    <a:lnTo>
                      <a:pt x="269606" y="2532452"/>
                    </a:lnTo>
                    <a:lnTo>
                      <a:pt x="247811" y="2498600"/>
                    </a:lnTo>
                    <a:lnTo>
                      <a:pt x="227631" y="2463942"/>
                    </a:lnTo>
                    <a:lnTo>
                      <a:pt x="207451" y="2429284"/>
                    </a:lnTo>
                    <a:lnTo>
                      <a:pt x="188078" y="2393014"/>
                    </a:lnTo>
                    <a:lnTo>
                      <a:pt x="169512" y="2357550"/>
                    </a:lnTo>
                    <a:lnTo>
                      <a:pt x="151754" y="2320474"/>
                    </a:lnTo>
                    <a:lnTo>
                      <a:pt x="135610" y="2285010"/>
                    </a:lnTo>
                    <a:lnTo>
                      <a:pt x="120273" y="2248740"/>
                    </a:lnTo>
                    <a:lnTo>
                      <a:pt x="105743" y="2210858"/>
                    </a:lnTo>
                    <a:lnTo>
                      <a:pt x="92021" y="2173782"/>
                    </a:lnTo>
                    <a:lnTo>
                      <a:pt x="79913" y="2136706"/>
                    </a:lnTo>
                    <a:lnTo>
                      <a:pt x="67805" y="2098824"/>
                    </a:lnTo>
                    <a:lnTo>
                      <a:pt x="57311" y="2060136"/>
                    </a:lnTo>
                    <a:lnTo>
                      <a:pt x="47625" y="2022254"/>
                    </a:lnTo>
                    <a:lnTo>
                      <a:pt x="38746" y="1984372"/>
                    </a:lnTo>
                    <a:lnTo>
                      <a:pt x="30673" y="1945684"/>
                    </a:lnTo>
                    <a:lnTo>
                      <a:pt x="23409" y="1906996"/>
                    </a:lnTo>
                    <a:lnTo>
                      <a:pt x="17758" y="1868308"/>
                    </a:lnTo>
                    <a:lnTo>
                      <a:pt x="12915" y="1828814"/>
                    </a:lnTo>
                    <a:lnTo>
                      <a:pt x="8072" y="1790126"/>
                    </a:lnTo>
                    <a:lnTo>
                      <a:pt x="4843" y="1750632"/>
                    </a:lnTo>
                    <a:lnTo>
                      <a:pt x="2421" y="1711944"/>
                    </a:lnTo>
                    <a:lnTo>
                      <a:pt x="1614" y="1672450"/>
                    </a:lnTo>
                    <a:lnTo>
                      <a:pt x="0" y="1633762"/>
                    </a:lnTo>
                    <a:lnTo>
                      <a:pt x="1614" y="1594268"/>
                    </a:lnTo>
                    <a:lnTo>
                      <a:pt x="2421" y="1554774"/>
                    </a:lnTo>
                    <a:lnTo>
                      <a:pt x="4843" y="1516086"/>
                    </a:lnTo>
                    <a:lnTo>
                      <a:pt x="8072" y="1476592"/>
                    </a:lnTo>
                    <a:lnTo>
                      <a:pt x="12915" y="1437904"/>
                    </a:lnTo>
                    <a:lnTo>
                      <a:pt x="17758" y="1399216"/>
                    </a:lnTo>
                    <a:lnTo>
                      <a:pt x="23409" y="1359722"/>
                    </a:lnTo>
                    <a:lnTo>
                      <a:pt x="30673" y="1321034"/>
                    </a:lnTo>
                    <a:lnTo>
                      <a:pt x="38746" y="1282346"/>
                    </a:lnTo>
                    <a:lnTo>
                      <a:pt x="47625" y="1245270"/>
                    </a:lnTo>
                    <a:lnTo>
                      <a:pt x="57311" y="1206582"/>
                    </a:lnTo>
                    <a:lnTo>
                      <a:pt x="67805" y="1168700"/>
                    </a:lnTo>
                    <a:lnTo>
                      <a:pt x="79913" y="1130012"/>
                    </a:lnTo>
                    <a:lnTo>
                      <a:pt x="92021" y="1093742"/>
                    </a:lnTo>
                    <a:lnTo>
                      <a:pt x="105743" y="1055860"/>
                    </a:lnTo>
                    <a:lnTo>
                      <a:pt x="120273" y="1018784"/>
                    </a:lnTo>
                    <a:lnTo>
                      <a:pt x="135610" y="981708"/>
                    </a:lnTo>
                    <a:lnTo>
                      <a:pt x="151754" y="945438"/>
                    </a:lnTo>
                    <a:lnTo>
                      <a:pt x="169512" y="909168"/>
                    </a:lnTo>
                    <a:lnTo>
                      <a:pt x="188078" y="873704"/>
                    </a:lnTo>
                    <a:lnTo>
                      <a:pt x="207451" y="838240"/>
                    </a:lnTo>
                    <a:lnTo>
                      <a:pt x="227631" y="802776"/>
                    </a:lnTo>
                    <a:lnTo>
                      <a:pt x="247811" y="768924"/>
                    </a:lnTo>
                    <a:lnTo>
                      <a:pt x="269606" y="734266"/>
                    </a:lnTo>
                    <a:lnTo>
                      <a:pt x="293015" y="700414"/>
                    </a:lnTo>
                    <a:lnTo>
                      <a:pt x="317231" y="668174"/>
                    </a:lnTo>
                    <a:lnTo>
                      <a:pt x="341447" y="635128"/>
                    </a:lnTo>
                    <a:lnTo>
                      <a:pt x="367278" y="602082"/>
                    </a:lnTo>
                    <a:lnTo>
                      <a:pt x="393915" y="570648"/>
                    </a:lnTo>
                    <a:lnTo>
                      <a:pt x="421360" y="539214"/>
                    </a:lnTo>
                    <a:lnTo>
                      <a:pt x="450420" y="508586"/>
                    </a:lnTo>
                    <a:lnTo>
                      <a:pt x="479479" y="477958"/>
                    </a:lnTo>
                    <a:lnTo>
                      <a:pt x="509346" y="448942"/>
                    </a:lnTo>
                    <a:lnTo>
                      <a:pt x="540826" y="419926"/>
                    </a:lnTo>
                    <a:lnTo>
                      <a:pt x="572307" y="392522"/>
                    </a:lnTo>
                    <a:lnTo>
                      <a:pt x="604595" y="365924"/>
                    </a:lnTo>
                    <a:lnTo>
                      <a:pt x="636076" y="340938"/>
                    </a:lnTo>
                    <a:lnTo>
                      <a:pt x="669172" y="315952"/>
                    </a:lnTo>
                    <a:lnTo>
                      <a:pt x="703074" y="291772"/>
                    </a:lnTo>
                    <a:lnTo>
                      <a:pt x="736977" y="269204"/>
                    </a:lnTo>
                    <a:lnTo>
                      <a:pt x="770879" y="247442"/>
                    </a:lnTo>
                    <a:lnTo>
                      <a:pt x="805589" y="225680"/>
                    </a:lnTo>
                    <a:lnTo>
                      <a:pt x="840299" y="205530"/>
                    </a:lnTo>
                    <a:lnTo>
                      <a:pt x="875816" y="186186"/>
                    </a:lnTo>
                    <a:lnTo>
                      <a:pt x="911333" y="169260"/>
                    </a:lnTo>
                    <a:lnTo>
                      <a:pt x="947657" y="151528"/>
                    </a:lnTo>
                    <a:lnTo>
                      <a:pt x="983981" y="135408"/>
                    </a:lnTo>
                    <a:lnTo>
                      <a:pt x="1021112" y="120094"/>
                    </a:lnTo>
                    <a:lnTo>
                      <a:pt x="1057437" y="105586"/>
                    </a:lnTo>
                    <a:lnTo>
                      <a:pt x="1095375" y="91884"/>
                    </a:lnTo>
                    <a:lnTo>
                      <a:pt x="1133314" y="78988"/>
                    </a:lnTo>
                    <a:lnTo>
                      <a:pt x="1170445" y="67704"/>
                    </a:lnTo>
                    <a:lnTo>
                      <a:pt x="1209191" y="56420"/>
                    </a:lnTo>
                    <a:lnTo>
                      <a:pt x="1247129" y="46748"/>
                    </a:lnTo>
                    <a:lnTo>
                      <a:pt x="1285875" y="37882"/>
                    </a:lnTo>
                    <a:lnTo>
                      <a:pt x="1324621" y="29822"/>
                    </a:lnTo>
                    <a:lnTo>
                      <a:pt x="1362559" y="23374"/>
                    </a:lnTo>
                    <a:lnTo>
                      <a:pt x="1401305" y="16120"/>
                    </a:lnTo>
                    <a:lnTo>
                      <a:pt x="1440051" y="11284"/>
                    </a:lnTo>
                    <a:lnTo>
                      <a:pt x="1479604" y="8060"/>
                    </a:lnTo>
                    <a:lnTo>
                      <a:pt x="1518349" y="4030"/>
                    </a:lnTo>
                    <a:lnTo>
                      <a:pt x="1557902" y="1612"/>
                    </a:lnTo>
                    <a:close/>
                  </a:path>
                </a:pathLst>
              </a:custGeom>
              <a:solidFill>
                <a:srgbClr val="9BBB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Oval 6"/>
              <p:cNvSpPr>
                <a:spLocks noChangeArrowheads="1"/>
              </p:cNvSpPr>
              <p:nvPr/>
            </p:nvSpPr>
            <p:spPr bwMode="auto">
              <a:xfrm>
                <a:off x="4037348" y="2789843"/>
                <a:ext cx="1494448" cy="1494448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190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5185436" y="2980461"/>
              <a:ext cx="7924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2C3E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查找</a:t>
              </a:r>
              <a:endParaRPr lang="zh-CN" altLang="en-US" sz="2400" b="1" dirty="0">
                <a:solidFill>
                  <a:srgbClr val="2C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2C3E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endParaRPr lang="zh-CN" altLang="en-US" sz="2400" b="1" dirty="0">
                <a:solidFill>
                  <a:srgbClr val="2C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0" name=" 170"/>
          <p:cNvSpPr/>
          <p:nvPr/>
        </p:nvSpPr>
        <p:spPr>
          <a:xfrm>
            <a:off x="4683760" y="1642745"/>
            <a:ext cx="6080760" cy="548005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就业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专业吸引力一般，招生规模偏小；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3" name=" 170"/>
          <p:cNvSpPr/>
          <p:nvPr/>
        </p:nvSpPr>
        <p:spPr>
          <a:xfrm>
            <a:off x="4683760" y="2346960"/>
            <a:ext cx="6080760" cy="51816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校企合作不够深入，</a:t>
            </a:r>
            <a:r>
              <a:rPr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</a:t>
            </a:r>
            <a:r>
              <a:rPr b="1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数量少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4" name=" 170"/>
          <p:cNvSpPr/>
          <p:nvPr/>
        </p:nvSpPr>
        <p:spPr>
          <a:xfrm>
            <a:off x="4683760" y="3041015"/>
            <a:ext cx="6080760" cy="51816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  <a:tabLst>
                <a:tab pos="584200" algn="l"/>
              </a:tabLst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师资队伍结构不合理，严重缺乏，教师对口提升需加强；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5" name=" 170"/>
          <p:cNvSpPr/>
          <p:nvPr/>
        </p:nvSpPr>
        <p:spPr>
          <a:xfrm>
            <a:off x="4683760" y="3769995"/>
            <a:ext cx="6080760" cy="498475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  <a:tabLst>
                <a:tab pos="584200" algn="l"/>
              </a:tabLst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校内实训条件需进一步优化；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893445" y="878205"/>
            <a:ext cx="5555615" cy="522605"/>
          </a:xfrm>
          <a:custGeom>
            <a:avLst/>
            <a:gdLst/>
            <a:ahLst/>
            <a:cxnLst/>
            <a:rect l="l" t="t" r="r" b="b"/>
            <a:pathLst>
              <a:path w="4081272" h="522732">
                <a:moveTo>
                  <a:pt x="0" y="522732"/>
                </a:moveTo>
                <a:lnTo>
                  <a:pt x="4081272" y="522732"/>
                </a:lnTo>
                <a:lnTo>
                  <a:pt x="408127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8"/>
          <p:cNvSpPr txBox="1"/>
          <p:nvPr/>
        </p:nvSpPr>
        <p:spPr>
          <a:xfrm>
            <a:off x="970915" y="923925"/>
            <a:ext cx="4802505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二</a:t>
            </a: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目标确定</a:t>
            </a:r>
            <a:r>
              <a:rPr lang="zh-CN" altLang="en-US" sz="2800" b="1" spc="-35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 spc="-35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问题分析</a:t>
            </a:r>
            <a:endParaRPr lang="zh-CN" altLang="en-US" sz="2800" b="1" spc="-35" dirty="0" smtClean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 170"/>
          <p:cNvSpPr/>
          <p:nvPr/>
        </p:nvSpPr>
        <p:spPr>
          <a:xfrm>
            <a:off x="4683760" y="4479290"/>
            <a:ext cx="6080760" cy="498475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  <a:tabLst>
                <a:tab pos="584200" algn="l"/>
              </a:tabLst>
            </a:pPr>
            <a:r>
              <a:rPr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校企共建的课程、教材、课题较少</a:t>
            </a:r>
            <a:r>
              <a:rPr lang="zh-CN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b="1" spc="-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 170"/>
          <p:cNvSpPr/>
          <p:nvPr/>
        </p:nvSpPr>
        <p:spPr>
          <a:xfrm>
            <a:off x="4683760" y="5253990"/>
            <a:ext cx="6080760" cy="498475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150000"/>
              </a:lnSpc>
            </a:pPr>
            <a:r>
              <a:rPr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质教学资源</a:t>
            </a:r>
            <a:r>
              <a:rPr b="1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数量</a:t>
            </a:r>
            <a:r>
              <a:rPr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少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pc="-305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教学资源</a:t>
            </a:r>
            <a:r>
              <a:rPr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使用率低</a:t>
            </a:r>
            <a:endParaRPr 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/>
          <p:cNvSpPr/>
          <p:nvPr/>
        </p:nvSpPr>
        <p:spPr>
          <a:xfrm>
            <a:off x="893445" y="878205"/>
            <a:ext cx="3891280" cy="522605"/>
          </a:xfrm>
          <a:custGeom>
            <a:avLst/>
            <a:gdLst/>
            <a:ahLst/>
            <a:cxnLst/>
            <a:rect l="l" t="t" r="r" b="b"/>
            <a:pathLst>
              <a:path w="4081272" h="522732">
                <a:moveTo>
                  <a:pt x="0" y="522732"/>
                </a:moveTo>
                <a:lnTo>
                  <a:pt x="4081272" y="522732"/>
                </a:lnTo>
                <a:lnTo>
                  <a:pt x="408127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8"/>
          <p:cNvSpPr txBox="1"/>
          <p:nvPr/>
        </p:nvSpPr>
        <p:spPr>
          <a:xfrm>
            <a:off x="970915" y="923925"/>
            <a:ext cx="4065270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五</a:t>
            </a: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确定目标链</a:t>
            </a:r>
            <a:endParaRPr lang="zh-CN" sz="2800" b="1" spc="-35" dirty="0" smtClean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05790" y="3570605"/>
            <a:ext cx="1991360" cy="2944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 219"/>
          <p:cNvSpPr/>
          <p:nvPr/>
        </p:nvSpPr>
        <p:spPr>
          <a:xfrm>
            <a:off x="749935" y="162306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区域要求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 219"/>
          <p:cNvSpPr/>
          <p:nvPr/>
        </p:nvSpPr>
        <p:spPr>
          <a:xfrm>
            <a:off x="749935" y="205613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 219"/>
          <p:cNvSpPr/>
          <p:nvPr/>
        </p:nvSpPr>
        <p:spPr>
          <a:xfrm>
            <a:off x="749935" y="248920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职业需求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 219"/>
          <p:cNvSpPr/>
          <p:nvPr/>
        </p:nvSpPr>
        <p:spPr>
          <a:xfrm>
            <a:off x="749935" y="292227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专业特色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 219"/>
          <p:cNvSpPr/>
          <p:nvPr/>
        </p:nvSpPr>
        <p:spPr>
          <a:xfrm>
            <a:off x="749300" y="375920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国家战略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 219"/>
          <p:cNvSpPr/>
          <p:nvPr/>
        </p:nvSpPr>
        <p:spPr>
          <a:xfrm>
            <a:off x="749300" y="434213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区域发展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 219"/>
          <p:cNvSpPr/>
          <p:nvPr/>
        </p:nvSpPr>
        <p:spPr>
          <a:xfrm>
            <a:off x="749300" y="492506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行业需求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 219"/>
          <p:cNvSpPr/>
          <p:nvPr/>
        </p:nvSpPr>
        <p:spPr>
          <a:xfrm>
            <a:off x="749300" y="550799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学校规划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 219"/>
          <p:cNvSpPr/>
          <p:nvPr/>
        </p:nvSpPr>
        <p:spPr>
          <a:xfrm>
            <a:off x="749300" y="6090920"/>
            <a:ext cx="1703070" cy="27432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专业基础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 219"/>
          <p:cNvSpPr/>
          <p:nvPr/>
        </p:nvSpPr>
        <p:spPr>
          <a:xfrm>
            <a:off x="3171825" y="1696720"/>
            <a:ext cx="2136140" cy="45974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药品生产技术专业人才培养目标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19705" y="2306320"/>
            <a:ext cx="304038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培养目标：培养适应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制药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行业发展的，面向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药品生产企业、行业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需要的，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具有爱岗敬业团队协作、服务意识强等高素质技术技能人才素质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 219"/>
          <p:cNvSpPr/>
          <p:nvPr/>
        </p:nvSpPr>
        <p:spPr>
          <a:xfrm>
            <a:off x="6090920" y="987425"/>
            <a:ext cx="1991360" cy="27432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职业能力目标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 219"/>
          <p:cNvSpPr/>
          <p:nvPr/>
        </p:nvSpPr>
        <p:spPr>
          <a:xfrm>
            <a:off x="6090920" y="2479675"/>
            <a:ext cx="1991360" cy="33401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职业素养目标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 219"/>
          <p:cNvSpPr/>
          <p:nvPr/>
        </p:nvSpPr>
        <p:spPr>
          <a:xfrm>
            <a:off x="9337040" y="1502410"/>
            <a:ext cx="1849755" cy="28829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爱岗敬业精神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 219"/>
          <p:cNvSpPr/>
          <p:nvPr/>
        </p:nvSpPr>
        <p:spPr>
          <a:xfrm>
            <a:off x="9337040" y="2018030"/>
            <a:ext cx="1849755" cy="28829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 219"/>
          <p:cNvSpPr/>
          <p:nvPr/>
        </p:nvSpPr>
        <p:spPr>
          <a:xfrm>
            <a:off x="9337040" y="2496820"/>
            <a:ext cx="1849755" cy="28829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企业管理制度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 219"/>
          <p:cNvSpPr/>
          <p:nvPr/>
        </p:nvSpPr>
        <p:spPr>
          <a:xfrm>
            <a:off x="3174365" y="4717415"/>
            <a:ext cx="2136140" cy="45974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药品生产技术专业建设目标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 219"/>
          <p:cNvSpPr/>
          <p:nvPr/>
        </p:nvSpPr>
        <p:spPr>
          <a:xfrm>
            <a:off x="5918835" y="3513455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招生及人才培养模式改革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 219"/>
          <p:cNvSpPr/>
          <p:nvPr/>
        </p:nvSpPr>
        <p:spPr>
          <a:xfrm>
            <a:off x="5918835" y="3905250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师资队伍建设目标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 219"/>
          <p:cNvSpPr/>
          <p:nvPr/>
        </p:nvSpPr>
        <p:spPr>
          <a:xfrm>
            <a:off x="5918835" y="4318635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实训室建设目标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 219"/>
          <p:cNvSpPr/>
          <p:nvPr/>
        </p:nvSpPr>
        <p:spPr>
          <a:xfrm>
            <a:off x="5918835" y="4717415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教学管理能力建设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 219"/>
          <p:cNvSpPr/>
          <p:nvPr/>
        </p:nvSpPr>
        <p:spPr>
          <a:xfrm>
            <a:off x="5918835" y="5128260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教材与教学资源建设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 219"/>
          <p:cNvSpPr/>
          <p:nvPr/>
        </p:nvSpPr>
        <p:spPr>
          <a:xfrm>
            <a:off x="5918835" y="5853430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校企合作建设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 219"/>
          <p:cNvSpPr/>
          <p:nvPr/>
        </p:nvSpPr>
        <p:spPr>
          <a:xfrm>
            <a:off x="5918835" y="6207125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学生技能大赛创新创业教育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 219"/>
          <p:cNvSpPr/>
          <p:nvPr/>
        </p:nvSpPr>
        <p:spPr>
          <a:xfrm>
            <a:off x="9337040" y="1005205"/>
            <a:ext cx="1849755" cy="28829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05155" y="1502410"/>
            <a:ext cx="1991360" cy="1771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694045" y="3325495"/>
            <a:ext cx="3867150" cy="32899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左右箭头 21"/>
          <p:cNvSpPr/>
          <p:nvPr/>
        </p:nvSpPr>
        <p:spPr>
          <a:xfrm>
            <a:off x="2597150" y="1870075"/>
            <a:ext cx="577215" cy="755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左右箭头 33"/>
          <p:cNvSpPr/>
          <p:nvPr/>
        </p:nvSpPr>
        <p:spPr>
          <a:xfrm>
            <a:off x="5307965" y="1878965"/>
            <a:ext cx="40386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左右箭头 34"/>
          <p:cNvSpPr/>
          <p:nvPr/>
        </p:nvSpPr>
        <p:spPr>
          <a:xfrm>
            <a:off x="2597150" y="4925060"/>
            <a:ext cx="577215" cy="755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左右箭头 35"/>
          <p:cNvSpPr/>
          <p:nvPr/>
        </p:nvSpPr>
        <p:spPr>
          <a:xfrm>
            <a:off x="5310505" y="4925060"/>
            <a:ext cx="400685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左右箭头 36"/>
          <p:cNvSpPr/>
          <p:nvPr/>
        </p:nvSpPr>
        <p:spPr>
          <a:xfrm rot="5400000">
            <a:off x="7566025" y="2981325"/>
            <a:ext cx="291465" cy="1974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086600" y="2915285"/>
            <a:ext cx="1307465" cy="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需求      保障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63900" y="5328285"/>
            <a:ext cx="20440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卓越院校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一流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特色重点建设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专业</a:t>
            </a:r>
            <a:endParaRPr lang="zh-CN" altLang="en-US" sz="20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 219"/>
          <p:cNvSpPr/>
          <p:nvPr/>
        </p:nvSpPr>
        <p:spPr>
          <a:xfrm>
            <a:off x="10133965" y="4298315"/>
            <a:ext cx="1366520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 219"/>
          <p:cNvSpPr/>
          <p:nvPr/>
        </p:nvSpPr>
        <p:spPr>
          <a:xfrm>
            <a:off x="10133965" y="4828540"/>
            <a:ext cx="1366520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 219"/>
          <p:cNvSpPr/>
          <p:nvPr/>
        </p:nvSpPr>
        <p:spPr>
          <a:xfrm>
            <a:off x="10133965" y="5473065"/>
            <a:ext cx="1366520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年目标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5" name="肘形连接符 44"/>
          <p:cNvCxnSpPr>
            <a:stCxn id="32" idx="3"/>
            <a:endCxn id="40" idx="1"/>
          </p:cNvCxnSpPr>
          <p:nvPr/>
        </p:nvCxnSpPr>
        <p:spPr>
          <a:xfrm flipV="1">
            <a:off x="9561195" y="4442460"/>
            <a:ext cx="572770" cy="5283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连接符 45"/>
          <p:cNvCxnSpPr/>
          <p:nvPr/>
        </p:nvCxnSpPr>
        <p:spPr>
          <a:xfrm flipV="1">
            <a:off x="9590405" y="4934585"/>
            <a:ext cx="543560" cy="38100"/>
          </a:xfrm>
          <a:prstGeom prst="bentConnector3">
            <a:avLst>
              <a:gd name="adj1" fmla="val 501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/>
        </p:nvCxnSpPr>
        <p:spPr>
          <a:xfrm>
            <a:off x="9561195" y="4970780"/>
            <a:ext cx="572770" cy="6464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>
            <a:stCxn id="14" idx="3"/>
            <a:endCxn id="15" idx="3"/>
          </p:cNvCxnSpPr>
          <p:nvPr/>
        </p:nvCxnSpPr>
        <p:spPr>
          <a:xfrm>
            <a:off x="8082280" y="1124585"/>
            <a:ext cx="3175" cy="1522095"/>
          </a:xfrm>
          <a:prstGeom prst="bentConnector3">
            <a:avLst>
              <a:gd name="adj1" fmla="val 75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14" idx="1"/>
            <a:endCxn id="15" idx="1"/>
          </p:cNvCxnSpPr>
          <p:nvPr/>
        </p:nvCxnSpPr>
        <p:spPr>
          <a:xfrm rot="10800000" flipV="1">
            <a:off x="6090920" y="1124585"/>
            <a:ext cx="3175" cy="1522095"/>
          </a:xfrm>
          <a:prstGeom prst="bentConnector3">
            <a:avLst>
              <a:gd name="adj1" fmla="val 76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28" idx="1"/>
            <a:endCxn id="18" idx="1"/>
          </p:cNvCxnSpPr>
          <p:nvPr/>
        </p:nvCxnSpPr>
        <p:spPr>
          <a:xfrm rot="10800000" flipV="1">
            <a:off x="9337040" y="1148715"/>
            <a:ext cx="3175" cy="1491615"/>
          </a:xfrm>
          <a:prstGeom prst="bentConnector3">
            <a:avLst>
              <a:gd name="adj1" fmla="val 76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16" idx="1"/>
            <a:endCxn id="17" idx="1"/>
          </p:cNvCxnSpPr>
          <p:nvPr/>
        </p:nvCxnSpPr>
        <p:spPr>
          <a:xfrm rot="10800000" flipV="1">
            <a:off x="9337040" y="1646555"/>
            <a:ext cx="3175" cy="515620"/>
          </a:xfrm>
          <a:prstGeom prst="bentConnector3">
            <a:avLst>
              <a:gd name="adj1" fmla="val 76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左右箭头 53"/>
          <p:cNvSpPr/>
          <p:nvPr/>
        </p:nvSpPr>
        <p:spPr>
          <a:xfrm>
            <a:off x="8332470" y="1856105"/>
            <a:ext cx="7620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 219"/>
          <p:cNvSpPr/>
          <p:nvPr/>
        </p:nvSpPr>
        <p:spPr>
          <a:xfrm>
            <a:off x="5918200" y="5494020"/>
            <a:ext cx="3418205" cy="28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社会服务能力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25923" y="1688592"/>
            <a:ext cx="0" cy="4486198"/>
          </a:xfrm>
          <a:custGeom>
            <a:avLst/>
            <a:gdLst/>
            <a:ahLst/>
            <a:cxnLst/>
            <a:rect l="l" t="t" r="r" b="b"/>
            <a:pathLst>
              <a:path h="4486198">
                <a:moveTo>
                  <a:pt x="0" y="0"/>
                </a:moveTo>
                <a:lnTo>
                  <a:pt x="0" y="448619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358640" y="1680972"/>
            <a:ext cx="367664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36766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58640" y="6175247"/>
            <a:ext cx="367664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36766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352544" y="3931920"/>
            <a:ext cx="732027" cy="0"/>
          </a:xfrm>
          <a:custGeom>
            <a:avLst/>
            <a:gdLst/>
            <a:ahLst/>
            <a:cxnLst/>
            <a:rect l="l" t="t" r="r" b="b"/>
            <a:pathLst>
              <a:path w="732027">
                <a:moveTo>
                  <a:pt x="73202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116829" y="3859186"/>
            <a:ext cx="141118" cy="140275"/>
          </a:xfrm>
          <a:custGeom>
            <a:avLst/>
            <a:gdLst/>
            <a:ahLst/>
            <a:cxnLst/>
            <a:rect l="l" t="t" r="r" b="b"/>
            <a:pathLst>
              <a:path w="141118" h="140275">
                <a:moveTo>
                  <a:pt x="0" y="69685"/>
                </a:moveTo>
                <a:lnTo>
                  <a:pt x="12426" y="29607"/>
                </a:lnTo>
                <a:lnTo>
                  <a:pt x="44346" y="3955"/>
                </a:lnTo>
                <a:lnTo>
                  <a:pt x="57928" y="0"/>
                </a:lnTo>
                <a:lnTo>
                  <a:pt x="75052" y="858"/>
                </a:lnTo>
                <a:lnTo>
                  <a:pt x="115728" y="16763"/>
                </a:lnTo>
                <a:lnTo>
                  <a:pt x="138173" y="47771"/>
                </a:lnTo>
                <a:lnTo>
                  <a:pt x="141118" y="60376"/>
                </a:lnTo>
                <a:lnTo>
                  <a:pt x="140019" y="76829"/>
                </a:lnTo>
                <a:lnTo>
                  <a:pt x="122916" y="116299"/>
                </a:lnTo>
                <a:lnTo>
                  <a:pt x="90306" y="137799"/>
                </a:lnTo>
                <a:lnTo>
                  <a:pt x="77147" y="140275"/>
                </a:lnTo>
                <a:lnTo>
                  <a:pt x="61297" y="139012"/>
                </a:lnTo>
                <a:lnTo>
                  <a:pt x="22867" y="120960"/>
                </a:lnTo>
                <a:lnTo>
                  <a:pt x="2161" y="87020"/>
                </a:lnTo>
                <a:lnTo>
                  <a:pt x="0" y="69685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47515" y="1367027"/>
            <a:ext cx="571500" cy="5913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695700" y="1315211"/>
            <a:ext cx="568451" cy="588263"/>
          </a:xfrm>
          <a:custGeom>
            <a:avLst/>
            <a:gdLst/>
            <a:ahLst/>
            <a:cxnLst/>
            <a:rect l="l" t="t" r="r" b="b"/>
            <a:pathLst>
              <a:path w="568451" h="588263">
                <a:moveTo>
                  <a:pt x="284225" y="0"/>
                </a:moveTo>
                <a:lnTo>
                  <a:pt x="238123" y="3850"/>
                </a:lnTo>
                <a:lnTo>
                  <a:pt x="194389" y="14996"/>
                </a:lnTo>
                <a:lnTo>
                  <a:pt x="153608" y="32832"/>
                </a:lnTo>
                <a:lnTo>
                  <a:pt x="116366" y="56753"/>
                </a:lnTo>
                <a:lnTo>
                  <a:pt x="83248" y="86153"/>
                </a:lnTo>
                <a:lnTo>
                  <a:pt x="54839" y="120426"/>
                </a:lnTo>
                <a:lnTo>
                  <a:pt x="31725" y="158966"/>
                </a:lnTo>
                <a:lnTo>
                  <a:pt x="14490" y="201167"/>
                </a:lnTo>
                <a:lnTo>
                  <a:pt x="3720" y="246425"/>
                </a:lnTo>
                <a:lnTo>
                  <a:pt x="0" y="294132"/>
                </a:lnTo>
                <a:lnTo>
                  <a:pt x="942" y="318253"/>
                </a:lnTo>
                <a:lnTo>
                  <a:pt x="8260" y="364811"/>
                </a:lnTo>
                <a:lnTo>
                  <a:pt x="22336" y="408616"/>
                </a:lnTo>
                <a:lnTo>
                  <a:pt x="42583" y="449063"/>
                </a:lnTo>
                <a:lnTo>
                  <a:pt x="68418" y="485545"/>
                </a:lnTo>
                <a:lnTo>
                  <a:pt x="99255" y="517457"/>
                </a:lnTo>
                <a:lnTo>
                  <a:pt x="134508" y="544193"/>
                </a:lnTo>
                <a:lnTo>
                  <a:pt x="173593" y="565148"/>
                </a:lnTo>
                <a:lnTo>
                  <a:pt x="215923" y="579715"/>
                </a:lnTo>
                <a:lnTo>
                  <a:pt x="260915" y="587288"/>
                </a:lnTo>
                <a:lnTo>
                  <a:pt x="284225" y="588263"/>
                </a:lnTo>
                <a:lnTo>
                  <a:pt x="307536" y="587288"/>
                </a:lnTo>
                <a:lnTo>
                  <a:pt x="352528" y="579715"/>
                </a:lnTo>
                <a:lnTo>
                  <a:pt x="394858" y="565148"/>
                </a:lnTo>
                <a:lnTo>
                  <a:pt x="433943" y="544193"/>
                </a:lnTo>
                <a:lnTo>
                  <a:pt x="469196" y="517457"/>
                </a:lnTo>
                <a:lnTo>
                  <a:pt x="500033" y="485545"/>
                </a:lnTo>
                <a:lnTo>
                  <a:pt x="525868" y="449063"/>
                </a:lnTo>
                <a:lnTo>
                  <a:pt x="546115" y="408616"/>
                </a:lnTo>
                <a:lnTo>
                  <a:pt x="560191" y="364811"/>
                </a:lnTo>
                <a:lnTo>
                  <a:pt x="567509" y="318253"/>
                </a:lnTo>
                <a:lnTo>
                  <a:pt x="568451" y="294132"/>
                </a:lnTo>
                <a:lnTo>
                  <a:pt x="567509" y="270010"/>
                </a:lnTo>
                <a:lnTo>
                  <a:pt x="560191" y="223452"/>
                </a:lnTo>
                <a:lnTo>
                  <a:pt x="546115" y="179647"/>
                </a:lnTo>
                <a:lnTo>
                  <a:pt x="525868" y="139200"/>
                </a:lnTo>
                <a:lnTo>
                  <a:pt x="500033" y="102718"/>
                </a:lnTo>
                <a:lnTo>
                  <a:pt x="469196" y="70806"/>
                </a:lnTo>
                <a:lnTo>
                  <a:pt x="433943" y="44070"/>
                </a:lnTo>
                <a:lnTo>
                  <a:pt x="394858" y="23115"/>
                </a:lnTo>
                <a:lnTo>
                  <a:pt x="352528" y="8548"/>
                </a:lnTo>
                <a:lnTo>
                  <a:pt x="307536" y="975"/>
                </a:lnTo>
                <a:lnTo>
                  <a:pt x="284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752088" y="1373124"/>
            <a:ext cx="457200" cy="473963"/>
          </a:xfrm>
          <a:custGeom>
            <a:avLst/>
            <a:gdLst/>
            <a:ahLst/>
            <a:cxnLst/>
            <a:rect l="l" t="t" r="r" b="b"/>
            <a:pathLst>
              <a:path w="457200" h="473963">
                <a:moveTo>
                  <a:pt x="228600" y="0"/>
                </a:moveTo>
                <a:lnTo>
                  <a:pt x="173669" y="6884"/>
                </a:lnTo>
                <a:lnTo>
                  <a:pt x="123551" y="26441"/>
                </a:lnTo>
                <a:lnTo>
                  <a:pt x="79835" y="57027"/>
                </a:lnTo>
                <a:lnTo>
                  <a:pt x="44110" y="96999"/>
                </a:lnTo>
                <a:lnTo>
                  <a:pt x="17966" y="144714"/>
                </a:lnTo>
                <a:lnTo>
                  <a:pt x="2992" y="198528"/>
                </a:lnTo>
                <a:lnTo>
                  <a:pt x="0" y="236981"/>
                </a:lnTo>
                <a:lnTo>
                  <a:pt x="757" y="256425"/>
                </a:lnTo>
                <a:lnTo>
                  <a:pt x="11655" y="311907"/>
                </a:lnTo>
                <a:lnTo>
                  <a:pt x="34252" y="361838"/>
                </a:lnTo>
                <a:lnTo>
                  <a:pt x="66960" y="404574"/>
                </a:lnTo>
                <a:lnTo>
                  <a:pt x="108189" y="438471"/>
                </a:lnTo>
                <a:lnTo>
                  <a:pt x="156350" y="461887"/>
                </a:lnTo>
                <a:lnTo>
                  <a:pt x="209853" y="473178"/>
                </a:lnTo>
                <a:lnTo>
                  <a:pt x="228600" y="473963"/>
                </a:lnTo>
                <a:lnTo>
                  <a:pt x="247346" y="473178"/>
                </a:lnTo>
                <a:lnTo>
                  <a:pt x="300849" y="461887"/>
                </a:lnTo>
                <a:lnTo>
                  <a:pt x="349010" y="438471"/>
                </a:lnTo>
                <a:lnTo>
                  <a:pt x="390239" y="404574"/>
                </a:lnTo>
                <a:lnTo>
                  <a:pt x="422947" y="361838"/>
                </a:lnTo>
                <a:lnTo>
                  <a:pt x="445544" y="311907"/>
                </a:lnTo>
                <a:lnTo>
                  <a:pt x="456442" y="256425"/>
                </a:lnTo>
                <a:lnTo>
                  <a:pt x="457200" y="236981"/>
                </a:lnTo>
                <a:lnTo>
                  <a:pt x="456442" y="217538"/>
                </a:lnTo>
                <a:lnTo>
                  <a:pt x="445544" y="162056"/>
                </a:lnTo>
                <a:lnTo>
                  <a:pt x="422947" y="112125"/>
                </a:lnTo>
                <a:lnTo>
                  <a:pt x="390239" y="69389"/>
                </a:lnTo>
                <a:lnTo>
                  <a:pt x="349010" y="35492"/>
                </a:lnTo>
                <a:lnTo>
                  <a:pt x="300849" y="12076"/>
                </a:lnTo>
                <a:lnTo>
                  <a:pt x="247346" y="785"/>
                </a:lnTo>
                <a:lnTo>
                  <a:pt x="22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787140" y="1409700"/>
            <a:ext cx="385572" cy="399288"/>
          </a:xfrm>
          <a:custGeom>
            <a:avLst/>
            <a:gdLst/>
            <a:ahLst/>
            <a:cxnLst/>
            <a:rect l="l" t="t" r="r" b="b"/>
            <a:pathLst>
              <a:path w="385572" h="399288">
                <a:moveTo>
                  <a:pt x="192786" y="0"/>
                </a:moveTo>
                <a:lnTo>
                  <a:pt x="146472" y="5803"/>
                </a:lnTo>
                <a:lnTo>
                  <a:pt x="104210" y="22288"/>
                </a:lnTo>
                <a:lnTo>
                  <a:pt x="67342" y="48066"/>
                </a:lnTo>
                <a:lnTo>
                  <a:pt x="37209" y="81747"/>
                </a:lnTo>
                <a:lnTo>
                  <a:pt x="15156" y="121943"/>
                </a:lnTo>
                <a:lnTo>
                  <a:pt x="2524" y="167266"/>
                </a:lnTo>
                <a:lnTo>
                  <a:pt x="0" y="199644"/>
                </a:lnTo>
                <a:lnTo>
                  <a:pt x="639" y="216014"/>
                </a:lnTo>
                <a:lnTo>
                  <a:pt x="9832" y="262737"/>
                </a:lnTo>
                <a:lnTo>
                  <a:pt x="28894" y="304797"/>
                </a:lnTo>
                <a:lnTo>
                  <a:pt x="56483" y="340804"/>
                </a:lnTo>
                <a:lnTo>
                  <a:pt x="91255" y="369370"/>
                </a:lnTo>
                <a:lnTo>
                  <a:pt x="131868" y="389107"/>
                </a:lnTo>
                <a:lnTo>
                  <a:pt x="176980" y="398626"/>
                </a:lnTo>
                <a:lnTo>
                  <a:pt x="192786" y="399288"/>
                </a:lnTo>
                <a:lnTo>
                  <a:pt x="208591" y="398626"/>
                </a:lnTo>
                <a:lnTo>
                  <a:pt x="253703" y="389107"/>
                </a:lnTo>
                <a:lnTo>
                  <a:pt x="294316" y="369370"/>
                </a:lnTo>
                <a:lnTo>
                  <a:pt x="329088" y="340804"/>
                </a:lnTo>
                <a:lnTo>
                  <a:pt x="356677" y="304797"/>
                </a:lnTo>
                <a:lnTo>
                  <a:pt x="375739" y="262737"/>
                </a:lnTo>
                <a:lnTo>
                  <a:pt x="384932" y="216014"/>
                </a:lnTo>
                <a:lnTo>
                  <a:pt x="385572" y="199644"/>
                </a:lnTo>
                <a:lnTo>
                  <a:pt x="384932" y="183273"/>
                </a:lnTo>
                <a:lnTo>
                  <a:pt x="375739" y="136550"/>
                </a:lnTo>
                <a:lnTo>
                  <a:pt x="356677" y="94490"/>
                </a:lnTo>
                <a:lnTo>
                  <a:pt x="329088" y="58483"/>
                </a:lnTo>
                <a:lnTo>
                  <a:pt x="294316" y="29917"/>
                </a:lnTo>
                <a:lnTo>
                  <a:pt x="253703" y="10180"/>
                </a:lnTo>
                <a:lnTo>
                  <a:pt x="208591" y="661"/>
                </a:lnTo>
                <a:lnTo>
                  <a:pt x="19278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67105" y="1354455"/>
            <a:ext cx="3171190" cy="2030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14070" algn="ctr">
              <a:lnSpc>
                <a:spcPct val="100000"/>
              </a:lnSpc>
            </a:pPr>
            <a:r>
              <a:rPr sz="2000" b="1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国家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高职高专目录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专业教学标准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课程教学标准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顶岗实习标准</a:t>
            </a:r>
            <a:endParaRPr sz="1600" spc="-25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490" y="3385820"/>
            <a:ext cx="3331845" cy="1150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14020" algn="ctr">
              <a:lnSpc>
                <a:spcPct val="100000"/>
              </a:lnSpc>
            </a:pPr>
            <a:r>
              <a:rPr sz="2000" b="1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省级</a:t>
            </a:r>
            <a:endParaRPr sz="2000" b="1" dirty="0" smtClean="0">
              <a:solidFill>
                <a:srgbClr val="C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414020" algn="l">
              <a:lnSpc>
                <a:spcPct val="100000"/>
              </a:lnSpc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lang="zh-CN" sz="1600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湖南省的千亿产业</a:t>
            </a:r>
            <a:r>
              <a:rPr lang="zh-CN" sz="1600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实施建设报告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lang="zh-CN" sz="1600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湖南</a:t>
            </a:r>
            <a:r>
              <a:rPr sz="1600" spc="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省</a:t>
            </a:r>
            <a:r>
              <a:rPr sz="1600" spc="3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</a:t>
            </a:r>
            <a:r>
              <a:rPr sz="1600" spc="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设</a:t>
            </a:r>
            <a:r>
              <a:rPr lang="zh-CN" sz="1600" spc="2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卓越校</a:t>
            </a:r>
            <a:r>
              <a:rPr sz="1600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的实施意见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88279" y="2991611"/>
            <a:ext cx="676655" cy="1941576"/>
          </a:xfrm>
          <a:custGeom>
            <a:avLst/>
            <a:gdLst/>
            <a:ahLst/>
            <a:cxnLst/>
            <a:rect l="l" t="t" r="r" b="b"/>
            <a:pathLst>
              <a:path w="676655" h="1941576">
                <a:moveTo>
                  <a:pt x="0" y="1941576"/>
                </a:moveTo>
                <a:lnTo>
                  <a:pt x="676655" y="1941576"/>
                </a:lnTo>
                <a:lnTo>
                  <a:pt x="676655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96991" y="3177667"/>
            <a:ext cx="432434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3210"/>
              </a:lnSpc>
            </a:pPr>
            <a:r>
              <a:rPr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 业 标 准</a:t>
            </a:r>
            <a:endParaRPr sz="3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47515" y="3642359"/>
            <a:ext cx="571500" cy="5913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695700" y="3590544"/>
            <a:ext cx="568451" cy="588263"/>
          </a:xfrm>
          <a:custGeom>
            <a:avLst/>
            <a:gdLst/>
            <a:ahLst/>
            <a:cxnLst/>
            <a:rect l="l" t="t" r="r" b="b"/>
            <a:pathLst>
              <a:path w="568451" h="588263">
                <a:moveTo>
                  <a:pt x="284225" y="0"/>
                </a:moveTo>
                <a:lnTo>
                  <a:pt x="238123" y="3850"/>
                </a:lnTo>
                <a:lnTo>
                  <a:pt x="194389" y="14996"/>
                </a:lnTo>
                <a:lnTo>
                  <a:pt x="153608" y="32832"/>
                </a:lnTo>
                <a:lnTo>
                  <a:pt x="116366" y="56753"/>
                </a:lnTo>
                <a:lnTo>
                  <a:pt x="83248" y="86153"/>
                </a:lnTo>
                <a:lnTo>
                  <a:pt x="54839" y="120426"/>
                </a:lnTo>
                <a:lnTo>
                  <a:pt x="31725" y="158966"/>
                </a:lnTo>
                <a:lnTo>
                  <a:pt x="14490" y="201167"/>
                </a:lnTo>
                <a:lnTo>
                  <a:pt x="3720" y="246425"/>
                </a:lnTo>
                <a:lnTo>
                  <a:pt x="0" y="294131"/>
                </a:lnTo>
                <a:lnTo>
                  <a:pt x="942" y="318253"/>
                </a:lnTo>
                <a:lnTo>
                  <a:pt x="8260" y="364811"/>
                </a:lnTo>
                <a:lnTo>
                  <a:pt x="22336" y="408616"/>
                </a:lnTo>
                <a:lnTo>
                  <a:pt x="42583" y="449063"/>
                </a:lnTo>
                <a:lnTo>
                  <a:pt x="68418" y="485545"/>
                </a:lnTo>
                <a:lnTo>
                  <a:pt x="99255" y="517457"/>
                </a:lnTo>
                <a:lnTo>
                  <a:pt x="134508" y="544193"/>
                </a:lnTo>
                <a:lnTo>
                  <a:pt x="173593" y="565148"/>
                </a:lnTo>
                <a:lnTo>
                  <a:pt x="215923" y="579715"/>
                </a:lnTo>
                <a:lnTo>
                  <a:pt x="260915" y="587288"/>
                </a:lnTo>
                <a:lnTo>
                  <a:pt x="284225" y="588263"/>
                </a:lnTo>
                <a:lnTo>
                  <a:pt x="307536" y="587288"/>
                </a:lnTo>
                <a:lnTo>
                  <a:pt x="352528" y="579715"/>
                </a:lnTo>
                <a:lnTo>
                  <a:pt x="394858" y="565148"/>
                </a:lnTo>
                <a:lnTo>
                  <a:pt x="433943" y="544193"/>
                </a:lnTo>
                <a:lnTo>
                  <a:pt x="469196" y="517457"/>
                </a:lnTo>
                <a:lnTo>
                  <a:pt x="500033" y="485545"/>
                </a:lnTo>
                <a:lnTo>
                  <a:pt x="525868" y="449063"/>
                </a:lnTo>
                <a:lnTo>
                  <a:pt x="546115" y="408616"/>
                </a:lnTo>
                <a:lnTo>
                  <a:pt x="560191" y="364811"/>
                </a:lnTo>
                <a:lnTo>
                  <a:pt x="567509" y="318253"/>
                </a:lnTo>
                <a:lnTo>
                  <a:pt x="568451" y="294131"/>
                </a:lnTo>
                <a:lnTo>
                  <a:pt x="567509" y="270010"/>
                </a:lnTo>
                <a:lnTo>
                  <a:pt x="560191" y="223452"/>
                </a:lnTo>
                <a:lnTo>
                  <a:pt x="546115" y="179647"/>
                </a:lnTo>
                <a:lnTo>
                  <a:pt x="525868" y="139200"/>
                </a:lnTo>
                <a:lnTo>
                  <a:pt x="500033" y="102718"/>
                </a:lnTo>
                <a:lnTo>
                  <a:pt x="469196" y="70806"/>
                </a:lnTo>
                <a:lnTo>
                  <a:pt x="433943" y="44070"/>
                </a:lnTo>
                <a:lnTo>
                  <a:pt x="394858" y="23115"/>
                </a:lnTo>
                <a:lnTo>
                  <a:pt x="352528" y="8548"/>
                </a:lnTo>
                <a:lnTo>
                  <a:pt x="307536" y="975"/>
                </a:lnTo>
                <a:lnTo>
                  <a:pt x="284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752088" y="3646932"/>
            <a:ext cx="457200" cy="473963"/>
          </a:xfrm>
          <a:custGeom>
            <a:avLst/>
            <a:gdLst/>
            <a:ahLst/>
            <a:cxnLst/>
            <a:rect l="l" t="t" r="r" b="b"/>
            <a:pathLst>
              <a:path w="457200" h="473963">
                <a:moveTo>
                  <a:pt x="228600" y="0"/>
                </a:moveTo>
                <a:lnTo>
                  <a:pt x="173669" y="6884"/>
                </a:lnTo>
                <a:lnTo>
                  <a:pt x="123551" y="26441"/>
                </a:lnTo>
                <a:lnTo>
                  <a:pt x="79835" y="57027"/>
                </a:lnTo>
                <a:lnTo>
                  <a:pt x="44110" y="96999"/>
                </a:lnTo>
                <a:lnTo>
                  <a:pt x="17966" y="144714"/>
                </a:lnTo>
                <a:lnTo>
                  <a:pt x="2992" y="198528"/>
                </a:lnTo>
                <a:lnTo>
                  <a:pt x="0" y="236982"/>
                </a:lnTo>
                <a:lnTo>
                  <a:pt x="757" y="256425"/>
                </a:lnTo>
                <a:lnTo>
                  <a:pt x="11655" y="311907"/>
                </a:lnTo>
                <a:lnTo>
                  <a:pt x="34252" y="361838"/>
                </a:lnTo>
                <a:lnTo>
                  <a:pt x="66960" y="404574"/>
                </a:lnTo>
                <a:lnTo>
                  <a:pt x="108189" y="438471"/>
                </a:lnTo>
                <a:lnTo>
                  <a:pt x="156350" y="461887"/>
                </a:lnTo>
                <a:lnTo>
                  <a:pt x="209853" y="473178"/>
                </a:lnTo>
                <a:lnTo>
                  <a:pt x="228600" y="473964"/>
                </a:lnTo>
                <a:lnTo>
                  <a:pt x="247346" y="473178"/>
                </a:lnTo>
                <a:lnTo>
                  <a:pt x="300849" y="461887"/>
                </a:lnTo>
                <a:lnTo>
                  <a:pt x="349010" y="438471"/>
                </a:lnTo>
                <a:lnTo>
                  <a:pt x="390239" y="404574"/>
                </a:lnTo>
                <a:lnTo>
                  <a:pt x="422947" y="361838"/>
                </a:lnTo>
                <a:lnTo>
                  <a:pt x="445544" y="311907"/>
                </a:lnTo>
                <a:lnTo>
                  <a:pt x="456442" y="256425"/>
                </a:lnTo>
                <a:lnTo>
                  <a:pt x="457200" y="236982"/>
                </a:lnTo>
                <a:lnTo>
                  <a:pt x="456442" y="217538"/>
                </a:lnTo>
                <a:lnTo>
                  <a:pt x="445544" y="162056"/>
                </a:lnTo>
                <a:lnTo>
                  <a:pt x="422947" y="112125"/>
                </a:lnTo>
                <a:lnTo>
                  <a:pt x="390239" y="69389"/>
                </a:lnTo>
                <a:lnTo>
                  <a:pt x="349010" y="35492"/>
                </a:lnTo>
                <a:lnTo>
                  <a:pt x="300849" y="12076"/>
                </a:lnTo>
                <a:lnTo>
                  <a:pt x="247346" y="785"/>
                </a:lnTo>
                <a:lnTo>
                  <a:pt x="22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815715" y="3710432"/>
            <a:ext cx="385572" cy="399288"/>
          </a:xfrm>
          <a:custGeom>
            <a:avLst/>
            <a:gdLst/>
            <a:ahLst/>
            <a:cxnLst/>
            <a:rect l="l" t="t" r="r" b="b"/>
            <a:pathLst>
              <a:path w="385572" h="399288">
                <a:moveTo>
                  <a:pt x="192786" y="0"/>
                </a:moveTo>
                <a:lnTo>
                  <a:pt x="146472" y="5803"/>
                </a:lnTo>
                <a:lnTo>
                  <a:pt x="104210" y="22288"/>
                </a:lnTo>
                <a:lnTo>
                  <a:pt x="67342" y="48066"/>
                </a:lnTo>
                <a:lnTo>
                  <a:pt x="37209" y="81747"/>
                </a:lnTo>
                <a:lnTo>
                  <a:pt x="15156" y="121943"/>
                </a:lnTo>
                <a:lnTo>
                  <a:pt x="2524" y="167266"/>
                </a:lnTo>
                <a:lnTo>
                  <a:pt x="0" y="199644"/>
                </a:lnTo>
                <a:lnTo>
                  <a:pt x="639" y="216014"/>
                </a:lnTo>
                <a:lnTo>
                  <a:pt x="9832" y="262737"/>
                </a:lnTo>
                <a:lnTo>
                  <a:pt x="28894" y="304797"/>
                </a:lnTo>
                <a:lnTo>
                  <a:pt x="56483" y="340804"/>
                </a:lnTo>
                <a:lnTo>
                  <a:pt x="91255" y="369370"/>
                </a:lnTo>
                <a:lnTo>
                  <a:pt x="131868" y="389107"/>
                </a:lnTo>
                <a:lnTo>
                  <a:pt x="176980" y="398626"/>
                </a:lnTo>
                <a:lnTo>
                  <a:pt x="192786" y="399288"/>
                </a:lnTo>
                <a:lnTo>
                  <a:pt x="208591" y="398626"/>
                </a:lnTo>
                <a:lnTo>
                  <a:pt x="253703" y="389107"/>
                </a:lnTo>
                <a:lnTo>
                  <a:pt x="294316" y="369370"/>
                </a:lnTo>
                <a:lnTo>
                  <a:pt x="329088" y="340804"/>
                </a:lnTo>
                <a:lnTo>
                  <a:pt x="356677" y="304797"/>
                </a:lnTo>
                <a:lnTo>
                  <a:pt x="375739" y="262737"/>
                </a:lnTo>
                <a:lnTo>
                  <a:pt x="384932" y="216014"/>
                </a:lnTo>
                <a:lnTo>
                  <a:pt x="385572" y="199644"/>
                </a:lnTo>
                <a:lnTo>
                  <a:pt x="384932" y="183273"/>
                </a:lnTo>
                <a:lnTo>
                  <a:pt x="375739" y="136550"/>
                </a:lnTo>
                <a:lnTo>
                  <a:pt x="356677" y="94490"/>
                </a:lnTo>
                <a:lnTo>
                  <a:pt x="329088" y="58483"/>
                </a:lnTo>
                <a:lnTo>
                  <a:pt x="294316" y="29917"/>
                </a:lnTo>
                <a:lnTo>
                  <a:pt x="253703" y="10180"/>
                </a:lnTo>
                <a:lnTo>
                  <a:pt x="208591" y="661"/>
                </a:lnTo>
                <a:lnTo>
                  <a:pt x="19278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747515" y="5884164"/>
            <a:ext cx="571500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695700" y="5832347"/>
            <a:ext cx="568451" cy="589788"/>
          </a:xfrm>
          <a:custGeom>
            <a:avLst/>
            <a:gdLst/>
            <a:ahLst/>
            <a:cxnLst/>
            <a:rect l="l" t="t" r="r" b="b"/>
            <a:pathLst>
              <a:path w="568451" h="589788">
                <a:moveTo>
                  <a:pt x="284225" y="0"/>
                </a:moveTo>
                <a:lnTo>
                  <a:pt x="238123" y="3859"/>
                </a:lnTo>
                <a:lnTo>
                  <a:pt x="194389" y="15033"/>
                </a:lnTo>
                <a:lnTo>
                  <a:pt x="153608" y="32915"/>
                </a:lnTo>
                <a:lnTo>
                  <a:pt x="116366" y="56897"/>
                </a:lnTo>
                <a:lnTo>
                  <a:pt x="83248" y="86372"/>
                </a:lnTo>
                <a:lnTo>
                  <a:pt x="54839" y="120733"/>
                </a:lnTo>
                <a:lnTo>
                  <a:pt x="31725" y="159373"/>
                </a:lnTo>
                <a:lnTo>
                  <a:pt x="14490" y="201684"/>
                </a:lnTo>
                <a:lnTo>
                  <a:pt x="3720" y="247060"/>
                </a:lnTo>
                <a:lnTo>
                  <a:pt x="0" y="294893"/>
                </a:lnTo>
                <a:lnTo>
                  <a:pt x="942" y="319079"/>
                </a:lnTo>
                <a:lnTo>
                  <a:pt x="8260" y="365760"/>
                </a:lnTo>
                <a:lnTo>
                  <a:pt x="22336" y="409679"/>
                </a:lnTo>
                <a:lnTo>
                  <a:pt x="42583" y="450231"/>
                </a:lnTo>
                <a:lnTo>
                  <a:pt x="68418" y="486807"/>
                </a:lnTo>
                <a:lnTo>
                  <a:pt x="99255" y="518801"/>
                </a:lnTo>
                <a:lnTo>
                  <a:pt x="134508" y="545605"/>
                </a:lnTo>
                <a:lnTo>
                  <a:pt x="173593" y="566613"/>
                </a:lnTo>
                <a:lnTo>
                  <a:pt x="215923" y="581217"/>
                </a:lnTo>
                <a:lnTo>
                  <a:pt x="260915" y="588810"/>
                </a:lnTo>
                <a:lnTo>
                  <a:pt x="284225" y="589787"/>
                </a:lnTo>
                <a:lnTo>
                  <a:pt x="307536" y="588810"/>
                </a:lnTo>
                <a:lnTo>
                  <a:pt x="352528" y="581217"/>
                </a:lnTo>
                <a:lnTo>
                  <a:pt x="394858" y="566613"/>
                </a:lnTo>
                <a:lnTo>
                  <a:pt x="433943" y="545605"/>
                </a:lnTo>
                <a:lnTo>
                  <a:pt x="469196" y="518801"/>
                </a:lnTo>
                <a:lnTo>
                  <a:pt x="500033" y="486807"/>
                </a:lnTo>
                <a:lnTo>
                  <a:pt x="525868" y="450231"/>
                </a:lnTo>
                <a:lnTo>
                  <a:pt x="546115" y="409679"/>
                </a:lnTo>
                <a:lnTo>
                  <a:pt x="560191" y="365760"/>
                </a:lnTo>
                <a:lnTo>
                  <a:pt x="567509" y="319079"/>
                </a:lnTo>
                <a:lnTo>
                  <a:pt x="568451" y="294893"/>
                </a:lnTo>
                <a:lnTo>
                  <a:pt x="567509" y="270708"/>
                </a:lnTo>
                <a:lnTo>
                  <a:pt x="560191" y="224027"/>
                </a:lnTo>
                <a:lnTo>
                  <a:pt x="546115" y="180108"/>
                </a:lnTo>
                <a:lnTo>
                  <a:pt x="525868" y="139556"/>
                </a:lnTo>
                <a:lnTo>
                  <a:pt x="500033" y="102980"/>
                </a:lnTo>
                <a:lnTo>
                  <a:pt x="469196" y="70986"/>
                </a:lnTo>
                <a:lnTo>
                  <a:pt x="433943" y="44182"/>
                </a:lnTo>
                <a:lnTo>
                  <a:pt x="394858" y="23174"/>
                </a:lnTo>
                <a:lnTo>
                  <a:pt x="352528" y="8570"/>
                </a:lnTo>
                <a:lnTo>
                  <a:pt x="307536" y="977"/>
                </a:lnTo>
                <a:lnTo>
                  <a:pt x="284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752088" y="5890259"/>
            <a:ext cx="457200" cy="473964"/>
          </a:xfrm>
          <a:custGeom>
            <a:avLst/>
            <a:gdLst/>
            <a:ahLst/>
            <a:cxnLst/>
            <a:rect l="l" t="t" r="r" b="b"/>
            <a:pathLst>
              <a:path w="457200" h="473963">
                <a:moveTo>
                  <a:pt x="228600" y="0"/>
                </a:moveTo>
                <a:lnTo>
                  <a:pt x="173669" y="6887"/>
                </a:lnTo>
                <a:lnTo>
                  <a:pt x="123551" y="26450"/>
                </a:lnTo>
                <a:lnTo>
                  <a:pt x="79835" y="57044"/>
                </a:lnTo>
                <a:lnTo>
                  <a:pt x="44110" y="97021"/>
                </a:lnTo>
                <a:lnTo>
                  <a:pt x="17966" y="144735"/>
                </a:lnTo>
                <a:lnTo>
                  <a:pt x="2992" y="198541"/>
                </a:lnTo>
                <a:lnTo>
                  <a:pt x="0" y="236981"/>
                </a:lnTo>
                <a:lnTo>
                  <a:pt x="757" y="256418"/>
                </a:lnTo>
                <a:lnTo>
                  <a:pt x="11655" y="311888"/>
                </a:lnTo>
                <a:lnTo>
                  <a:pt x="34252" y="361816"/>
                </a:lnTo>
                <a:lnTo>
                  <a:pt x="66960" y="404555"/>
                </a:lnTo>
                <a:lnTo>
                  <a:pt x="108189" y="438459"/>
                </a:lnTo>
                <a:lnTo>
                  <a:pt x="156350" y="461882"/>
                </a:lnTo>
                <a:lnTo>
                  <a:pt x="209853" y="473178"/>
                </a:lnTo>
                <a:lnTo>
                  <a:pt x="228600" y="473963"/>
                </a:lnTo>
                <a:lnTo>
                  <a:pt x="247346" y="473178"/>
                </a:lnTo>
                <a:lnTo>
                  <a:pt x="300849" y="461882"/>
                </a:lnTo>
                <a:lnTo>
                  <a:pt x="349010" y="438459"/>
                </a:lnTo>
                <a:lnTo>
                  <a:pt x="390239" y="404555"/>
                </a:lnTo>
                <a:lnTo>
                  <a:pt x="422947" y="361816"/>
                </a:lnTo>
                <a:lnTo>
                  <a:pt x="445544" y="311888"/>
                </a:lnTo>
                <a:lnTo>
                  <a:pt x="456442" y="256418"/>
                </a:lnTo>
                <a:lnTo>
                  <a:pt x="457200" y="236981"/>
                </a:lnTo>
                <a:lnTo>
                  <a:pt x="456442" y="217545"/>
                </a:lnTo>
                <a:lnTo>
                  <a:pt x="445544" y="162075"/>
                </a:lnTo>
                <a:lnTo>
                  <a:pt x="422947" y="112147"/>
                </a:lnTo>
                <a:lnTo>
                  <a:pt x="390239" y="69408"/>
                </a:lnTo>
                <a:lnTo>
                  <a:pt x="349010" y="35504"/>
                </a:lnTo>
                <a:lnTo>
                  <a:pt x="300849" y="12081"/>
                </a:lnTo>
                <a:lnTo>
                  <a:pt x="247346" y="785"/>
                </a:lnTo>
                <a:lnTo>
                  <a:pt x="22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787140" y="5926835"/>
            <a:ext cx="385572" cy="400811"/>
          </a:xfrm>
          <a:custGeom>
            <a:avLst/>
            <a:gdLst/>
            <a:ahLst/>
            <a:cxnLst/>
            <a:rect l="l" t="t" r="r" b="b"/>
            <a:pathLst>
              <a:path w="385572" h="400812">
                <a:moveTo>
                  <a:pt x="192786" y="0"/>
                </a:moveTo>
                <a:lnTo>
                  <a:pt x="146472" y="5824"/>
                </a:lnTo>
                <a:lnTo>
                  <a:pt x="104210" y="22369"/>
                </a:lnTo>
                <a:lnTo>
                  <a:pt x="67342" y="48241"/>
                </a:lnTo>
                <a:lnTo>
                  <a:pt x="37209" y="82049"/>
                </a:lnTo>
                <a:lnTo>
                  <a:pt x="15156" y="122399"/>
                </a:lnTo>
                <a:lnTo>
                  <a:pt x="2524" y="167899"/>
                </a:lnTo>
                <a:lnTo>
                  <a:pt x="0" y="200405"/>
                </a:lnTo>
                <a:lnTo>
                  <a:pt x="639" y="216842"/>
                </a:lnTo>
                <a:lnTo>
                  <a:pt x="9832" y="263749"/>
                </a:lnTo>
                <a:lnTo>
                  <a:pt x="28894" y="305971"/>
                </a:lnTo>
                <a:lnTo>
                  <a:pt x="56483" y="342114"/>
                </a:lnTo>
                <a:lnTo>
                  <a:pt x="91255" y="370786"/>
                </a:lnTo>
                <a:lnTo>
                  <a:pt x="131868" y="390595"/>
                </a:lnTo>
                <a:lnTo>
                  <a:pt x="176980" y="400147"/>
                </a:lnTo>
                <a:lnTo>
                  <a:pt x="192786" y="400811"/>
                </a:lnTo>
                <a:lnTo>
                  <a:pt x="208591" y="400147"/>
                </a:lnTo>
                <a:lnTo>
                  <a:pt x="253703" y="390595"/>
                </a:lnTo>
                <a:lnTo>
                  <a:pt x="294316" y="370786"/>
                </a:lnTo>
                <a:lnTo>
                  <a:pt x="329088" y="342114"/>
                </a:lnTo>
                <a:lnTo>
                  <a:pt x="356677" y="305971"/>
                </a:lnTo>
                <a:lnTo>
                  <a:pt x="375739" y="263749"/>
                </a:lnTo>
                <a:lnTo>
                  <a:pt x="384932" y="216842"/>
                </a:lnTo>
                <a:lnTo>
                  <a:pt x="385572" y="200405"/>
                </a:lnTo>
                <a:lnTo>
                  <a:pt x="384932" y="183969"/>
                </a:lnTo>
                <a:lnTo>
                  <a:pt x="375739" y="137062"/>
                </a:lnTo>
                <a:lnTo>
                  <a:pt x="356677" y="94840"/>
                </a:lnTo>
                <a:lnTo>
                  <a:pt x="329088" y="58697"/>
                </a:lnTo>
                <a:lnTo>
                  <a:pt x="294316" y="30025"/>
                </a:lnTo>
                <a:lnTo>
                  <a:pt x="253703" y="10216"/>
                </a:lnTo>
                <a:lnTo>
                  <a:pt x="208591" y="664"/>
                </a:lnTo>
                <a:lnTo>
                  <a:pt x="19278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67409" y="4933442"/>
            <a:ext cx="2245995" cy="1395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16915" algn="ctr">
              <a:lnSpc>
                <a:spcPct val="100000"/>
              </a:lnSpc>
            </a:pPr>
            <a:r>
              <a:rPr sz="2000" b="1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学院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专业建设标准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专业建设规划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marR="12700" indent="-172720">
              <a:lnSpc>
                <a:spcPct val="110000"/>
              </a:lnSpc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sz="1600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业实训</a:t>
            </a:r>
            <a:r>
              <a:rPr sz="1600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r>
              <a:rPr sz="1600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件与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</a:t>
            </a:r>
            <a:r>
              <a:rPr sz="1600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训教学运行规范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70903" y="1543811"/>
            <a:ext cx="0" cy="4407750"/>
          </a:xfrm>
          <a:custGeom>
            <a:avLst/>
            <a:gdLst/>
            <a:ahLst/>
            <a:cxnLst/>
            <a:rect l="l" t="t" r="r" b="b"/>
            <a:pathLst>
              <a:path h="4407750">
                <a:moveTo>
                  <a:pt x="0" y="440775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470903" y="5951220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66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472428" y="1543811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66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112764" y="3973067"/>
            <a:ext cx="358521" cy="0"/>
          </a:xfrm>
          <a:custGeom>
            <a:avLst/>
            <a:gdLst/>
            <a:ahLst/>
            <a:cxnLst/>
            <a:rect l="l" t="t" r="r" b="b"/>
            <a:pathLst>
              <a:path w="358521">
                <a:moveTo>
                  <a:pt x="0" y="0"/>
                </a:moveTo>
                <a:lnTo>
                  <a:pt x="35852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961739" y="3885714"/>
            <a:ext cx="141118" cy="140275"/>
          </a:xfrm>
          <a:custGeom>
            <a:avLst/>
            <a:gdLst/>
            <a:ahLst/>
            <a:cxnLst/>
            <a:rect l="l" t="t" r="r" b="b"/>
            <a:pathLst>
              <a:path w="141118" h="140275">
                <a:moveTo>
                  <a:pt x="141118" y="70589"/>
                </a:moveTo>
                <a:lnTo>
                  <a:pt x="128691" y="110667"/>
                </a:lnTo>
                <a:lnTo>
                  <a:pt x="96771" y="136319"/>
                </a:lnTo>
                <a:lnTo>
                  <a:pt x="83189" y="140275"/>
                </a:lnTo>
                <a:lnTo>
                  <a:pt x="66065" y="139416"/>
                </a:lnTo>
                <a:lnTo>
                  <a:pt x="25389" y="123512"/>
                </a:lnTo>
                <a:lnTo>
                  <a:pt x="2944" y="92504"/>
                </a:lnTo>
                <a:lnTo>
                  <a:pt x="0" y="79898"/>
                </a:lnTo>
                <a:lnTo>
                  <a:pt x="1098" y="63446"/>
                </a:lnTo>
                <a:lnTo>
                  <a:pt x="18201" y="23975"/>
                </a:lnTo>
                <a:lnTo>
                  <a:pt x="50811" y="2475"/>
                </a:lnTo>
                <a:lnTo>
                  <a:pt x="63970" y="0"/>
                </a:lnTo>
                <a:lnTo>
                  <a:pt x="79820" y="1263"/>
                </a:lnTo>
                <a:lnTo>
                  <a:pt x="118250" y="19315"/>
                </a:lnTo>
                <a:lnTo>
                  <a:pt x="138956" y="53254"/>
                </a:lnTo>
                <a:lnTo>
                  <a:pt x="141118" y="70589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653783" y="1374647"/>
            <a:ext cx="571500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601968" y="1322832"/>
            <a:ext cx="568451" cy="589788"/>
          </a:xfrm>
          <a:custGeom>
            <a:avLst/>
            <a:gdLst/>
            <a:ahLst/>
            <a:cxnLst/>
            <a:rect l="l" t="t" r="r" b="b"/>
            <a:pathLst>
              <a:path w="568451" h="589788">
                <a:moveTo>
                  <a:pt x="284225" y="0"/>
                </a:moveTo>
                <a:lnTo>
                  <a:pt x="238123" y="3861"/>
                </a:lnTo>
                <a:lnTo>
                  <a:pt x="194389" y="15038"/>
                </a:lnTo>
                <a:lnTo>
                  <a:pt x="153608" y="32925"/>
                </a:lnTo>
                <a:lnTo>
                  <a:pt x="116366" y="56912"/>
                </a:lnTo>
                <a:lnTo>
                  <a:pt x="83248" y="86391"/>
                </a:lnTo>
                <a:lnTo>
                  <a:pt x="54839" y="120755"/>
                </a:lnTo>
                <a:lnTo>
                  <a:pt x="31725" y="159395"/>
                </a:lnTo>
                <a:lnTo>
                  <a:pt x="14490" y="201704"/>
                </a:lnTo>
                <a:lnTo>
                  <a:pt x="3720" y="247073"/>
                </a:lnTo>
                <a:lnTo>
                  <a:pt x="0" y="294893"/>
                </a:lnTo>
                <a:lnTo>
                  <a:pt x="942" y="319072"/>
                </a:lnTo>
                <a:lnTo>
                  <a:pt x="8260" y="365743"/>
                </a:lnTo>
                <a:lnTo>
                  <a:pt x="22336" y="409658"/>
                </a:lnTo>
                <a:lnTo>
                  <a:pt x="42583" y="450208"/>
                </a:lnTo>
                <a:lnTo>
                  <a:pt x="68418" y="486786"/>
                </a:lnTo>
                <a:lnTo>
                  <a:pt x="99255" y="518784"/>
                </a:lnTo>
                <a:lnTo>
                  <a:pt x="134508" y="545593"/>
                </a:lnTo>
                <a:lnTo>
                  <a:pt x="173593" y="566606"/>
                </a:lnTo>
                <a:lnTo>
                  <a:pt x="215923" y="581214"/>
                </a:lnTo>
                <a:lnTo>
                  <a:pt x="260915" y="588810"/>
                </a:lnTo>
                <a:lnTo>
                  <a:pt x="284225" y="589788"/>
                </a:lnTo>
                <a:lnTo>
                  <a:pt x="307536" y="588810"/>
                </a:lnTo>
                <a:lnTo>
                  <a:pt x="352528" y="581214"/>
                </a:lnTo>
                <a:lnTo>
                  <a:pt x="394858" y="566606"/>
                </a:lnTo>
                <a:lnTo>
                  <a:pt x="433943" y="545593"/>
                </a:lnTo>
                <a:lnTo>
                  <a:pt x="469196" y="518784"/>
                </a:lnTo>
                <a:lnTo>
                  <a:pt x="500033" y="486786"/>
                </a:lnTo>
                <a:lnTo>
                  <a:pt x="525868" y="450208"/>
                </a:lnTo>
                <a:lnTo>
                  <a:pt x="546115" y="409658"/>
                </a:lnTo>
                <a:lnTo>
                  <a:pt x="560191" y="365743"/>
                </a:lnTo>
                <a:lnTo>
                  <a:pt x="567509" y="319072"/>
                </a:lnTo>
                <a:lnTo>
                  <a:pt x="568451" y="294893"/>
                </a:lnTo>
                <a:lnTo>
                  <a:pt x="567509" y="270715"/>
                </a:lnTo>
                <a:lnTo>
                  <a:pt x="560191" y="224044"/>
                </a:lnTo>
                <a:lnTo>
                  <a:pt x="546115" y="180129"/>
                </a:lnTo>
                <a:lnTo>
                  <a:pt x="525868" y="139579"/>
                </a:lnTo>
                <a:lnTo>
                  <a:pt x="500033" y="103001"/>
                </a:lnTo>
                <a:lnTo>
                  <a:pt x="469196" y="71003"/>
                </a:lnTo>
                <a:lnTo>
                  <a:pt x="433943" y="44194"/>
                </a:lnTo>
                <a:lnTo>
                  <a:pt x="394858" y="23181"/>
                </a:lnTo>
                <a:lnTo>
                  <a:pt x="352528" y="8573"/>
                </a:lnTo>
                <a:lnTo>
                  <a:pt x="307536" y="977"/>
                </a:lnTo>
                <a:lnTo>
                  <a:pt x="284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658356" y="1380744"/>
            <a:ext cx="457200" cy="473963"/>
          </a:xfrm>
          <a:custGeom>
            <a:avLst/>
            <a:gdLst/>
            <a:ahLst/>
            <a:cxnLst/>
            <a:rect l="l" t="t" r="r" b="b"/>
            <a:pathLst>
              <a:path w="457200" h="473963">
                <a:moveTo>
                  <a:pt x="228600" y="0"/>
                </a:moveTo>
                <a:lnTo>
                  <a:pt x="173669" y="6884"/>
                </a:lnTo>
                <a:lnTo>
                  <a:pt x="123551" y="26441"/>
                </a:lnTo>
                <a:lnTo>
                  <a:pt x="79835" y="57027"/>
                </a:lnTo>
                <a:lnTo>
                  <a:pt x="44110" y="96999"/>
                </a:lnTo>
                <a:lnTo>
                  <a:pt x="17966" y="144714"/>
                </a:lnTo>
                <a:lnTo>
                  <a:pt x="2992" y="198528"/>
                </a:lnTo>
                <a:lnTo>
                  <a:pt x="0" y="236981"/>
                </a:lnTo>
                <a:lnTo>
                  <a:pt x="757" y="256425"/>
                </a:lnTo>
                <a:lnTo>
                  <a:pt x="11655" y="311907"/>
                </a:lnTo>
                <a:lnTo>
                  <a:pt x="34252" y="361838"/>
                </a:lnTo>
                <a:lnTo>
                  <a:pt x="66960" y="404574"/>
                </a:lnTo>
                <a:lnTo>
                  <a:pt x="108189" y="438471"/>
                </a:lnTo>
                <a:lnTo>
                  <a:pt x="156350" y="461887"/>
                </a:lnTo>
                <a:lnTo>
                  <a:pt x="209853" y="473178"/>
                </a:lnTo>
                <a:lnTo>
                  <a:pt x="228600" y="473963"/>
                </a:lnTo>
                <a:lnTo>
                  <a:pt x="247346" y="473178"/>
                </a:lnTo>
                <a:lnTo>
                  <a:pt x="300849" y="461887"/>
                </a:lnTo>
                <a:lnTo>
                  <a:pt x="349010" y="438471"/>
                </a:lnTo>
                <a:lnTo>
                  <a:pt x="390239" y="404574"/>
                </a:lnTo>
                <a:lnTo>
                  <a:pt x="422947" y="361838"/>
                </a:lnTo>
                <a:lnTo>
                  <a:pt x="445544" y="311907"/>
                </a:lnTo>
                <a:lnTo>
                  <a:pt x="456442" y="256425"/>
                </a:lnTo>
                <a:lnTo>
                  <a:pt x="457200" y="236981"/>
                </a:lnTo>
                <a:lnTo>
                  <a:pt x="456442" y="217538"/>
                </a:lnTo>
                <a:lnTo>
                  <a:pt x="445544" y="162056"/>
                </a:lnTo>
                <a:lnTo>
                  <a:pt x="422947" y="112125"/>
                </a:lnTo>
                <a:lnTo>
                  <a:pt x="390239" y="69389"/>
                </a:lnTo>
                <a:lnTo>
                  <a:pt x="349010" y="35492"/>
                </a:lnTo>
                <a:lnTo>
                  <a:pt x="300849" y="12076"/>
                </a:lnTo>
                <a:lnTo>
                  <a:pt x="247346" y="785"/>
                </a:lnTo>
                <a:lnTo>
                  <a:pt x="22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721982" y="1445894"/>
            <a:ext cx="385572" cy="400812"/>
          </a:xfrm>
          <a:custGeom>
            <a:avLst/>
            <a:gdLst/>
            <a:ahLst/>
            <a:cxnLst/>
            <a:rect l="l" t="t" r="r" b="b"/>
            <a:pathLst>
              <a:path w="385572" h="400812">
                <a:moveTo>
                  <a:pt x="192786" y="0"/>
                </a:moveTo>
                <a:lnTo>
                  <a:pt x="146472" y="5820"/>
                </a:lnTo>
                <a:lnTo>
                  <a:pt x="104210" y="22357"/>
                </a:lnTo>
                <a:lnTo>
                  <a:pt x="67342" y="48220"/>
                </a:lnTo>
                <a:lnTo>
                  <a:pt x="37209" y="82021"/>
                </a:lnTo>
                <a:lnTo>
                  <a:pt x="15156" y="122372"/>
                </a:lnTo>
                <a:lnTo>
                  <a:pt x="2524" y="167883"/>
                </a:lnTo>
                <a:lnTo>
                  <a:pt x="0" y="200405"/>
                </a:lnTo>
                <a:lnTo>
                  <a:pt x="639" y="216850"/>
                </a:lnTo>
                <a:lnTo>
                  <a:pt x="9832" y="263773"/>
                </a:lnTo>
                <a:lnTo>
                  <a:pt x="28894" y="305999"/>
                </a:lnTo>
                <a:lnTo>
                  <a:pt x="56483" y="342138"/>
                </a:lnTo>
                <a:lnTo>
                  <a:pt x="91255" y="370801"/>
                </a:lnTo>
                <a:lnTo>
                  <a:pt x="131868" y="390601"/>
                </a:lnTo>
                <a:lnTo>
                  <a:pt x="176980" y="400148"/>
                </a:lnTo>
                <a:lnTo>
                  <a:pt x="192786" y="400812"/>
                </a:lnTo>
                <a:lnTo>
                  <a:pt x="208591" y="400148"/>
                </a:lnTo>
                <a:lnTo>
                  <a:pt x="253703" y="390601"/>
                </a:lnTo>
                <a:lnTo>
                  <a:pt x="294316" y="370801"/>
                </a:lnTo>
                <a:lnTo>
                  <a:pt x="329088" y="342138"/>
                </a:lnTo>
                <a:lnTo>
                  <a:pt x="356677" y="305999"/>
                </a:lnTo>
                <a:lnTo>
                  <a:pt x="375739" y="263773"/>
                </a:lnTo>
                <a:lnTo>
                  <a:pt x="384932" y="216850"/>
                </a:lnTo>
                <a:lnTo>
                  <a:pt x="385572" y="200405"/>
                </a:lnTo>
                <a:lnTo>
                  <a:pt x="384932" y="183961"/>
                </a:lnTo>
                <a:lnTo>
                  <a:pt x="375739" y="137038"/>
                </a:lnTo>
                <a:lnTo>
                  <a:pt x="356677" y="94812"/>
                </a:lnTo>
                <a:lnTo>
                  <a:pt x="329088" y="58674"/>
                </a:lnTo>
                <a:lnTo>
                  <a:pt x="294316" y="30010"/>
                </a:lnTo>
                <a:lnTo>
                  <a:pt x="253703" y="10210"/>
                </a:lnTo>
                <a:lnTo>
                  <a:pt x="208591" y="663"/>
                </a:lnTo>
                <a:lnTo>
                  <a:pt x="19278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818376" y="5637276"/>
            <a:ext cx="569976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766559" y="5585459"/>
            <a:ext cx="566928" cy="589788"/>
          </a:xfrm>
          <a:custGeom>
            <a:avLst/>
            <a:gdLst/>
            <a:ahLst/>
            <a:cxnLst/>
            <a:rect l="l" t="t" r="r" b="b"/>
            <a:pathLst>
              <a:path w="566928" h="589788">
                <a:moveTo>
                  <a:pt x="283464" y="0"/>
                </a:moveTo>
                <a:lnTo>
                  <a:pt x="237475" y="3859"/>
                </a:lnTo>
                <a:lnTo>
                  <a:pt x="193852" y="15033"/>
                </a:lnTo>
                <a:lnTo>
                  <a:pt x="153179" y="32915"/>
                </a:lnTo>
                <a:lnTo>
                  <a:pt x="116037" y="56897"/>
                </a:lnTo>
                <a:lnTo>
                  <a:pt x="83010" y="86372"/>
                </a:lnTo>
                <a:lnTo>
                  <a:pt x="54681" y="120733"/>
                </a:lnTo>
                <a:lnTo>
                  <a:pt x="31632" y="159373"/>
                </a:lnTo>
                <a:lnTo>
                  <a:pt x="14447" y="201684"/>
                </a:lnTo>
                <a:lnTo>
                  <a:pt x="3709" y="247060"/>
                </a:lnTo>
                <a:lnTo>
                  <a:pt x="0" y="294893"/>
                </a:lnTo>
                <a:lnTo>
                  <a:pt x="939" y="319079"/>
                </a:lnTo>
                <a:lnTo>
                  <a:pt x="8236" y="365760"/>
                </a:lnTo>
                <a:lnTo>
                  <a:pt x="22270" y="409679"/>
                </a:lnTo>
                <a:lnTo>
                  <a:pt x="42460" y="450231"/>
                </a:lnTo>
                <a:lnTo>
                  <a:pt x="68222" y="486807"/>
                </a:lnTo>
                <a:lnTo>
                  <a:pt x="98973" y="518801"/>
                </a:lnTo>
                <a:lnTo>
                  <a:pt x="134130" y="545605"/>
                </a:lnTo>
                <a:lnTo>
                  <a:pt x="173110" y="566613"/>
                </a:lnTo>
                <a:lnTo>
                  <a:pt x="215331" y="581217"/>
                </a:lnTo>
                <a:lnTo>
                  <a:pt x="260210" y="588810"/>
                </a:lnTo>
                <a:lnTo>
                  <a:pt x="283464" y="589787"/>
                </a:lnTo>
                <a:lnTo>
                  <a:pt x="306717" y="588810"/>
                </a:lnTo>
                <a:lnTo>
                  <a:pt x="351596" y="581217"/>
                </a:lnTo>
                <a:lnTo>
                  <a:pt x="393817" y="566613"/>
                </a:lnTo>
                <a:lnTo>
                  <a:pt x="432797" y="545605"/>
                </a:lnTo>
                <a:lnTo>
                  <a:pt x="467954" y="518801"/>
                </a:lnTo>
                <a:lnTo>
                  <a:pt x="498705" y="486807"/>
                </a:lnTo>
                <a:lnTo>
                  <a:pt x="524467" y="450231"/>
                </a:lnTo>
                <a:lnTo>
                  <a:pt x="544657" y="409679"/>
                </a:lnTo>
                <a:lnTo>
                  <a:pt x="558691" y="365760"/>
                </a:lnTo>
                <a:lnTo>
                  <a:pt x="565988" y="319079"/>
                </a:lnTo>
                <a:lnTo>
                  <a:pt x="566928" y="294893"/>
                </a:lnTo>
                <a:lnTo>
                  <a:pt x="565988" y="270708"/>
                </a:lnTo>
                <a:lnTo>
                  <a:pt x="558691" y="224027"/>
                </a:lnTo>
                <a:lnTo>
                  <a:pt x="544657" y="180108"/>
                </a:lnTo>
                <a:lnTo>
                  <a:pt x="524467" y="139556"/>
                </a:lnTo>
                <a:lnTo>
                  <a:pt x="498705" y="102980"/>
                </a:lnTo>
                <a:lnTo>
                  <a:pt x="467954" y="70986"/>
                </a:lnTo>
                <a:lnTo>
                  <a:pt x="432797" y="44182"/>
                </a:lnTo>
                <a:lnTo>
                  <a:pt x="393817" y="23174"/>
                </a:lnTo>
                <a:lnTo>
                  <a:pt x="351596" y="8570"/>
                </a:lnTo>
                <a:lnTo>
                  <a:pt x="306717" y="977"/>
                </a:lnTo>
                <a:lnTo>
                  <a:pt x="28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821423" y="5643371"/>
            <a:ext cx="457200" cy="473964"/>
          </a:xfrm>
          <a:custGeom>
            <a:avLst/>
            <a:gdLst/>
            <a:ahLst/>
            <a:cxnLst/>
            <a:rect l="l" t="t" r="r" b="b"/>
            <a:pathLst>
              <a:path w="457200" h="473963">
                <a:moveTo>
                  <a:pt x="228600" y="0"/>
                </a:moveTo>
                <a:lnTo>
                  <a:pt x="173669" y="6887"/>
                </a:lnTo>
                <a:lnTo>
                  <a:pt x="123551" y="26450"/>
                </a:lnTo>
                <a:lnTo>
                  <a:pt x="79835" y="57044"/>
                </a:lnTo>
                <a:lnTo>
                  <a:pt x="44110" y="97021"/>
                </a:lnTo>
                <a:lnTo>
                  <a:pt x="17966" y="144735"/>
                </a:lnTo>
                <a:lnTo>
                  <a:pt x="2992" y="198541"/>
                </a:lnTo>
                <a:lnTo>
                  <a:pt x="0" y="236981"/>
                </a:lnTo>
                <a:lnTo>
                  <a:pt x="757" y="256418"/>
                </a:lnTo>
                <a:lnTo>
                  <a:pt x="11655" y="311888"/>
                </a:lnTo>
                <a:lnTo>
                  <a:pt x="34252" y="361816"/>
                </a:lnTo>
                <a:lnTo>
                  <a:pt x="66960" y="404555"/>
                </a:lnTo>
                <a:lnTo>
                  <a:pt x="108189" y="438459"/>
                </a:lnTo>
                <a:lnTo>
                  <a:pt x="156350" y="461882"/>
                </a:lnTo>
                <a:lnTo>
                  <a:pt x="209853" y="473178"/>
                </a:lnTo>
                <a:lnTo>
                  <a:pt x="228600" y="473963"/>
                </a:lnTo>
                <a:lnTo>
                  <a:pt x="247346" y="473178"/>
                </a:lnTo>
                <a:lnTo>
                  <a:pt x="300849" y="461882"/>
                </a:lnTo>
                <a:lnTo>
                  <a:pt x="349010" y="438459"/>
                </a:lnTo>
                <a:lnTo>
                  <a:pt x="390239" y="404555"/>
                </a:lnTo>
                <a:lnTo>
                  <a:pt x="422947" y="361816"/>
                </a:lnTo>
                <a:lnTo>
                  <a:pt x="445544" y="311888"/>
                </a:lnTo>
                <a:lnTo>
                  <a:pt x="456442" y="256418"/>
                </a:lnTo>
                <a:lnTo>
                  <a:pt x="457200" y="236981"/>
                </a:lnTo>
                <a:lnTo>
                  <a:pt x="456442" y="217545"/>
                </a:lnTo>
                <a:lnTo>
                  <a:pt x="445544" y="162075"/>
                </a:lnTo>
                <a:lnTo>
                  <a:pt x="422947" y="112147"/>
                </a:lnTo>
                <a:lnTo>
                  <a:pt x="390239" y="69408"/>
                </a:lnTo>
                <a:lnTo>
                  <a:pt x="349010" y="35504"/>
                </a:lnTo>
                <a:lnTo>
                  <a:pt x="300849" y="12081"/>
                </a:lnTo>
                <a:lnTo>
                  <a:pt x="247346" y="785"/>
                </a:lnTo>
                <a:lnTo>
                  <a:pt x="22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856476" y="5679947"/>
            <a:ext cx="385572" cy="400812"/>
          </a:xfrm>
          <a:custGeom>
            <a:avLst/>
            <a:gdLst/>
            <a:ahLst/>
            <a:cxnLst/>
            <a:rect l="l" t="t" r="r" b="b"/>
            <a:pathLst>
              <a:path w="385572" h="400812">
                <a:moveTo>
                  <a:pt x="192785" y="0"/>
                </a:moveTo>
                <a:lnTo>
                  <a:pt x="146472" y="5824"/>
                </a:lnTo>
                <a:lnTo>
                  <a:pt x="104210" y="22369"/>
                </a:lnTo>
                <a:lnTo>
                  <a:pt x="67342" y="48241"/>
                </a:lnTo>
                <a:lnTo>
                  <a:pt x="37209" y="82049"/>
                </a:lnTo>
                <a:lnTo>
                  <a:pt x="15156" y="122399"/>
                </a:lnTo>
                <a:lnTo>
                  <a:pt x="2524" y="167899"/>
                </a:lnTo>
                <a:lnTo>
                  <a:pt x="0" y="200405"/>
                </a:lnTo>
                <a:lnTo>
                  <a:pt x="639" y="216842"/>
                </a:lnTo>
                <a:lnTo>
                  <a:pt x="9832" y="263749"/>
                </a:lnTo>
                <a:lnTo>
                  <a:pt x="28894" y="305971"/>
                </a:lnTo>
                <a:lnTo>
                  <a:pt x="56483" y="342114"/>
                </a:lnTo>
                <a:lnTo>
                  <a:pt x="91255" y="370786"/>
                </a:lnTo>
                <a:lnTo>
                  <a:pt x="131868" y="390595"/>
                </a:lnTo>
                <a:lnTo>
                  <a:pt x="176980" y="400147"/>
                </a:lnTo>
                <a:lnTo>
                  <a:pt x="192785" y="400811"/>
                </a:lnTo>
                <a:lnTo>
                  <a:pt x="208591" y="400147"/>
                </a:lnTo>
                <a:lnTo>
                  <a:pt x="253703" y="390595"/>
                </a:lnTo>
                <a:lnTo>
                  <a:pt x="294316" y="370786"/>
                </a:lnTo>
                <a:lnTo>
                  <a:pt x="329088" y="342114"/>
                </a:lnTo>
                <a:lnTo>
                  <a:pt x="356677" y="305971"/>
                </a:lnTo>
                <a:lnTo>
                  <a:pt x="375739" y="263749"/>
                </a:lnTo>
                <a:lnTo>
                  <a:pt x="384932" y="216842"/>
                </a:lnTo>
                <a:lnTo>
                  <a:pt x="385572" y="200405"/>
                </a:lnTo>
                <a:lnTo>
                  <a:pt x="384932" y="183969"/>
                </a:lnTo>
                <a:lnTo>
                  <a:pt x="375739" y="137062"/>
                </a:lnTo>
                <a:lnTo>
                  <a:pt x="356677" y="94840"/>
                </a:lnTo>
                <a:lnTo>
                  <a:pt x="329088" y="58697"/>
                </a:lnTo>
                <a:lnTo>
                  <a:pt x="294316" y="30025"/>
                </a:lnTo>
                <a:lnTo>
                  <a:pt x="253703" y="10216"/>
                </a:lnTo>
                <a:lnTo>
                  <a:pt x="208591" y="664"/>
                </a:lnTo>
                <a:lnTo>
                  <a:pt x="19278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315200" y="1085215"/>
            <a:ext cx="3809365" cy="1198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82575" algn="ctr">
              <a:lnSpc>
                <a:spcPct val="100000"/>
              </a:lnSpc>
            </a:pPr>
            <a:r>
              <a:rPr 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二级学院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ts val="1890"/>
              </a:lnSpc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lang="zh-CN" sz="1600" spc="70" dirty="0" smtClean="0">
                <a:solidFill>
                  <a:schemeClr val="tx1"/>
                </a:solidFill>
                <a:latin typeface="Wingdings" panose="05000000000000000000"/>
                <a:ea typeface="宋体" panose="02010600030101010101" pitchFamily="2" charset="-122"/>
                <a:cs typeface="Wingdings" panose="05000000000000000000"/>
              </a:rPr>
              <a:t>制药与生物工程</a:t>
            </a:r>
            <a:r>
              <a:rPr sz="1600" spc="-25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学院教学管理制度</a:t>
            </a:r>
            <a:r>
              <a:rPr lang="zh-CN" sz="1600" spc="-25" dirty="0" smtClean="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sz="160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70" dirty="0" smtClean="0">
                <a:solidFill>
                  <a:schemeClr val="tx1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lang="zh-CN" sz="1600" spc="70" dirty="0" smtClean="0">
                <a:solidFill>
                  <a:schemeClr val="tx1"/>
                </a:solidFill>
                <a:latin typeface="Wingdings" panose="05000000000000000000"/>
                <a:ea typeface="宋体" panose="02010600030101010101" pitchFamily="2" charset="-122"/>
                <a:cs typeface="Wingdings" panose="05000000000000000000"/>
                <a:sym typeface="+mn-ea"/>
              </a:rPr>
              <a:t>制药与生物工程</a:t>
            </a:r>
            <a:r>
              <a:rPr sz="1600" spc="-25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</a:t>
            </a:r>
            <a:r>
              <a:rPr sz="1600" spc="-20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教师岗位职责标准</a:t>
            </a:r>
            <a:r>
              <a:rPr lang="zh-CN" sz="1600" spc="-20" dirty="0" smtClean="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lang="zh-CN" sz="1600" spc="-20" dirty="0" smtClean="0">
              <a:solidFill>
                <a:schemeClr val="tx1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70" dirty="0" smtClean="0">
                <a:solidFill>
                  <a:schemeClr val="tx1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lang="zh-CN" sz="1600" spc="70" dirty="0" smtClean="0">
                <a:solidFill>
                  <a:schemeClr val="tx1"/>
                </a:solidFill>
                <a:latin typeface="Wingdings" panose="05000000000000000000"/>
                <a:ea typeface="宋体" panose="02010600030101010101" pitchFamily="2" charset="-122"/>
                <a:cs typeface="Wingdings" panose="05000000000000000000"/>
                <a:sym typeface="+mn-ea"/>
              </a:rPr>
              <a:t>制药与生物工程</a:t>
            </a:r>
            <a:r>
              <a:rPr sz="1600" spc="-2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院兼职教师管理规定</a:t>
            </a:r>
            <a:r>
              <a:rPr lang="zh-CN" sz="1600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1600" spc="-20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78247" y="3904002"/>
            <a:ext cx="141118" cy="140275"/>
          </a:xfrm>
          <a:custGeom>
            <a:avLst/>
            <a:gdLst/>
            <a:ahLst/>
            <a:cxnLst/>
            <a:rect l="l" t="t" r="r" b="b"/>
            <a:pathLst>
              <a:path w="141118" h="140275">
                <a:moveTo>
                  <a:pt x="141118" y="70589"/>
                </a:moveTo>
                <a:lnTo>
                  <a:pt x="128691" y="110667"/>
                </a:lnTo>
                <a:lnTo>
                  <a:pt x="96771" y="136319"/>
                </a:lnTo>
                <a:lnTo>
                  <a:pt x="83189" y="140275"/>
                </a:lnTo>
                <a:lnTo>
                  <a:pt x="66065" y="139416"/>
                </a:lnTo>
                <a:lnTo>
                  <a:pt x="25389" y="123512"/>
                </a:lnTo>
                <a:lnTo>
                  <a:pt x="2944" y="92504"/>
                </a:lnTo>
                <a:lnTo>
                  <a:pt x="0" y="79898"/>
                </a:lnTo>
                <a:lnTo>
                  <a:pt x="1098" y="63446"/>
                </a:lnTo>
                <a:lnTo>
                  <a:pt x="18201" y="23975"/>
                </a:lnTo>
                <a:lnTo>
                  <a:pt x="50811" y="2475"/>
                </a:lnTo>
                <a:lnTo>
                  <a:pt x="63970" y="0"/>
                </a:lnTo>
                <a:lnTo>
                  <a:pt x="79820" y="1263"/>
                </a:lnTo>
                <a:lnTo>
                  <a:pt x="118250" y="19315"/>
                </a:lnTo>
                <a:lnTo>
                  <a:pt x="138956" y="53254"/>
                </a:lnTo>
                <a:lnTo>
                  <a:pt x="141118" y="70589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118604" y="3973067"/>
            <a:ext cx="829564" cy="9143"/>
          </a:xfrm>
          <a:custGeom>
            <a:avLst/>
            <a:gdLst/>
            <a:ahLst/>
            <a:cxnLst/>
            <a:rect l="l" t="t" r="r" b="b"/>
            <a:pathLst>
              <a:path w="829564" h="9144">
                <a:moveTo>
                  <a:pt x="0" y="0"/>
                </a:moveTo>
                <a:lnTo>
                  <a:pt x="829564" y="914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962900" y="2690622"/>
            <a:ext cx="0" cy="2675636"/>
          </a:xfrm>
          <a:custGeom>
            <a:avLst/>
            <a:gdLst/>
            <a:ahLst/>
            <a:cxnLst/>
            <a:rect l="l" t="t" r="r" b="b"/>
            <a:pathLst>
              <a:path h="2675636">
                <a:moveTo>
                  <a:pt x="0" y="0"/>
                </a:moveTo>
                <a:lnTo>
                  <a:pt x="0" y="267563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964423" y="2706623"/>
            <a:ext cx="732027" cy="0"/>
          </a:xfrm>
          <a:custGeom>
            <a:avLst/>
            <a:gdLst/>
            <a:ahLst/>
            <a:cxnLst/>
            <a:rect l="l" t="t" r="r" b="b"/>
            <a:pathLst>
              <a:path w="732027">
                <a:moveTo>
                  <a:pt x="0" y="0"/>
                </a:moveTo>
                <a:lnTo>
                  <a:pt x="73202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7964423" y="5370576"/>
            <a:ext cx="732027" cy="0"/>
          </a:xfrm>
          <a:custGeom>
            <a:avLst/>
            <a:gdLst/>
            <a:ahLst/>
            <a:cxnLst/>
            <a:rect l="l" t="t" r="r" b="b"/>
            <a:pathLst>
              <a:path w="732027">
                <a:moveTo>
                  <a:pt x="0" y="0"/>
                </a:moveTo>
                <a:lnTo>
                  <a:pt x="73202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349995" y="2474976"/>
            <a:ext cx="571500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298180" y="2423160"/>
            <a:ext cx="568451" cy="589788"/>
          </a:xfrm>
          <a:custGeom>
            <a:avLst/>
            <a:gdLst/>
            <a:ahLst/>
            <a:cxnLst/>
            <a:rect l="l" t="t" r="r" b="b"/>
            <a:pathLst>
              <a:path w="568451" h="589788">
                <a:moveTo>
                  <a:pt x="284225" y="0"/>
                </a:moveTo>
                <a:lnTo>
                  <a:pt x="238123" y="3861"/>
                </a:lnTo>
                <a:lnTo>
                  <a:pt x="194389" y="15038"/>
                </a:lnTo>
                <a:lnTo>
                  <a:pt x="153608" y="32925"/>
                </a:lnTo>
                <a:lnTo>
                  <a:pt x="116366" y="56912"/>
                </a:lnTo>
                <a:lnTo>
                  <a:pt x="83248" y="86391"/>
                </a:lnTo>
                <a:lnTo>
                  <a:pt x="54839" y="120755"/>
                </a:lnTo>
                <a:lnTo>
                  <a:pt x="31725" y="159395"/>
                </a:lnTo>
                <a:lnTo>
                  <a:pt x="14490" y="201704"/>
                </a:lnTo>
                <a:lnTo>
                  <a:pt x="3720" y="247073"/>
                </a:lnTo>
                <a:lnTo>
                  <a:pt x="0" y="294893"/>
                </a:lnTo>
                <a:lnTo>
                  <a:pt x="942" y="319072"/>
                </a:lnTo>
                <a:lnTo>
                  <a:pt x="8260" y="365743"/>
                </a:lnTo>
                <a:lnTo>
                  <a:pt x="22336" y="409658"/>
                </a:lnTo>
                <a:lnTo>
                  <a:pt x="42583" y="450208"/>
                </a:lnTo>
                <a:lnTo>
                  <a:pt x="68418" y="486786"/>
                </a:lnTo>
                <a:lnTo>
                  <a:pt x="99255" y="518784"/>
                </a:lnTo>
                <a:lnTo>
                  <a:pt x="134508" y="545593"/>
                </a:lnTo>
                <a:lnTo>
                  <a:pt x="173593" y="566606"/>
                </a:lnTo>
                <a:lnTo>
                  <a:pt x="215923" y="581214"/>
                </a:lnTo>
                <a:lnTo>
                  <a:pt x="260915" y="588810"/>
                </a:lnTo>
                <a:lnTo>
                  <a:pt x="284225" y="589788"/>
                </a:lnTo>
                <a:lnTo>
                  <a:pt x="307536" y="588810"/>
                </a:lnTo>
                <a:lnTo>
                  <a:pt x="352528" y="581214"/>
                </a:lnTo>
                <a:lnTo>
                  <a:pt x="394858" y="566606"/>
                </a:lnTo>
                <a:lnTo>
                  <a:pt x="433943" y="545593"/>
                </a:lnTo>
                <a:lnTo>
                  <a:pt x="469196" y="518784"/>
                </a:lnTo>
                <a:lnTo>
                  <a:pt x="500033" y="486786"/>
                </a:lnTo>
                <a:lnTo>
                  <a:pt x="525868" y="450208"/>
                </a:lnTo>
                <a:lnTo>
                  <a:pt x="546115" y="409658"/>
                </a:lnTo>
                <a:lnTo>
                  <a:pt x="560191" y="365743"/>
                </a:lnTo>
                <a:lnTo>
                  <a:pt x="567509" y="319072"/>
                </a:lnTo>
                <a:lnTo>
                  <a:pt x="568451" y="294893"/>
                </a:lnTo>
                <a:lnTo>
                  <a:pt x="567509" y="270715"/>
                </a:lnTo>
                <a:lnTo>
                  <a:pt x="560191" y="224044"/>
                </a:lnTo>
                <a:lnTo>
                  <a:pt x="546115" y="180129"/>
                </a:lnTo>
                <a:lnTo>
                  <a:pt x="525868" y="139579"/>
                </a:lnTo>
                <a:lnTo>
                  <a:pt x="500033" y="103001"/>
                </a:lnTo>
                <a:lnTo>
                  <a:pt x="469196" y="71003"/>
                </a:lnTo>
                <a:lnTo>
                  <a:pt x="433943" y="44194"/>
                </a:lnTo>
                <a:lnTo>
                  <a:pt x="394858" y="23181"/>
                </a:lnTo>
                <a:lnTo>
                  <a:pt x="352528" y="8573"/>
                </a:lnTo>
                <a:lnTo>
                  <a:pt x="307536" y="977"/>
                </a:lnTo>
                <a:lnTo>
                  <a:pt x="284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354568" y="2481072"/>
            <a:ext cx="457200" cy="473963"/>
          </a:xfrm>
          <a:custGeom>
            <a:avLst/>
            <a:gdLst/>
            <a:ahLst/>
            <a:cxnLst/>
            <a:rect l="l" t="t" r="r" b="b"/>
            <a:pathLst>
              <a:path w="457200" h="473963">
                <a:moveTo>
                  <a:pt x="228600" y="0"/>
                </a:moveTo>
                <a:lnTo>
                  <a:pt x="173669" y="6884"/>
                </a:lnTo>
                <a:lnTo>
                  <a:pt x="123551" y="26441"/>
                </a:lnTo>
                <a:lnTo>
                  <a:pt x="79835" y="57027"/>
                </a:lnTo>
                <a:lnTo>
                  <a:pt x="44110" y="96999"/>
                </a:lnTo>
                <a:lnTo>
                  <a:pt x="17966" y="144714"/>
                </a:lnTo>
                <a:lnTo>
                  <a:pt x="2992" y="198528"/>
                </a:lnTo>
                <a:lnTo>
                  <a:pt x="0" y="236981"/>
                </a:lnTo>
                <a:lnTo>
                  <a:pt x="757" y="256425"/>
                </a:lnTo>
                <a:lnTo>
                  <a:pt x="11655" y="311907"/>
                </a:lnTo>
                <a:lnTo>
                  <a:pt x="34252" y="361838"/>
                </a:lnTo>
                <a:lnTo>
                  <a:pt x="66960" y="404574"/>
                </a:lnTo>
                <a:lnTo>
                  <a:pt x="108189" y="438471"/>
                </a:lnTo>
                <a:lnTo>
                  <a:pt x="156350" y="461887"/>
                </a:lnTo>
                <a:lnTo>
                  <a:pt x="209853" y="473178"/>
                </a:lnTo>
                <a:lnTo>
                  <a:pt x="228600" y="473963"/>
                </a:lnTo>
                <a:lnTo>
                  <a:pt x="247346" y="473178"/>
                </a:lnTo>
                <a:lnTo>
                  <a:pt x="300849" y="461887"/>
                </a:lnTo>
                <a:lnTo>
                  <a:pt x="349010" y="438471"/>
                </a:lnTo>
                <a:lnTo>
                  <a:pt x="390239" y="404574"/>
                </a:lnTo>
                <a:lnTo>
                  <a:pt x="422947" y="361838"/>
                </a:lnTo>
                <a:lnTo>
                  <a:pt x="445544" y="311907"/>
                </a:lnTo>
                <a:lnTo>
                  <a:pt x="456442" y="256425"/>
                </a:lnTo>
                <a:lnTo>
                  <a:pt x="457200" y="236981"/>
                </a:lnTo>
                <a:lnTo>
                  <a:pt x="456442" y="217538"/>
                </a:lnTo>
                <a:lnTo>
                  <a:pt x="445544" y="162056"/>
                </a:lnTo>
                <a:lnTo>
                  <a:pt x="422947" y="112125"/>
                </a:lnTo>
                <a:lnTo>
                  <a:pt x="390239" y="69389"/>
                </a:lnTo>
                <a:lnTo>
                  <a:pt x="349010" y="35492"/>
                </a:lnTo>
                <a:lnTo>
                  <a:pt x="300849" y="12076"/>
                </a:lnTo>
                <a:lnTo>
                  <a:pt x="247346" y="785"/>
                </a:lnTo>
                <a:lnTo>
                  <a:pt x="22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389619" y="2517648"/>
            <a:ext cx="385572" cy="400812"/>
          </a:xfrm>
          <a:custGeom>
            <a:avLst/>
            <a:gdLst/>
            <a:ahLst/>
            <a:cxnLst/>
            <a:rect l="l" t="t" r="r" b="b"/>
            <a:pathLst>
              <a:path w="385572" h="400812">
                <a:moveTo>
                  <a:pt x="192785" y="0"/>
                </a:moveTo>
                <a:lnTo>
                  <a:pt x="146472" y="5820"/>
                </a:lnTo>
                <a:lnTo>
                  <a:pt x="104210" y="22357"/>
                </a:lnTo>
                <a:lnTo>
                  <a:pt x="67342" y="48220"/>
                </a:lnTo>
                <a:lnTo>
                  <a:pt x="37209" y="82021"/>
                </a:lnTo>
                <a:lnTo>
                  <a:pt x="15156" y="122372"/>
                </a:lnTo>
                <a:lnTo>
                  <a:pt x="2524" y="167883"/>
                </a:lnTo>
                <a:lnTo>
                  <a:pt x="0" y="200405"/>
                </a:lnTo>
                <a:lnTo>
                  <a:pt x="639" y="216850"/>
                </a:lnTo>
                <a:lnTo>
                  <a:pt x="9832" y="263773"/>
                </a:lnTo>
                <a:lnTo>
                  <a:pt x="28894" y="305999"/>
                </a:lnTo>
                <a:lnTo>
                  <a:pt x="56483" y="342138"/>
                </a:lnTo>
                <a:lnTo>
                  <a:pt x="91255" y="370801"/>
                </a:lnTo>
                <a:lnTo>
                  <a:pt x="131868" y="390601"/>
                </a:lnTo>
                <a:lnTo>
                  <a:pt x="176980" y="400148"/>
                </a:lnTo>
                <a:lnTo>
                  <a:pt x="192785" y="400812"/>
                </a:lnTo>
                <a:lnTo>
                  <a:pt x="208591" y="400148"/>
                </a:lnTo>
                <a:lnTo>
                  <a:pt x="253703" y="390601"/>
                </a:lnTo>
                <a:lnTo>
                  <a:pt x="294316" y="370801"/>
                </a:lnTo>
                <a:lnTo>
                  <a:pt x="329088" y="342138"/>
                </a:lnTo>
                <a:lnTo>
                  <a:pt x="356677" y="305999"/>
                </a:lnTo>
                <a:lnTo>
                  <a:pt x="375739" y="263773"/>
                </a:lnTo>
                <a:lnTo>
                  <a:pt x="384932" y="216850"/>
                </a:lnTo>
                <a:lnTo>
                  <a:pt x="385572" y="200405"/>
                </a:lnTo>
                <a:lnTo>
                  <a:pt x="384932" y="183961"/>
                </a:lnTo>
                <a:lnTo>
                  <a:pt x="375739" y="137038"/>
                </a:lnTo>
                <a:lnTo>
                  <a:pt x="356677" y="94812"/>
                </a:lnTo>
                <a:lnTo>
                  <a:pt x="329088" y="58674"/>
                </a:lnTo>
                <a:lnTo>
                  <a:pt x="294316" y="30010"/>
                </a:lnTo>
                <a:lnTo>
                  <a:pt x="253703" y="10210"/>
                </a:lnTo>
                <a:lnTo>
                  <a:pt x="208591" y="663"/>
                </a:lnTo>
                <a:lnTo>
                  <a:pt x="19278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406383" y="5105400"/>
            <a:ext cx="569976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354568" y="5053584"/>
            <a:ext cx="566927" cy="589788"/>
          </a:xfrm>
          <a:custGeom>
            <a:avLst/>
            <a:gdLst/>
            <a:ahLst/>
            <a:cxnLst/>
            <a:rect l="l" t="t" r="r" b="b"/>
            <a:pathLst>
              <a:path w="566927" h="589788">
                <a:moveTo>
                  <a:pt x="283463" y="0"/>
                </a:moveTo>
                <a:lnTo>
                  <a:pt x="237475" y="3861"/>
                </a:lnTo>
                <a:lnTo>
                  <a:pt x="193852" y="15038"/>
                </a:lnTo>
                <a:lnTo>
                  <a:pt x="153179" y="32925"/>
                </a:lnTo>
                <a:lnTo>
                  <a:pt x="116037" y="56912"/>
                </a:lnTo>
                <a:lnTo>
                  <a:pt x="83010" y="86391"/>
                </a:lnTo>
                <a:lnTo>
                  <a:pt x="54681" y="120755"/>
                </a:lnTo>
                <a:lnTo>
                  <a:pt x="31632" y="159395"/>
                </a:lnTo>
                <a:lnTo>
                  <a:pt x="14447" y="201704"/>
                </a:lnTo>
                <a:lnTo>
                  <a:pt x="3709" y="247073"/>
                </a:lnTo>
                <a:lnTo>
                  <a:pt x="0" y="294894"/>
                </a:lnTo>
                <a:lnTo>
                  <a:pt x="939" y="319072"/>
                </a:lnTo>
                <a:lnTo>
                  <a:pt x="8236" y="365743"/>
                </a:lnTo>
                <a:lnTo>
                  <a:pt x="22270" y="409658"/>
                </a:lnTo>
                <a:lnTo>
                  <a:pt x="42460" y="450208"/>
                </a:lnTo>
                <a:lnTo>
                  <a:pt x="68222" y="486786"/>
                </a:lnTo>
                <a:lnTo>
                  <a:pt x="98973" y="518784"/>
                </a:lnTo>
                <a:lnTo>
                  <a:pt x="134130" y="545593"/>
                </a:lnTo>
                <a:lnTo>
                  <a:pt x="173110" y="566606"/>
                </a:lnTo>
                <a:lnTo>
                  <a:pt x="215331" y="581214"/>
                </a:lnTo>
                <a:lnTo>
                  <a:pt x="260210" y="588810"/>
                </a:lnTo>
                <a:lnTo>
                  <a:pt x="283463" y="589788"/>
                </a:lnTo>
                <a:lnTo>
                  <a:pt x="306717" y="588810"/>
                </a:lnTo>
                <a:lnTo>
                  <a:pt x="351596" y="581214"/>
                </a:lnTo>
                <a:lnTo>
                  <a:pt x="393817" y="566606"/>
                </a:lnTo>
                <a:lnTo>
                  <a:pt x="432797" y="545593"/>
                </a:lnTo>
                <a:lnTo>
                  <a:pt x="467954" y="518784"/>
                </a:lnTo>
                <a:lnTo>
                  <a:pt x="498705" y="486786"/>
                </a:lnTo>
                <a:lnTo>
                  <a:pt x="524467" y="450208"/>
                </a:lnTo>
                <a:lnTo>
                  <a:pt x="544657" y="409658"/>
                </a:lnTo>
                <a:lnTo>
                  <a:pt x="558691" y="365743"/>
                </a:lnTo>
                <a:lnTo>
                  <a:pt x="565988" y="319072"/>
                </a:lnTo>
                <a:lnTo>
                  <a:pt x="566927" y="294894"/>
                </a:lnTo>
                <a:lnTo>
                  <a:pt x="565988" y="270715"/>
                </a:lnTo>
                <a:lnTo>
                  <a:pt x="558691" y="224044"/>
                </a:lnTo>
                <a:lnTo>
                  <a:pt x="544657" y="180129"/>
                </a:lnTo>
                <a:lnTo>
                  <a:pt x="524467" y="139579"/>
                </a:lnTo>
                <a:lnTo>
                  <a:pt x="498705" y="103001"/>
                </a:lnTo>
                <a:lnTo>
                  <a:pt x="467954" y="71003"/>
                </a:lnTo>
                <a:lnTo>
                  <a:pt x="432797" y="44194"/>
                </a:lnTo>
                <a:lnTo>
                  <a:pt x="393817" y="23181"/>
                </a:lnTo>
                <a:lnTo>
                  <a:pt x="351596" y="8573"/>
                </a:lnTo>
                <a:lnTo>
                  <a:pt x="306717" y="977"/>
                </a:lnTo>
                <a:lnTo>
                  <a:pt x="283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409431" y="5111496"/>
            <a:ext cx="457200" cy="473964"/>
          </a:xfrm>
          <a:custGeom>
            <a:avLst/>
            <a:gdLst/>
            <a:ahLst/>
            <a:cxnLst/>
            <a:rect l="l" t="t" r="r" b="b"/>
            <a:pathLst>
              <a:path w="457200" h="473963">
                <a:moveTo>
                  <a:pt x="228600" y="0"/>
                </a:moveTo>
                <a:lnTo>
                  <a:pt x="173669" y="6884"/>
                </a:lnTo>
                <a:lnTo>
                  <a:pt x="123551" y="26441"/>
                </a:lnTo>
                <a:lnTo>
                  <a:pt x="79835" y="57027"/>
                </a:lnTo>
                <a:lnTo>
                  <a:pt x="44110" y="96999"/>
                </a:lnTo>
                <a:lnTo>
                  <a:pt x="17966" y="144714"/>
                </a:lnTo>
                <a:lnTo>
                  <a:pt x="2992" y="198528"/>
                </a:lnTo>
                <a:lnTo>
                  <a:pt x="0" y="236981"/>
                </a:lnTo>
                <a:lnTo>
                  <a:pt x="757" y="256425"/>
                </a:lnTo>
                <a:lnTo>
                  <a:pt x="11655" y="311907"/>
                </a:lnTo>
                <a:lnTo>
                  <a:pt x="34252" y="361838"/>
                </a:lnTo>
                <a:lnTo>
                  <a:pt x="66960" y="404574"/>
                </a:lnTo>
                <a:lnTo>
                  <a:pt x="108189" y="438471"/>
                </a:lnTo>
                <a:lnTo>
                  <a:pt x="156350" y="461887"/>
                </a:lnTo>
                <a:lnTo>
                  <a:pt x="209853" y="473178"/>
                </a:lnTo>
                <a:lnTo>
                  <a:pt x="228600" y="473963"/>
                </a:lnTo>
                <a:lnTo>
                  <a:pt x="247346" y="473178"/>
                </a:lnTo>
                <a:lnTo>
                  <a:pt x="300849" y="461887"/>
                </a:lnTo>
                <a:lnTo>
                  <a:pt x="349010" y="438471"/>
                </a:lnTo>
                <a:lnTo>
                  <a:pt x="390239" y="404574"/>
                </a:lnTo>
                <a:lnTo>
                  <a:pt x="422947" y="361838"/>
                </a:lnTo>
                <a:lnTo>
                  <a:pt x="445544" y="311907"/>
                </a:lnTo>
                <a:lnTo>
                  <a:pt x="456442" y="256425"/>
                </a:lnTo>
                <a:lnTo>
                  <a:pt x="457200" y="236981"/>
                </a:lnTo>
                <a:lnTo>
                  <a:pt x="456442" y="217538"/>
                </a:lnTo>
                <a:lnTo>
                  <a:pt x="445544" y="162056"/>
                </a:lnTo>
                <a:lnTo>
                  <a:pt x="422947" y="112125"/>
                </a:lnTo>
                <a:lnTo>
                  <a:pt x="390239" y="69389"/>
                </a:lnTo>
                <a:lnTo>
                  <a:pt x="349010" y="35492"/>
                </a:lnTo>
                <a:lnTo>
                  <a:pt x="300849" y="12076"/>
                </a:lnTo>
                <a:lnTo>
                  <a:pt x="247346" y="785"/>
                </a:lnTo>
                <a:lnTo>
                  <a:pt x="22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444483" y="5148071"/>
            <a:ext cx="385572" cy="400811"/>
          </a:xfrm>
          <a:custGeom>
            <a:avLst/>
            <a:gdLst/>
            <a:ahLst/>
            <a:cxnLst/>
            <a:rect l="l" t="t" r="r" b="b"/>
            <a:pathLst>
              <a:path w="385572" h="400812">
                <a:moveTo>
                  <a:pt x="192786" y="0"/>
                </a:moveTo>
                <a:lnTo>
                  <a:pt x="146472" y="5820"/>
                </a:lnTo>
                <a:lnTo>
                  <a:pt x="104210" y="22357"/>
                </a:lnTo>
                <a:lnTo>
                  <a:pt x="67342" y="48220"/>
                </a:lnTo>
                <a:lnTo>
                  <a:pt x="37209" y="82021"/>
                </a:lnTo>
                <a:lnTo>
                  <a:pt x="15156" y="122372"/>
                </a:lnTo>
                <a:lnTo>
                  <a:pt x="2524" y="167883"/>
                </a:lnTo>
                <a:lnTo>
                  <a:pt x="0" y="200405"/>
                </a:lnTo>
                <a:lnTo>
                  <a:pt x="639" y="216850"/>
                </a:lnTo>
                <a:lnTo>
                  <a:pt x="9832" y="263773"/>
                </a:lnTo>
                <a:lnTo>
                  <a:pt x="28894" y="305999"/>
                </a:lnTo>
                <a:lnTo>
                  <a:pt x="56483" y="342137"/>
                </a:lnTo>
                <a:lnTo>
                  <a:pt x="91255" y="370801"/>
                </a:lnTo>
                <a:lnTo>
                  <a:pt x="131868" y="390601"/>
                </a:lnTo>
                <a:lnTo>
                  <a:pt x="176980" y="400148"/>
                </a:lnTo>
                <a:lnTo>
                  <a:pt x="192786" y="400811"/>
                </a:lnTo>
                <a:lnTo>
                  <a:pt x="208591" y="400148"/>
                </a:lnTo>
                <a:lnTo>
                  <a:pt x="253703" y="390601"/>
                </a:lnTo>
                <a:lnTo>
                  <a:pt x="294316" y="370801"/>
                </a:lnTo>
                <a:lnTo>
                  <a:pt x="329088" y="342137"/>
                </a:lnTo>
                <a:lnTo>
                  <a:pt x="356677" y="305999"/>
                </a:lnTo>
                <a:lnTo>
                  <a:pt x="375739" y="263773"/>
                </a:lnTo>
                <a:lnTo>
                  <a:pt x="384932" y="216850"/>
                </a:lnTo>
                <a:lnTo>
                  <a:pt x="385572" y="200405"/>
                </a:lnTo>
                <a:lnTo>
                  <a:pt x="384932" y="183961"/>
                </a:lnTo>
                <a:lnTo>
                  <a:pt x="375739" y="137038"/>
                </a:lnTo>
                <a:lnTo>
                  <a:pt x="356677" y="94812"/>
                </a:lnTo>
                <a:lnTo>
                  <a:pt x="329088" y="58674"/>
                </a:lnTo>
                <a:lnTo>
                  <a:pt x="294316" y="30010"/>
                </a:lnTo>
                <a:lnTo>
                  <a:pt x="253703" y="10210"/>
                </a:lnTo>
                <a:lnTo>
                  <a:pt x="208591" y="663"/>
                </a:lnTo>
                <a:lnTo>
                  <a:pt x="19278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8996045" y="2610485"/>
            <a:ext cx="2707005" cy="136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89965" algn="ctr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运行标准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药品生产技术</a:t>
            </a:r>
            <a:r>
              <a:rPr sz="1600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sz="1600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业</a:t>
            </a:r>
            <a:r>
              <a:rPr sz="1600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才</a:t>
            </a:r>
            <a:r>
              <a:rPr sz="1600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培养方案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课程标准</a:t>
            </a:r>
            <a:endParaRPr sz="1600" spc="-2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100000"/>
              </a:lnSpc>
              <a:spcBef>
                <a:spcPts val="190"/>
              </a:spcBef>
              <a:buFont typeface="Wingdings" panose="05000000000000000000" charset="0"/>
              <a:buChar char="Ø"/>
            </a:pP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教案标准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02217" y="4071620"/>
            <a:ext cx="2021839" cy="2517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建设标准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人才培养模式改革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教学改革与资源建设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师资队伍建设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实训条件建设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社会服务能力建设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教学管理能力建设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创新创业教育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70" dirty="0" smtClean="0">
                <a:solidFill>
                  <a:srgbClr val="001F5F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600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国际交流合作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74381" y="3609975"/>
            <a:ext cx="53467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专业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83108" y="774191"/>
            <a:ext cx="3755136" cy="524255"/>
          </a:xfrm>
          <a:custGeom>
            <a:avLst/>
            <a:gdLst/>
            <a:ahLst/>
            <a:cxnLst/>
            <a:rect l="l" t="t" r="r" b="b"/>
            <a:pathLst>
              <a:path w="3755136" h="524255">
                <a:moveTo>
                  <a:pt x="0" y="524255"/>
                </a:moveTo>
                <a:lnTo>
                  <a:pt x="3755136" y="524255"/>
                </a:lnTo>
                <a:lnTo>
                  <a:pt x="3755136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61238" y="806322"/>
            <a:ext cx="357759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（三）目标标准：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标准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50023" y="4069841"/>
            <a:ext cx="0" cy="1534795"/>
          </a:xfrm>
          <a:custGeom>
            <a:avLst/>
            <a:gdLst/>
            <a:ahLst/>
            <a:cxnLst/>
            <a:rect l="l" t="t" r="r" b="b"/>
            <a:pathLst>
              <a:path h="1534795">
                <a:moveTo>
                  <a:pt x="0" y="153479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sz="half" idx="4294967295"/>
          </p:nvPr>
        </p:nvGraphicFramePr>
        <p:xfrm>
          <a:off x="416560" y="691515"/>
          <a:ext cx="11358881" cy="6010910"/>
        </p:xfrm>
        <a:graphic>
          <a:graphicData uri="http://schemas.openxmlformats.org/drawingml/2006/table">
            <a:tbl>
              <a:tblPr/>
              <a:tblGrid>
                <a:gridCol w="1092200"/>
                <a:gridCol w="889000"/>
                <a:gridCol w="5066030"/>
                <a:gridCol w="1256665"/>
                <a:gridCol w="1421131"/>
                <a:gridCol w="1633855"/>
              </a:tblGrid>
              <a:tr h="391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指标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质控点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目标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标准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预警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05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+mn-ea"/>
                        </a:rPr>
                        <a:t>招生就业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+mn-ea"/>
                        </a:rPr>
                        <a:t>情况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1.1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招生计划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280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1.2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报到人数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270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972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1.3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就业率（</a:t>
                      </a: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%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95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85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人才培养模式改革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2.1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与企业合作培养订单学生数（人）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386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2.2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创新创业工作室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师资队伍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专业教师数量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05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职称结构（高级职称比例）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0%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0%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20%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3.3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专业带头人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05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3.4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专任教师数量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18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7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学历结构（硕士学位以上比例）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80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%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70%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50%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05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3.6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兼职教师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3.7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双师比例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9</a:t>
                      </a: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7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%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95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%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90</a:t>
                      </a: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%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2420">
                <a:tc vMerge="1"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3.8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引进培养高层次人才（名）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42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+mn-ea"/>
                        </a:rPr>
                        <a:t>实训条件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+mn-ea"/>
                        </a:rPr>
                        <a:t>建设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4.1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校内实训基地（室）数量达到（个）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12420">
                <a:tc vMerge="1"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4.2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实训项目按人才培养方案开出率达（%）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90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60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420">
                <a:tc vMerge="1"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4.3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1365" algn="ctr">
                        <a:lnSpc>
                          <a:spcPct val="100000"/>
                        </a:lnSpc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校外实训基地（个）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2420">
                <a:tc vMerge="1"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4.4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0" algn="ctr">
                        <a:lnSpc>
                          <a:spcPct val="100000"/>
                        </a:lnSpc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实训基地实行6S</a:t>
                      </a:r>
                      <a:r>
                        <a:rPr lang="zh-CN" sz="1400" kern="100" spc="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管理比例（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%</a:t>
                      </a:r>
                      <a:r>
                        <a:rPr lang="zh-CN" sz="1400" kern="100" spc="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40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bject 4"/>
          <p:cNvSpPr txBox="1">
            <a:spLocks noGrp="1"/>
          </p:cNvSpPr>
          <p:nvPr/>
        </p:nvSpPr>
        <p:spPr>
          <a:xfrm>
            <a:off x="749300" y="6159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AutoShape 61"/>
          <p:cNvSpPr>
            <a:spLocks noChangeArrowheads="1"/>
          </p:cNvSpPr>
          <p:nvPr/>
        </p:nvSpPr>
        <p:spPr bwMode="auto">
          <a:xfrm>
            <a:off x="3898265" y="263525"/>
            <a:ext cx="5130800" cy="39116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CC0000"/>
                </a:solidFill>
              </a:rPr>
              <a:t>首轮药品生产技术专业诊改建设标准</a:t>
            </a:r>
            <a:endParaRPr lang="zh-CN" altLang="en-US" sz="2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sz="half" idx="4294967295"/>
          </p:nvPr>
        </p:nvGraphicFramePr>
        <p:xfrm>
          <a:off x="416560" y="634365"/>
          <a:ext cx="11358881" cy="5874385"/>
        </p:xfrm>
        <a:graphic>
          <a:graphicData uri="http://schemas.openxmlformats.org/drawingml/2006/table">
            <a:tbl>
              <a:tblPr/>
              <a:tblGrid>
                <a:gridCol w="1100455"/>
                <a:gridCol w="889000"/>
                <a:gridCol w="5057775"/>
                <a:gridCol w="1276350"/>
                <a:gridCol w="1401446"/>
                <a:gridCol w="1633855"/>
              </a:tblGrid>
              <a:tr h="391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指标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质控点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目标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标准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仿宋" panose="02010609060101010101" charset="-122"/>
                        </a:rPr>
                        <a:t>预警</a:t>
                      </a:r>
                      <a:endParaRPr lang="zh-C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仿宋_GB2312"/>
                        <a:cs typeface="Times New Roman" panose="02020603050405020304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055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+mn-ea"/>
                        </a:rPr>
                        <a:t>社会服务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5.1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技术服务合同额（万元）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0.5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5.2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社会培训合同额（万元）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972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5.3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校企合作企业数量达到（个）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5.4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深度合作企业（现代学徒制）数量达到（个）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417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Arial" panose="020B0604020202020204" pitchFamily="34" charset="0"/>
                        </a:rPr>
                        <a:t>教学改革与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Arial" panose="020B0604020202020204" pitchFamily="34" charset="0"/>
                        </a:rPr>
                        <a:t>资源建设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6.1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专业教学资源数量（条）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45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00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00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00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6.2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省级优秀教材（部）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055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6.3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省级精品在线开放课程（门）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6.4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院级精品在线开放课程（门）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055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6.5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省级教学改革研究项目（项）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75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6.6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院级教学改革研究项目（项）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448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教学管理能力建设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7.1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省级教学成果奖（项）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7.2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院级教学成果奖（项）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12420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7.3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科研论文数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42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+mn-ea"/>
                        </a:rPr>
                        <a:t>技能大赛及创新创业教育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8.1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国家级比赛获奖（项）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12420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8.2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省级比赛获奖（项）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420">
                <a:tc vMerge="1"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8.3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院级比赛获奖（项）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  <a:sym typeface="+mn-ea"/>
                        </a:rPr>
                        <a:t>国际交流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9.1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2559" marR="2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+mn-ea"/>
                        </a:rPr>
                        <a:t>国际交流</a:t>
                      </a:r>
                      <a:endParaRPr lang="zh-CN" altLang="en-US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zh-CN" sz="1400" kern="100" dirty="0">
                        <a:solidFill>
                          <a:srgbClr val="00206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en-US" alt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1920" marR="1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object 4"/>
          <p:cNvSpPr txBox="1">
            <a:spLocks noGrp="1"/>
          </p:cNvSpPr>
          <p:nvPr/>
        </p:nvSpPr>
        <p:spPr>
          <a:xfrm>
            <a:off x="749300" y="6159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5662040" y="5844032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34684" y="1440180"/>
            <a:ext cx="0" cy="4773612"/>
          </a:xfrm>
          <a:custGeom>
            <a:avLst/>
            <a:gdLst/>
            <a:ahLst/>
            <a:cxnLst/>
            <a:rect l="l" t="t" r="r" b="b"/>
            <a:pathLst>
              <a:path h="4773612">
                <a:moveTo>
                  <a:pt x="0" y="0"/>
                </a:moveTo>
                <a:lnTo>
                  <a:pt x="0" y="4773612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35267" y="12740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167247" y="1152525"/>
            <a:ext cx="240791" cy="280416"/>
          </a:xfrm>
          <a:custGeom>
            <a:avLst/>
            <a:gdLst/>
            <a:ahLst/>
            <a:cxnLst/>
            <a:rect l="l" t="t" r="r" b="b"/>
            <a:pathLst>
              <a:path w="240791" h="280416">
                <a:moveTo>
                  <a:pt x="0" y="0"/>
                </a:moveTo>
                <a:lnTo>
                  <a:pt x="0" y="280416"/>
                </a:lnTo>
                <a:lnTo>
                  <a:pt x="240791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45985" y="1198740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814566" y="1233677"/>
            <a:ext cx="129539" cy="131063"/>
          </a:xfrm>
          <a:custGeom>
            <a:avLst/>
            <a:gdLst/>
            <a:ahLst/>
            <a:cxnLst/>
            <a:rect l="l" t="t" r="r" b="b"/>
            <a:pathLst>
              <a:path w="129539" h="131063">
                <a:moveTo>
                  <a:pt x="64769" y="0"/>
                </a:moveTo>
                <a:lnTo>
                  <a:pt x="0" y="0"/>
                </a:lnTo>
                <a:lnTo>
                  <a:pt x="64769" y="65532"/>
                </a:lnTo>
                <a:lnTo>
                  <a:pt x="0" y="131063"/>
                </a:lnTo>
                <a:lnTo>
                  <a:pt x="64769" y="131063"/>
                </a:lnTo>
                <a:lnTo>
                  <a:pt x="129539" y="65532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435850" y="1033145"/>
            <a:ext cx="190182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专业概况</a:t>
            </a: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6697980" y="2104789"/>
            <a:ext cx="202232" cy="204717"/>
          </a:xfrm>
          <a:custGeom>
            <a:avLst/>
            <a:gdLst/>
            <a:ahLst/>
            <a:cxnLst/>
            <a:rect l="l" t="t" r="r" b="b"/>
            <a:pathLst>
              <a:path w="202232" h="204717">
                <a:moveTo>
                  <a:pt x="95905" y="0"/>
                </a:moveTo>
                <a:lnTo>
                  <a:pt x="55254" y="11084"/>
                </a:lnTo>
                <a:lnTo>
                  <a:pt x="23352" y="37036"/>
                </a:lnTo>
                <a:lnTo>
                  <a:pt x="4019" y="73951"/>
                </a:lnTo>
                <a:lnTo>
                  <a:pt x="0" y="102724"/>
                </a:lnTo>
                <a:lnTo>
                  <a:pt x="27" y="105124"/>
                </a:lnTo>
                <a:lnTo>
                  <a:pt x="8858" y="144290"/>
                </a:lnTo>
                <a:lnTo>
                  <a:pt x="32179" y="176118"/>
                </a:lnTo>
                <a:lnTo>
                  <a:pt x="68068" y="197348"/>
                </a:lnTo>
                <a:lnTo>
                  <a:pt x="114599" y="204717"/>
                </a:lnTo>
                <a:lnTo>
                  <a:pt x="127859" y="201994"/>
                </a:lnTo>
                <a:lnTo>
                  <a:pt x="163012" y="183636"/>
                </a:lnTo>
                <a:lnTo>
                  <a:pt x="188637" y="151878"/>
                </a:lnTo>
                <a:lnTo>
                  <a:pt x="201407" y="109145"/>
                </a:lnTo>
                <a:lnTo>
                  <a:pt x="202232" y="92881"/>
                </a:lnTo>
                <a:lnTo>
                  <a:pt x="199956" y="78958"/>
                </a:lnTo>
                <a:lnTo>
                  <a:pt x="182719" y="41890"/>
                </a:lnTo>
                <a:lnTo>
                  <a:pt x="152181" y="14685"/>
                </a:lnTo>
                <a:lnTo>
                  <a:pt x="111311" y="956"/>
                </a:lnTo>
                <a:lnTo>
                  <a:pt x="959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43700" y="2138172"/>
            <a:ext cx="128016" cy="129539"/>
          </a:xfrm>
          <a:custGeom>
            <a:avLst/>
            <a:gdLst/>
            <a:ahLst/>
            <a:cxnLst/>
            <a:rect l="l" t="t" r="r" b="b"/>
            <a:pathLst>
              <a:path w="128016" h="129539">
                <a:moveTo>
                  <a:pt x="64007" y="0"/>
                </a:moveTo>
                <a:lnTo>
                  <a:pt x="0" y="0"/>
                </a:lnTo>
                <a:lnTo>
                  <a:pt x="64007" y="64769"/>
                </a:lnTo>
                <a:lnTo>
                  <a:pt x="0" y="129539"/>
                </a:lnTo>
                <a:lnTo>
                  <a:pt x="64007" y="129539"/>
                </a:lnTo>
                <a:lnTo>
                  <a:pt x="128016" y="64769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6288023" y="2200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6216396" y="204977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457063" y="178511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77378" y="2891155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6309359" y="322478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6236208" y="3072383"/>
            <a:ext cx="266699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699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5445252" y="2819400"/>
            <a:ext cx="841248" cy="832104"/>
          </a:xfrm>
          <a:custGeom>
            <a:avLst/>
            <a:gdLst/>
            <a:ahLst/>
            <a:cxnLst/>
            <a:rect l="l" t="t" r="r" b="b"/>
            <a:pathLst>
              <a:path w="841248" h="832103">
                <a:moveTo>
                  <a:pt x="420624" y="0"/>
                </a:moveTo>
                <a:lnTo>
                  <a:pt x="352401" y="5446"/>
                </a:lnTo>
                <a:lnTo>
                  <a:pt x="287682" y="21214"/>
                </a:lnTo>
                <a:lnTo>
                  <a:pt x="227332" y="46445"/>
                </a:lnTo>
                <a:lnTo>
                  <a:pt x="172218" y="80284"/>
                </a:lnTo>
                <a:lnTo>
                  <a:pt x="123205" y="121872"/>
                </a:lnTo>
                <a:lnTo>
                  <a:pt x="81162" y="170352"/>
                </a:lnTo>
                <a:lnTo>
                  <a:pt x="46953" y="224868"/>
                </a:lnTo>
                <a:lnTo>
                  <a:pt x="21445" y="284561"/>
                </a:lnTo>
                <a:lnTo>
                  <a:pt x="5505" y="348574"/>
                </a:lnTo>
                <a:lnTo>
                  <a:pt x="0" y="416051"/>
                </a:lnTo>
                <a:lnTo>
                  <a:pt x="1394" y="450169"/>
                </a:lnTo>
                <a:lnTo>
                  <a:pt x="12225" y="516022"/>
                </a:lnTo>
                <a:lnTo>
                  <a:pt x="33057" y="577982"/>
                </a:lnTo>
                <a:lnTo>
                  <a:pt x="63024" y="635194"/>
                </a:lnTo>
                <a:lnTo>
                  <a:pt x="101258" y="686799"/>
                </a:lnTo>
                <a:lnTo>
                  <a:pt x="146895" y="731940"/>
                </a:lnTo>
                <a:lnTo>
                  <a:pt x="199066" y="769761"/>
                </a:lnTo>
                <a:lnTo>
                  <a:pt x="256907" y="799403"/>
                </a:lnTo>
                <a:lnTo>
                  <a:pt x="319550" y="820010"/>
                </a:lnTo>
                <a:lnTo>
                  <a:pt x="386129" y="830724"/>
                </a:lnTo>
                <a:lnTo>
                  <a:pt x="420624" y="832104"/>
                </a:lnTo>
                <a:lnTo>
                  <a:pt x="455118" y="830724"/>
                </a:lnTo>
                <a:lnTo>
                  <a:pt x="521697" y="820010"/>
                </a:lnTo>
                <a:lnTo>
                  <a:pt x="584340" y="799403"/>
                </a:lnTo>
                <a:lnTo>
                  <a:pt x="642181" y="769761"/>
                </a:lnTo>
                <a:lnTo>
                  <a:pt x="694352" y="731940"/>
                </a:lnTo>
                <a:lnTo>
                  <a:pt x="739989" y="686799"/>
                </a:lnTo>
                <a:lnTo>
                  <a:pt x="778223" y="635194"/>
                </a:lnTo>
                <a:lnTo>
                  <a:pt x="808190" y="577982"/>
                </a:lnTo>
                <a:lnTo>
                  <a:pt x="829022" y="516022"/>
                </a:lnTo>
                <a:lnTo>
                  <a:pt x="839853" y="450169"/>
                </a:lnTo>
                <a:lnTo>
                  <a:pt x="841248" y="416051"/>
                </a:lnTo>
                <a:lnTo>
                  <a:pt x="839853" y="381934"/>
                </a:lnTo>
                <a:lnTo>
                  <a:pt x="829022" y="316081"/>
                </a:lnTo>
                <a:lnTo>
                  <a:pt x="808190" y="254121"/>
                </a:lnTo>
                <a:lnTo>
                  <a:pt x="778223" y="196909"/>
                </a:lnTo>
                <a:lnTo>
                  <a:pt x="739989" y="145304"/>
                </a:lnTo>
                <a:lnTo>
                  <a:pt x="694352" y="100163"/>
                </a:lnTo>
                <a:lnTo>
                  <a:pt x="642181" y="62342"/>
                </a:lnTo>
                <a:lnTo>
                  <a:pt x="584340" y="32700"/>
                </a:lnTo>
                <a:lnTo>
                  <a:pt x="521697" y="12093"/>
                </a:lnTo>
                <a:lnTo>
                  <a:pt x="455118" y="1379"/>
                </a:lnTo>
                <a:lnTo>
                  <a:pt x="4206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6723888" y="311675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771131" y="3150107"/>
            <a:ext cx="129540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770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4770" y="129539"/>
                </a:lnTo>
                <a:lnTo>
                  <a:pt x="129540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6298691" y="4111752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6199632" y="3973067"/>
            <a:ext cx="243839" cy="280415"/>
          </a:xfrm>
          <a:custGeom>
            <a:avLst/>
            <a:gdLst/>
            <a:ahLst/>
            <a:cxnLst/>
            <a:rect l="l" t="t" r="r" b="b"/>
            <a:pathLst>
              <a:path w="243839" h="280415">
                <a:moveTo>
                  <a:pt x="0" y="0"/>
                </a:moveTo>
                <a:lnTo>
                  <a:pt x="0" y="280415"/>
                </a:lnTo>
                <a:lnTo>
                  <a:pt x="243839" y="14020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5468111" y="3733800"/>
            <a:ext cx="774191" cy="765048"/>
          </a:xfrm>
          <a:custGeom>
            <a:avLst/>
            <a:gdLst/>
            <a:ahLst/>
            <a:cxnLst/>
            <a:rect l="l" t="t" r="r" b="b"/>
            <a:pathLst>
              <a:path w="774191" h="765048">
                <a:moveTo>
                  <a:pt x="387096" y="0"/>
                </a:moveTo>
                <a:lnTo>
                  <a:pt x="324318" y="5008"/>
                </a:lnTo>
                <a:lnTo>
                  <a:pt x="264761" y="19507"/>
                </a:lnTo>
                <a:lnTo>
                  <a:pt x="209223" y="42708"/>
                </a:lnTo>
                <a:lnTo>
                  <a:pt x="158502" y="73822"/>
                </a:lnTo>
                <a:lnTo>
                  <a:pt x="113395" y="112061"/>
                </a:lnTo>
                <a:lnTo>
                  <a:pt x="74700" y="156636"/>
                </a:lnTo>
                <a:lnTo>
                  <a:pt x="43215" y="206759"/>
                </a:lnTo>
                <a:lnTo>
                  <a:pt x="19738" y="261640"/>
                </a:lnTo>
                <a:lnTo>
                  <a:pt x="5067" y="320491"/>
                </a:lnTo>
                <a:lnTo>
                  <a:pt x="0" y="382524"/>
                </a:lnTo>
                <a:lnTo>
                  <a:pt x="1283" y="413888"/>
                </a:lnTo>
                <a:lnTo>
                  <a:pt x="11252" y="474429"/>
                </a:lnTo>
                <a:lnTo>
                  <a:pt x="30426" y="531393"/>
                </a:lnTo>
                <a:lnTo>
                  <a:pt x="58006" y="583994"/>
                </a:lnTo>
                <a:lnTo>
                  <a:pt x="93196" y="631441"/>
                </a:lnTo>
                <a:lnTo>
                  <a:pt x="135196" y="672947"/>
                </a:lnTo>
                <a:lnTo>
                  <a:pt x="183210" y="707722"/>
                </a:lnTo>
                <a:lnTo>
                  <a:pt x="236440" y="734978"/>
                </a:lnTo>
                <a:lnTo>
                  <a:pt x="294087" y="753927"/>
                </a:lnTo>
                <a:lnTo>
                  <a:pt x="355354" y="763779"/>
                </a:lnTo>
                <a:lnTo>
                  <a:pt x="387096" y="765048"/>
                </a:lnTo>
                <a:lnTo>
                  <a:pt x="418837" y="763779"/>
                </a:lnTo>
                <a:lnTo>
                  <a:pt x="480104" y="753927"/>
                </a:lnTo>
                <a:lnTo>
                  <a:pt x="537751" y="734978"/>
                </a:lnTo>
                <a:lnTo>
                  <a:pt x="590981" y="707722"/>
                </a:lnTo>
                <a:lnTo>
                  <a:pt x="638995" y="672947"/>
                </a:lnTo>
                <a:lnTo>
                  <a:pt x="680995" y="631441"/>
                </a:lnTo>
                <a:lnTo>
                  <a:pt x="716185" y="583994"/>
                </a:lnTo>
                <a:lnTo>
                  <a:pt x="743765" y="531393"/>
                </a:lnTo>
                <a:lnTo>
                  <a:pt x="762939" y="474429"/>
                </a:lnTo>
                <a:lnTo>
                  <a:pt x="772908" y="413888"/>
                </a:lnTo>
                <a:lnTo>
                  <a:pt x="774191" y="382524"/>
                </a:lnTo>
                <a:lnTo>
                  <a:pt x="772908" y="351159"/>
                </a:lnTo>
                <a:lnTo>
                  <a:pt x="762939" y="290618"/>
                </a:lnTo>
                <a:lnTo>
                  <a:pt x="743765" y="233654"/>
                </a:lnTo>
                <a:lnTo>
                  <a:pt x="716185" y="181053"/>
                </a:lnTo>
                <a:lnTo>
                  <a:pt x="680995" y="133606"/>
                </a:lnTo>
                <a:lnTo>
                  <a:pt x="638995" y="92100"/>
                </a:lnTo>
                <a:lnTo>
                  <a:pt x="590981" y="57325"/>
                </a:lnTo>
                <a:lnTo>
                  <a:pt x="537751" y="30069"/>
                </a:lnTo>
                <a:lnTo>
                  <a:pt x="480104" y="11120"/>
                </a:lnTo>
                <a:lnTo>
                  <a:pt x="418837" y="1268"/>
                </a:lnTo>
                <a:lnTo>
                  <a:pt x="3870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5570855" y="266700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7467346" y="3832351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6714743" y="4035729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6761226" y="4069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66294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6294" y="129539"/>
                </a:lnTo>
                <a:lnTo>
                  <a:pt x="131064" y="64769"/>
                </a:lnTo>
                <a:lnTo>
                  <a:pt x="66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6888226" y="4196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0" y="0"/>
                </a:moveTo>
                <a:lnTo>
                  <a:pt x="66294" y="0"/>
                </a:lnTo>
                <a:lnTo>
                  <a:pt x="131064" y="64769"/>
                </a:lnTo>
                <a:lnTo>
                  <a:pt x="66294" y="129539"/>
                </a:lnTo>
                <a:lnTo>
                  <a:pt x="0" y="129539"/>
                </a:lnTo>
                <a:lnTo>
                  <a:pt x="64770" y="6476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7518526" y="4874768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6774180" y="5049125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6819900" y="5082540"/>
            <a:ext cx="128016" cy="129540"/>
          </a:xfrm>
          <a:custGeom>
            <a:avLst/>
            <a:gdLst/>
            <a:ahLst/>
            <a:cxnLst/>
            <a:rect l="l" t="t" r="r" b="b"/>
            <a:pathLst>
              <a:path w="128016" h="129540">
                <a:moveTo>
                  <a:pt x="64007" y="0"/>
                </a:moveTo>
                <a:lnTo>
                  <a:pt x="0" y="0"/>
                </a:lnTo>
                <a:lnTo>
                  <a:pt x="64007" y="64770"/>
                </a:lnTo>
                <a:lnTo>
                  <a:pt x="0" y="129540"/>
                </a:lnTo>
                <a:lnTo>
                  <a:pt x="64007" y="129540"/>
                </a:lnTo>
                <a:lnTo>
                  <a:pt x="128016" y="64770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364223" y="514502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39"/>
          <p:cNvSpPr/>
          <p:nvPr/>
        </p:nvSpPr>
        <p:spPr>
          <a:xfrm>
            <a:off x="6292596" y="4994147"/>
            <a:ext cx="262127" cy="304799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799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512308" y="4732020"/>
            <a:ext cx="830579" cy="832104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5660263" y="481139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endParaRPr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6376415" y="616610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6790943" y="605807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6838188" y="6091428"/>
            <a:ext cx="129539" cy="129540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769" y="0"/>
                </a:moveTo>
                <a:lnTo>
                  <a:pt x="0" y="0"/>
                </a:lnTo>
                <a:lnTo>
                  <a:pt x="64769" y="64770"/>
                </a:lnTo>
                <a:lnTo>
                  <a:pt x="0" y="129540"/>
                </a:lnTo>
                <a:lnTo>
                  <a:pt x="64769" y="129540"/>
                </a:lnTo>
                <a:lnTo>
                  <a:pt x="129539" y="64770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1574291" y="2667000"/>
            <a:ext cx="1453896" cy="1313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3119120" y="2799080"/>
            <a:ext cx="192405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">
              <a:lnSpc>
                <a:spcPct val="100000"/>
              </a:lnSpc>
              <a:tabLst>
                <a:tab pos="955675" algn="l"/>
              </a:tabLst>
            </a:pPr>
            <a:r>
              <a:rPr sz="45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	录</a:t>
            </a:r>
            <a:endParaRPr sz="4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23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1831975" y="2639695"/>
            <a:ext cx="857885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5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C</a:t>
            </a:r>
            <a:endParaRPr sz="905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28360" y="900556"/>
            <a:ext cx="765048" cy="765048"/>
          </a:xfrm>
          <a:custGeom>
            <a:avLst/>
            <a:gdLst/>
            <a:ahLst/>
            <a:cxnLst/>
            <a:rect l="l" t="t" r="r" b="b"/>
            <a:pathLst>
              <a:path w="765048" h="765048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8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bject 18"/>
          <p:cNvSpPr/>
          <p:nvPr/>
        </p:nvSpPr>
        <p:spPr>
          <a:xfrm>
            <a:off x="6254496" y="600328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5477383" y="573862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35"/>
          <p:cNvSpPr txBox="1"/>
          <p:nvPr/>
        </p:nvSpPr>
        <p:spPr>
          <a:xfrm>
            <a:off x="7518526" y="587362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改进方向</a:t>
            </a:r>
            <a:endParaRPr lang="zh-CN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4" name="object 31"/>
          <p:cNvSpPr txBox="1"/>
          <p:nvPr/>
        </p:nvSpPr>
        <p:spPr>
          <a:xfrm>
            <a:off x="7438771" y="19267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目标标准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41"/>
          <p:cNvSpPr txBox="1"/>
          <p:nvPr/>
        </p:nvSpPr>
        <p:spPr>
          <a:xfrm>
            <a:off x="5597398" y="191516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41"/>
          <p:cNvSpPr txBox="1"/>
          <p:nvPr/>
        </p:nvSpPr>
        <p:spPr>
          <a:xfrm>
            <a:off x="5597398" y="380619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object 41"/>
          <p:cNvSpPr txBox="1"/>
          <p:nvPr/>
        </p:nvSpPr>
        <p:spPr>
          <a:xfrm>
            <a:off x="5653278" y="58553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03503" y="64388"/>
            <a:ext cx="20554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汇报内容</a:t>
            </a:r>
            <a:endParaRPr sz="40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object 30"/>
          <p:cNvSpPr txBox="1"/>
          <p:nvPr/>
        </p:nvSpPr>
        <p:spPr>
          <a:xfrm>
            <a:off x="5542280" y="74676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lang="zh-CN"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144270" y="3215005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专业建设</a:t>
            </a:r>
            <a:endParaRPr lang="zh-CN" altLang="en-US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目标</a:t>
            </a:r>
            <a:endParaRPr lang="zh-CN" altLang="en-US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76905" y="3215005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专业建设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标准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93665" y="3215005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设  计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209790" y="3215005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组  织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227185" y="3215005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实  施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0" name="直接箭头连接符 19"/>
          <p:cNvCxnSpPr>
            <a:stCxn id="9" idx="3"/>
            <a:endCxn id="3" idx="1"/>
          </p:cNvCxnSpPr>
          <p:nvPr/>
        </p:nvCxnSpPr>
        <p:spPr>
          <a:xfrm>
            <a:off x="2407920" y="3516630"/>
            <a:ext cx="768985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440555" y="3526155"/>
            <a:ext cx="768985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457315" y="3526155"/>
            <a:ext cx="768985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8473440" y="3526155"/>
            <a:ext cx="768985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1144270" y="486791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改  进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192780" y="486791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创  新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193665" y="486791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学  习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209790" y="486791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激  励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9227185" y="486791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诊  断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2" name="直接箭头连接符 41"/>
          <p:cNvCxnSpPr>
            <a:stCxn id="19" idx="2"/>
            <a:endCxn id="34" idx="0"/>
          </p:cNvCxnSpPr>
          <p:nvPr/>
        </p:nvCxnSpPr>
        <p:spPr>
          <a:xfrm>
            <a:off x="9859010" y="3827145"/>
            <a:ext cx="0" cy="10312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27" idx="0"/>
            <a:endCxn id="9" idx="2"/>
          </p:cNvCxnSpPr>
          <p:nvPr/>
        </p:nvCxnSpPr>
        <p:spPr>
          <a:xfrm flipV="1">
            <a:off x="1776095" y="3827145"/>
            <a:ext cx="0" cy="103124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5210175" y="165735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改  进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226300" y="165735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预  警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9243695" y="1657350"/>
            <a:ext cx="1263650" cy="62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监  测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7" name="直接箭头连接符 56"/>
          <p:cNvCxnSpPr>
            <a:stCxn id="34" idx="1"/>
            <a:endCxn id="32" idx="3"/>
          </p:cNvCxnSpPr>
          <p:nvPr/>
        </p:nvCxnSpPr>
        <p:spPr>
          <a:xfrm flipH="1">
            <a:off x="8473440" y="5169535"/>
            <a:ext cx="753745" cy="0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6456045" y="5178425"/>
            <a:ext cx="753745" cy="0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>
            <a:off x="4456430" y="5179060"/>
            <a:ext cx="753745" cy="0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H="1">
            <a:off x="2407920" y="5178425"/>
            <a:ext cx="753745" cy="0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19" idx="0"/>
            <a:endCxn id="50" idx="2"/>
          </p:cNvCxnSpPr>
          <p:nvPr/>
        </p:nvCxnSpPr>
        <p:spPr>
          <a:xfrm flipV="1">
            <a:off x="9859010" y="2279015"/>
            <a:ext cx="16510" cy="93599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>
            <a:off x="8473440" y="2035175"/>
            <a:ext cx="753745" cy="0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H="1">
            <a:off x="6473825" y="2034540"/>
            <a:ext cx="753745" cy="0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46" idx="2"/>
          </p:cNvCxnSpPr>
          <p:nvPr/>
        </p:nvCxnSpPr>
        <p:spPr>
          <a:xfrm flipH="1">
            <a:off x="5829935" y="2279015"/>
            <a:ext cx="12065" cy="8845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上弧形箭头 65"/>
          <p:cNvSpPr/>
          <p:nvPr/>
        </p:nvSpPr>
        <p:spPr>
          <a:xfrm rot="1320000">
            <a:off x="823595" y="2630805"/>
            <a:ext cx="1146175" cy="457835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87985" y="1586865"/>
            <a:ext cx="22136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专业建设标准</a:t>
            </a:r>
            <a:endParaRPr lang="zh-CN" altLang="en-US" sz="200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行业调研</a:t>
            </a:r>
            <a:endParaRPr lang="zh-CN" altLang="en-US" sz="200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专家论证</a:t>
            </a:r>
            <a:endParaRPr lang="zh-CN" altLang="en-US" sz="200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176905" y="3966845"/>
            <a:ext cx="1783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专业发展与建设方案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人才培养方案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193665" y="3966845"/>
            <a:ext cx="1605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诊改具体年度方案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875520" y="3966845"/>
            <a:ext cx="1868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依托卓越校一流特色专业群建设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232015" y="3966845"/>
            <a:ext cx="23164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政策支持、经费保障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专业资源、专业指导委员会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多方协同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227185" y="5619750"/>
            <a:ext cx="1427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专业指导委员会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209790" y="5470525"/>
            <a:ext cx="2033905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绩效二次分配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专业带头人、骨干聘任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职称评定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招生方案制定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技能大赛教学奖励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200650" y="5543550"/>
            <a:ext cx="16052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学生、企业的反馈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职业教育办学理念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优秀院校交流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定期研判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176905" y="5619750"/>
            <a:ext cx="1427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研判核心问题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创新思维与方法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158875" y="5619750"/>
            <a:ext cx="1783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修正培养目标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优化规划、建设方案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939020" y="241236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重点观测点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499985" y="23552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目标值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预警值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829935" y="2412365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完善建设任务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MH_Entry_3"/>
          <p:cNvSpPr/>
          <p:nvPr>
            <p:custDataLst>
              <p:tags r:id="rId1"/>
            </p:custDataLst>
          </p:nvPr>
        </p:nvSpPr>
        <p:spPr>
          <a:xfrm flipH="1">
            <a:off x="5476875" y="877570"/>
            <a:ext cx="4462145" cy="551180"/>
          </a:xfrm>
          <a:prstGeom prst="roundRect">
            <a:avLst>
              <a:gd name="adj" fmla="val 23973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 latinLnBrk="0">
              <a:lnSpc>
                <a:spcPct val="100000"/>
              </a:lnSpc>
            </a:pPr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八步一环质量改进螺旋</a:t>
            </a:r>
            <a:endParaRPr lang="zh-CN" altLang="en-US" sz="24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6240" y="676275"/>
            <a:ext cx="2490470" cy="524510"/>
          </a:xfrm>
          <a:custGeom>
            <a:avLst/>
            <a:gdLst/>
            <a:ahLst/>
            <a:cxnLst/>
            <a:rect l="l" t="t" r="r" b="b"/>
            <a:pathLst>
              <a:path w="3110483" h="524255">
                <a:moveTo>
                  <a:pt x="0" y="524255"/>
                </a:moveTo>
                <a:lnTo>
                  <a:pt x="3110484" y="524255"/>
                </a:lnTo>
                <a:lnTo>
                  <a:pt x="3110484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52"/>
          <p:cNvSpPr txBox="1"/>
          <p:nvPr/>
        </p:nvSpPr>
        <p:spPr>
          <a:xfrm>
            <a:off x="374903" y="747268"/>
            <a:ext cx="251333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（一）</a:t>
            </a:r>
            <a:r>
              <a:rPr sz="24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构建</a:t>
            </a:r>
            <a:r>
              <a:rPr sz="24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体系</a:t>
            </a:r>
            <a:endParaRPr sz="2400" b="1" spc="-30" dirty="0" smtClean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9"/>
          <p:cNvSpPr/>
          <p:nvPr/>
        </p:nvSpPr>
        <p:spPr>
          <a:xfrm>
            <a:off x="2915411" y="918972"/>
            <a:ext cx="3520440" cy="51084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713226" y="5990272"/>
            <a:ext cx="3029712" cy="630745"/>
          </a:xfrm>
          <a:custGeom>
            <a:avLst/>
            <a:gdLst/>
            <a:ahLst/>
            <a:cxnLst/>
            <a:rect l="l" t="t" r="r" b="b"/>
            <a:pathLst>
              <a:path w="3029712" h="630745">
                <a:moveTo>
                  <a:pt x="0" y="0"/>
                </a:moveTo>
                <a:lnTo>
                  <a:pt x="0" y="540638"/>
                </a:lnTo>
                <a:lnTo>
                  <a:pt x="5021" y="548028"/>
                </a:lnTo>
                <a:lnTo>
                  <a:pt x="44023" y="562290"/>
                </a:lnTo>
                <a:lnTo>
                  <a:pt x="119038" y="575710"/>
                </a:lnTo>
                <a:lnTo>
                  <a:pt x="169077" y="582045"/>
                </a:lnTo>
                <a:lnTo>
                  <a:pt x="226949" y="588100"/>
                </a:lnTo>
                <a:lnTo>
                  <a:pt x="292266" y="593852"/>
                </a:lnTo>
                <a:lnTo>
                  <a:pt x="364638" y="599276"/>
                </a:lnTo>
                <a:lnTo>
                  <a:pt x="443674" y="604351"/>
                </a:lnTo>
                <a:lnTo>
                  <a:pt x="620182" y="613358"/>
                </a:lnTo>
                <a:lnTo>
                  <a:pt x="818672" y="620686"/>
                </a:lnTo>
                <a:lnTo>
                  <a:pt x="1150804" y="628126"/>
                </a:lnTo>
                <a:lnTo>
                  <a:pt x="1514856" y="630745"/>
                </a:lnTo>
                <a:lnTo>
                  <a:pt x="1878907" y="628126"/>
                </a:lnTo>
                <a:lnTo>
                  <a:pt x="2211039" y="620686"/>
                </a:lnTo>
                <a:lnTo>
                  <a:pt x="2409529" y="613358"/>
                </a:lnTo>
                <a:lnTo>
                  <a:pt x="2586037" y="604351"/>
                </a:lnTo>
                <a:lnTo>
                  <a:pt x="2665073" y="599276"/>
                </a:lnTo>
                <a:lnTo>
                  <a:pt x="2737445" y="593852"/>
                </a:lnTo>
                <a:lnTo>
                  <a:pt x="2802762" y="588100"/>
                </a:lnTo>
                <a:lnTo>
                  <a:pt x="2860634" y="582045"/>
                </a:lnTo>
                <a:lnTo>
                  <a:pt x="2910673" y="575710"/>
                </a:lnTo>
                <a:lnTo>
                  <a:pt x="2952487" y="569117"/>
                </a:lnTo>
                <a:lnTo>
                  <a:pt x="3009886" y="555253"/>
                </a:lnTo>
                <a:lnTo>
                  <a:pt x="3029712" y="540638"/>
                </a:lnTo>
                <a:lnTo>
                  <a:pt x="3029712" y="90106"/>
                </a:lnTo>
                <a:lnTo>
                  <a:pt x="1514856" y="90106"/>
                </a:lnTo>
                <a:lnTo>
                  <a:pt x="1150804" y="87487"/>
                </a:lnTo>
                <a:lnTo>
                  <a:pt x="818672" y="80047"/>
                </a:lnTo>
                <a:lnTo>
                  <a:pt x="620182" y="72719"/>
                </a:lnTo>
                <a:lnTo>
                  <a:pt x="443674" y="63712"/>
                </a:lnTo>
                <a:lnTo>
                  <a:pt x="364638" y="58637"/>
                </a:lnTo>
                <a:lnTo>
                  <a:pt x="292266" y="53213"/>
                </a:lnTo>
                <a:lnTo>
                  <a:pt x="226949" y="47461"/>
                </a:lnTo>
                <a:lnTo>
                  <a:pt x="169077" y="41406"/>
                </a:lnTo>
                <a:lnTo>
                  <a:pt x="119038" y="35071"/>
                </a:lnTo>
                <a:lnTo>
                  <a:pt x="77224" y="28478"/>
                </a:lnTo>
                <a:lnTo>
                  <a:pt x="19825" y="14614"/>
                </a:lnTo>
                <a:lnTo>
                  <a:pt x="5021" y="7389"/>
                </a:lnTo>
                <a:lnTo>
                  <a:pt x="0" y="0"/>
                </a:lnTo>
                <a:close/>
              </a:path>
              <a:path w="3029712" h="630745">
                <a:moveTo>
                  <a:pt x="3029712" y="0"/>
                </a:moveTo>
                <a:lnTo>
                  <a:pt x="2985688" y="21651"/>
                </a:lnTo>
                <a:lnTo>
                  <a:pt x="2910673" y="35071"/>
                </a:lnTo>
                <a:lnTo>
                  <a:pt x="2860634" y="41406"/>
                </a:lnTo>
                <a:lnTo>
                  <a:pt x="2802762" y="47461"/>
                </a:lnTo>
                <a:lnTo>
                  <a:pt x="2737445" y="53213"/>
                </a:lnTo>
                <a:lnTo>
                  <a:pt x="2665073" y="58637"/>
                </a:lnTo>
                <a:lnTo>
                  <a:pt x="2586037" y="63712"/>
                </a:lnTo>
                <a:lnTo>
                  <a:pt x="2409529" y="72719"/>
                </a:lnTo>
                <a:lnTo>
                  <a:pt x="2211039" y="80047"/>
                </a:lnTo>
                <a:lnTo>
                  <a:pt x="1878907" y="87487"/>
                </a:lnTo>
                <a:lnTo>
                  <a:pt x="1514856" y="90106"/>
                </a:lnTo>
                <a:lnTo>
                  <a:pt x="3029712" y="90106"/>
                </a:lnTo>
                <a:lnTo>
                  <a:pt x="30297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713226" y="5914135"/>
            <a:ext cx="3029712" cy="180213"/>
          </a:xfrm>
          <a:custGeom>
            <a:avLst/>
            <a:gdLst/>
            <a:ahLst/>
            <a:cxnLst/>
            <a:rect l="l" t="t" r="r" b="b"/>
            <a:pathLst>
              <a:path w="3029712" h="180212">
                <a:moveTo>
                  <a:pt x="1514856" y="0"/>
                </a:moveTo>
                <a:lnTo>
                  <a:pt x="1150804" y="2619"/>
                </a:lnTo>
                <a:lnTo>
                  <a:pt x="818672" y="10058"/>
                </a:lnTo>
                <a:lnTo>
                  <a:pt x="528985" y="21692"/>
                </a:lnTo>
                <a:lnTo>
                  <a:pt x="364638" y="31468"/>
                </a:lnTo>
                <a:lnTo>
                  <a:pt x="292266" y="36893"/>
                </a:lnTo>
                <a:lnTo>
                  <a:pt x="226949" y="42644"/>
                </a:lnTo>
                <a:lnTo>
                  <a:pt x="169077" y="48699"/>
                </a:lnTo>
                <a:lnTo>
                  <a:pt x="119038" y="55035"/>
                </a:lnTo>
                <a:lnTo>
                  <a:pt x="77224" y="61628"/>
                </a:lnTo>
                <a:lnTo>
                  <a:pt x="19825" y="75492"/>
                </a:lnTo>
                <a:lnTo>
                  <a:pt x="0" y="90106"/>
                </a:lnTo>
                <a:lnTo>
                  <a:pt x="5021" y="97495"/>
                </a:lnTo>
                <a:lnTo>
                  <a:pt x="44023" y="111758"/>
                </a:lnTo>
                <a:lnTo>
                  <a:pt x="119038" y="125177"/>
                </a:lnTo>
                <a:lnTo>
                  <a:pt x="169077" y="131513"/>
                </a:lnTo>
                <a:lnTo>
                  <a:pt x="226949" y="137568"/>
                </a:lnTo>
                <a:lnTo>
                  <a:pt x="292266" y="143319"/>
                </a:lnTo>
                <a:lnTo>
                  <a:pt x="364638" y="148744"/>
                </a:lnTo>
                <a:lnTo>
                  <a:pt x="443674" y="153819"/>
                </a:lnTo>
                <a:lnTo>
                  <a:pt x="620182" y="162825"/>
                </a:lnTo>
                <a:lnTo>
                  <a:pt x="818672" y="170154"/>
                </a:lnTo>
                <a:lnTo>
                  <a:pt x="1150804" y="177593"/>
                </a:lnTo>
                <a:lnTo>
                  <a:pt x="1514856" y="180213"/>
                </a:lnTo>
                <a:lnTo>
                  <a:pt x="1878907" y="177593"/>
                </a:lnTo>
                <a:lnTo>
                  <a:pt x="2211039" y="170154"/>
                </a:lnTo>
                <a:lnTo>
                  <a:pt x="2409529" y="162825"/>
                </a:lnTo>
                <a:lnTo>
                  <a:pt x="2586037" y="153819"/>
                </a:lnTo>
                <a:lnTo>
                  <a:pt x="2665073" y="148744"/>
                </a:lnTo>
                <a:lnTo>
                  <a:pt x="2737445" y="143319"/>
                </a:lnTo>
                <a:lnTo>
                  <a:pt x="2802762" y="137568"/>
                </a:lnTo>
                <a:lnTo>
                  <a:pt x="2860634" y="131513"/>
                </a:lnTo>
                <a:lnTo>
                  <a:pt x="2910673" y="125177"/>
                </a:lnTo>
                <a:lnTo>
                  <a:pt x="2952487" y="118584"/>
                </a:lnTo>
                <a:lnTo>
                  <a:pt x="3009886" y="104720"/>
                </a:lnTo>
                <a:lnTo>
                  <a:pt x="3029712" y="90106"/>
                </a:lnTo>
                <a:lnTo>
                  <a:pt x="3024690" y="82717"/>
                </a:lnTo>
                <a:lnTo>
                  <a:pt x="2985688" y="68454"/>
                </a:lnTo>
                <a:lnTo>
                  <a:pt x="2910673" y="55035"/>
                </a:lnTo>
                <a:lnTo>
                  <a:pt x="2860634" y="48699"/>
                </a:lnTo>
                <a:lnTo>
                  <a:pt x="2802762" y="42644"/>
                </a:lnTo>
                <a:lnTo>
                  <a:pt x="2737445" y="36893"/>
                </a:lnTo>
                <a:lnTo>
                  <a:pt x="2665073" y="31468"/>
                </a:lnTo>
                <a:lnTo>
                  <a:pt x="2500726" y="21692"/>
                </a:lnTo>
                <a:lnTo>
                  <a:pt x="2211039" y="10058"/>
                </a:lnTo>
                <a:lnTo>
                  <a:pt x="1878907" y="2619"/>
                </a:lnTo>
                <a:lnTo>
                  <a:pt x="1514856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725926" y="5912865"/>
            <a:ext cx="3029712" cy="180213"/>
          </a:xfrm>
          <a:custGeom>
            <a:avLst/>
            <a:gdLst/>
            <a:ahLst/>
            <a:cxnLst/>
            <a:rect l="l" t="t" r="r" b="b"/>
            <a:pathLst>
              <a:path w="3029712" h="180212">
                <a:moveTo>
                  <a:pt x="3029712" y="90106"/>
                </a:moveTo>
                <a:lnTo>
                  <a:pt x="2985688" y="111758"/>
                </a:lnTo>
                <a:lnTo>
                  <a:pt x="2910673" y="125177"/>
                </a:lnTo>
                <a:lnTo>
                  <a:pt x="2860634" y="131513"/>
                </a:lnTo>
                <a:lnTo>
                  <a:pt x="2802762" y="137568"/>
                </a:lnTo>
                <a:lnTo>
                  <a:pt x="2737445" y="143319"/>
                </a:lnTo>
                <a:lnTo>
                  <a:pt x="2665073" y="148744"/>
                </a:lnTo>
                <a:lnTo>
                  <a:pt x="2586037" y="153819"/>
                </a:lnTo>
                <a:lnTo>
                  <a:pt x="2500726" y="158520"/>
                </a:lnTo>
                <a:lnTo>
                  <a:pt x="2409529" y="162825"/>
                </a:lnTo>
                <a:lnTo>
                  <a:pt x="2312837" y="166711"/>
                </a:lnTo>
                <a:lnTo>
                  <a:pt x="2211039" y="170154"/>
                </a:lnTo>
                <a:lnTo>
                  <a:pt x="2104524" y="173131"/>
                </a:lnTo>
                <a:lnTo>
                  <a:pt x="1993684" y="175618"/>
                </a:lnTo>
                <a:lnTo>
                  <a:pt x="1878907" y="177593"/>
                </a:lnTo>
                <a:lnTo>
                  <a:pt x="1760584" y="179033"/>
                </a:lnTo>
                <a:lnTo>
                  <a:pt x="1639103" y="179914"/>
                </a:lnTo>
                <a:lnTo>
                  <a:pt x="1514856" y="180213"/>
                </a:lnTo>
                <a:lnTo>
                  <a:pt x="1390608" y="179914"/>
                </a:lnTo>
                <a:lnTo>
                  <a:pt x="1269127" y="179033"/>
                </a:lnTo>
                <a:lnTo>
                  <a:pt x="1150804" y="177593"/>
                </a:lnTo>
                <a:lnTo>
                  <a:pt x="1036027" y="175618"/>
                </a:lnTo>
                <a:lnTo>
                  <a:pt x="925187" y="173131"/>
                </a:lnTo>
                <a:lnTo>
                  <a:pt x="818672" y="170154"/>
                </a:lnTo>
                <a:lnTo>
                  <a:pt x="716874" y="166711"/>
                </a:lnTo>
                <a:lnTo>
                  <a:pt x="620182" y="162825"/>
                </a:lnTo>
                <a:lnTo>
                  <a:pt x="528985" y="158520"/>
                </a:lnTo>
                <a:lnTo>
                  <a:pt x="443674" y="153819"/>
                </a:lnTo>
                <a:lnTo>
                  <a:pt x="364638" y="148744"/>
                </a:lnTo>
                <a:lnTo>
                  <a:pt x="292266" y="143319"/>
                </a:lnTo>
                <a:lnTo>
                  <a:pt x="226949" y="137568"/>
                </a:lnTo>
                <a:lnTo>
                  <a:pt x="169077" y="131513"/>
                </a:lnTo>
                <a:lnTo>
                  <a:pt x="119038" y="125177"/>
                </a:lnTo>
                <a:lnTo>
                  <a:pt x="77224" y="118584"/>
                </a:lnTo>
                <a:lnTo>
                  <a:pt x="19825" y="104720"/>
                </a:lnTo>
                <a:lnTo>
                  <a:pt x="0" y="90106"/>
                </a:lnTo>
                <a:lnTo>
                  <a:pt x="5021" y="82717"/>
                </a:lnTo>
                <a:lnTo>
                  <a:pt x="44023" y="68454"/>
                </a:lnTo>
                <a:lnTo>
                  <a:pt x="119038" y="55035"/>
                </a:lnTo>
                <a:lnTo>
                  <a:pt x="169077" y="48699"/>
                </a:lnTo>
                <a:lnTo>
                  <a:pt x="226949" y="42644"/>
                </a:lnTo>
                <a:lnTo>
                  <a:pt x="292266" y="36893"/>
                </a:lnTo>
                <a:lnTo>
                  <a:pt x="364638" y="31468"/>
                </a:lnTo>
                <a:lnTo>
                  <a:pt x="443674" y="26393"/>
                </a:lnTo>
                <a:lnTo>
                  <a:pt x="528985" y="21692"/>
                </a:lnTo>
                <a:lnTo>
                  <a:pt x="620182" y="17387"/>
                </a:lnTo>
                <a:lnTo>
                  <a:pt x="716874" y="13501"/>
                </a:lnTo>
                <a:lnTo>
                  <a:pt x="818672" y="10058"/>
                </a:lnTo>
                <a:lnTo>
                  <a:pt x="925187" y="7081"/>
                </a:lnTo>
                <a:lnTo>
                  <a:pt x="1036027" y="4594"/>
                </a:lnTo>
                <a:lnTo>
                  <a:pt x="1150804" y="2619"/>
                </a:lnTo>
                <a:lnTo>
                  <a:pt x="1269127" y="1179"/>
                </a:lnTo>
                <a:lnTo>
                  <a:pt x="1390608" y="298"/>
                </a:lnTo>
                <a:lnTo>
                  <a:pt x="1514856" y="0"/>
                </a:lnTo>
                <a:lnTo>
                  <a:pt x="1639103" y="298"/>
                </a:lnTo>
                <a:lnTo>
                  <a:pt x="1760584" y="1179"/>
                </a:lnTo>
                <a:lnTo>
                  <a:pt x="1878907" y="2619"/>
                </a:lnTo>
                <a:lnTo>
                  <a:pt x="1993684" y="4594"/>
                </a:lnTo>
                <a:lnTo>
                  <a:pt x="2104524" y="7081"/>
                </a:lnTo>
                <a:lnTo>
                  <a:pt x="2211039" y="10058"/>
                </a:lnTo>
                <a:lnTo>
                  <a:pt x="2312837" y="13501"/>
                </a:lnTo>
                <a:lnTo>
                  <a:pt x="2409529" y="17387"/>
                </a:lnTo>
                <a:lnTo>
                  <a:pt x="2500726" y="21692"/>
                </a:lnTo>
                <a:lnTo>
                  <a:pt x="2586037" y="26393"/>
                </a:lnTo>
                <a:lnTo>
                  <a:pt x="2665073" y="31468"/>
                </a:lnTo>
                <a:lnTo>
                  <a:pt x="2737445" y="36893"/>
                </a:lnTo>
                <a:lnTo>
                  <a:pt x="2802762" y="42644"/>
                </a:lnTo>
                <a:lnTo>
                  <a:pt x="2860634" y="48699"/>
                </a:lnTo>
                <a:lnTo>
                  <a:pt x="2910673" y="55035"/>
                </a:lnTo>
                <a:lnTo>
                  <a:pt x="2952487" y="61628"/>
                </a:lnTo>
                <a:lnTo>
                  <a:pt x="3009886" y="75492"/>
                </a:lnTo>
                <a:lnTo>
                  <a:pt x="3029712" y="90106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725926" y="5993447"/>
            <a:ext cx="3029712" cy="630745"/>
          </a:xfrm>
          <a:custGeom>
            <a:avLst/>
            <a:gdLst/>
            <a:ahLst/>
            <a:cxnLst/>
            <a:rect l="l" t="t" r="r" b="b"/>
            <a:pathLst>
              <a:path w="3029712" h="630745">
                <a:moveTo>
                  <a:pt x="3029712" y="0"/>
                </a:moveTo>
                <a:lnTo>
                  <a:pt x="3029712" y="540638"/>
                </a:lnTo>
                <a:lnTo>
                  <a:pt x="3024690" y="548028"/>
                </a:lnTo>
                <a:lnTo>
                  <a:pt x="2985688" y="562290"/>
                </a:lnTo>
                <a:lnTo>
                  <a:pt x="2910673" y="575710"/>
                </a:lnTo>
                <a:lnTo>
                  <a:pt x="2860634" y="582045"/>
                </a:lnTo>
                <a:lnTo>
                  <a:pt x="2802762" y="588100"/>
                </a:lnTo>
                <a:lnTo>
                  <a:pt x="2737445" y="593852"/>
                </a:lnTo>
                <a:lnTo>
                  <a:pt x="2665073" y="599276"/>
                </a:lnTo>
                <a:lnTo>
                  <a:pt x="2586037" y="604351"/>
                </a:lnTo>
                <a:lnTo>
                  <a:pt x="2500726" y="609053"/>
                </a:lnTo>
                <a:lnTo>
                  <a:pt x="2409529" y="613358"/>
                </a:lnTo>
                <a:lnTo>
                  <a:pt x="2312837" y="617244"/>
                </a:lnTo>
                <a:lnTo>
                  <a:pt x="2211039" y="620686"/>
                </a:lnTo>
                <a:lnTo>
                  <a:pt x="2104524" y="623663"/>
                </a:lnTo>
                <a:lnTo>
                  <a:pt x="1993684" y="626151"/>
                </a:lnTo>
                <a:lnTo>
                  <a:pt x="1878907" y="628126"/>
                </a:lnTo>
                <a:lnTo>
                  <a:pt x="1760584" y="629566"/>
                </a:lnTo>
                <a:lnTo>
                  <a:pt x="1639103" y="630446"/>
                </a:lnTo>
                <a:lnTo>
                  <a:pt x="1514856" y="630745"/>
                </a:lnTo>
                <a:lnTo>
                  <a:pt x="1390608" y="630446"/>
                </a:lnTo>
                <a:lnTo>
                  <a:pt x="1269127" y="629566"/>
                </a:lnTo>
                <a:lnTo>
                  <a:pt x="1150804" y="628126"/>
                </a:lnTo>
                <a:lnTo>
                  <a:pt x="1036027" y="626151"/>
                </a:lnTo>
                <a:lnTo>
                  <a:pt x="925187" y="623663"/>
                </a:lnTo>
                <a:lnTo>
                  <a:pt x="818672" y="620686"/>
                </a:lnTo>
                <a:lnTo>
                  <a:pt x="716874" y="617244"/>
                </a:lnTo>
                <a:lnTo>
                  <a:pt x="620182" y="613358"/>
                </a:lnTo>
                <a:lnTo>
                  <a:pt x="528985" y="609053"/>
                </a:lnTo>
                <a:lnTo>
                  <a:pt x="443674" y="604351"/>
                </a:lnTo>
                <a:lnTo>
                  <a:pt x="364638" y="599276"/>
                </a:lnTo>
                <a:lnTo>
                  <a:pt x="292266" y="593852"/>
                </a:lnTo>
                <a:lnTo>
                  <a:pt x="226949" y="588100"/>
                </a:lnTo>
                <a:lnTo>
                  <a:pt x="169077" y="582045"/>
                </a:lnTo>
                <a:lnTo>
                  <a:pt x="119038" y="575710"/>
                </a:lnTo>
                <a:lnTo>
                  <a:pt x="77224" y="569117"/>
                </a:lnTo>
                <a:lnTo>
                  <a:pt x="19825" y="555253"/>
                </a:lnTo>
                <a:lnTo>
                  <a:pt x="0" y="540638"/>
                </a:lnTo>
                <a:lnTo>
                  <a:pt x="0" y="0"/>
                </a:lnTo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96054" y="6224930"/>
            <a:ext cx="24638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数据平台</a:t>
            </a:r>
            <a:endParaRPr lang="zh-CN" sz="1200" b="1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6537" y="5389308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55732" y="0"/>
                </a:moveTo>
                <a:lnTo>
                  <a:pt x="15753" y="29106"/>
                </a:lnTo>
                <a:lnTo>
                  <a:pt x="973" y="72113"/>
                </a:lnTo>
                <a:lnTo>
                  <a:pt x="0" y="89657"/>
                </a:lnTo>
                <a:lnTo>
                  <a:pt x="2598" y="104438"/>
                </a:lnTo>
                <a:lnTo>
                  <a:pt x="22780" y="140984"/>
                </a:lnTo>
                <a:lnTo>
                  <a:pt x="57866" y="160295"/>
                </a:lnTo>
                <a:lnTo>
                  <a:pt x="72057" y="161670"/>
                </a:lnTo>
                <a:lnTo>
                  <a:pt x="84899" y="159118"/>
                </a:lnTo>
                <a:lnTo>
                  <a:pt x="116857" y="136114"/>
                </a:lnTo>
                <a:lnTo>
                  <a:pt x="133930" y="96105"/>
                </a:lnTo>
                <a:lnTo>
                  <a:pt x="135196" y="80327"/>
                </a:lnTo>
                <a:lnTo>
                  <a:pt x="135195" y="79833"/>
                </a:lnTo>
                <a:lnTo>
                  <a:pt x="125369" y="38932"/>
                </a:lnTo>
                <a:lnTo>
                  <a:pt x="98032" y="10195"/>
                </a:lnTo>
                <a:lnTo>
                  <a:pt x="557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483537" y="5516308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135196" y="80327"/>
                </a:moveTo>
                <a:lnTo>
                  <a:pt x="124521" y="124285"/>
                </a:lnTo>
                <a:lnTo>
                  <a:pt x="96807" y="153817"/>
                </a:lnTo>
                <a:lnTo>
                  <a:pt x="72057" y="161670"/>
                </a:lnTo>
                <a:lnTo>
                  <a:pt x="57866" y="160295"/>
                </a:lnTo>
                <a:lnTo>
                  <a:pt x="22780" y="140984"/>
                </a:lnTo>
                <a:lnTo>
                  <a:pt x="2598" y="104438"/>
                </a:lnTo>
                <a:lnTo>
                  <a:pt x="0" y="89657"/>
                </a:lnTo>
                <a:lnTo>
                  <a:pt x="973" y="72113"/>
                </a:lnTo>
                <a:lnTo>
                  <a:pt x="15753" y="29106"/>
                </a:lnTo>
                <a:lnTo>
                  <a:pt x="55732" y="0"/>
                </a:lnTo>
                <a:lnTo>
                  <a:pt x="71337" y="944"/>
                </a:lnTo>
                <a:lnTo>
                  <a:pt x="108932" y="18029"/>
                </a:lnTo>
                <a:lnTo>
                  <a:pt x="130716" y="51529"/>
                </a:lnTo>
                <a:lnTo>
                  <a:pt x="135196" y="80327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567216" y="5017777"/>
            <a:ext cx="135085" cy="164340"/>
          </a:xfrm>
          <a:custGeom>
            <a:avLst/>
            <a:gdLst/>
            <a:ahLst/>
            <a:cxnLst/>
            <a:rect l="l" t="t" r="r" b="b"/>
            <a:pathLst>
              <a:path w="135085" h="164340">
                <a:moveTo>
                  <a:pt x="66314" y="0"/>
                </a:moveTo>
                <a:lnTo>
                  <a:pt x="23244" y="20681"/>
                </a:lnTo>
                <a:lnTo>
                  <a:pt x="3882" y="58779"/>
                </a:lnTo>
                <a:lnTo>
                  <a:pt x="0" y="92807"/>
                </a:lnTo>
                <a:lnTo>
                  <a:pt x="2731" y="107516"/>
                </a:lnTo>
                <a:lnTo>
                  <a:pt x="23104" y="143843"/>
                </a:lnTo>
                <a:lnTo>
                  <a:pt x="58281" y="162991"/>
                </a:lnTo>
                <a:lnTo>
                  <a:pt x="72528" y="164340"/>
                </a:lnTo>
                <a:lnTo>
                  <a:pt x="85266" y="161656"/>
                </a:lnTo>
                <a:lnTo>
                  <a:pt x="116933" y="138337"/>
                </a:lnTo>
                <a:lnTo>
                  <a:pt x="133832" y="98117"/>
                </a:lnTo>
                <a:lnTo>
                  <a:pt x="135085" y="82288"/>
                </a:lnTo>
                <a:lnTo>
                  <a:pt x="134835" y="75174"/>
                </a:lnTo>
                <a:lnTo>
                  <a:pt x="121444" y="32871"/>
                </a:lnTo>
                <a:lnTo>
                  <a:pt x="91956" y="5817"/>
                </a:lnTo>
                <a:lnTo>
                  <a:pt x="6631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694216" y="5144777"/>
            <a:ext cx="135085" cy="164340"/>
          </a:xfrm>
          <a:custGeom>
            <a:avLst/>
            <a:gdLst/>
            <a:ahLst/>
            <a:cxnLst/>
            <a:rect l="l" t="t" r="r" b="b"/>
            <a:pathLst>
              <a:path w="135085" h="164340">
                <a:moveTo>
                  <a:pt x="135085" y="82288"/>
                </a:moveTo>
                <a:lnTo>
                  <a:pt x="124521" y="126427"/>
                </a:lnTo>
                <a:lnTo>
                  <a:pt x="97070" y="156237"/>
                </a:lnTo>
                <a:lnTo>
                  <a:pt x="72528" y="164340"/>
                </a:lnTo>
                <a:lnTo>
                  <a:pt x="58281" y="162991"/>
                </a:lnTo>
                <a:lnTo>
                  <a:pt x="23104" y="143843"/>
                </a:lnTo>
                <a:lnTo>
                  <a:pt x="2731" y="107516"/>
                </a:lnTo>
                <a:lnTo>
                  <a:pt x="0" y="92807"/>
                </a:lnTo>
                <a:lnTo>
                  <a:pt x="911" y="75025"/>
                </a:lnTo>
                <a:lnTo>
                  <a:pt x="15239" y="31465"/>
                </a:lnTo>
                <a:lnTo>
                  <a:pt x="54271" y="1518"/>
                </a:lnTo>
                <a:lnTo>
                  <a:pt x="66314" y="0"/>
                </a:lnTo>
                <a:lnTo>
                  <a:pt x="79585" y="1499"/>
                </a:lnTo>
                <a:lnTo>
                  <a:pt x="113107" y="21784"/>
                </a:lnTo>
                <a:lnTo>
                  <a:pt x="132530" y="59847"/>
                </a:lnTo>
                <a:lnTo>
                  <a:pt x="135085" y="82288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424028" y="3350636"/>
            <a:ext cx="147426" cy="148546"/>
          </a:xfrm>
          <a:custGeom>
            <a:avLst/>
            <a:gdLst/>
            <a:ahLst/>
            <a:cxnLst/>
            <a:rect l="l" t="t" r="r" b="b"/>
            <a:pathLst>
              <a:path w="147426" h="148546">
                <a:moveTo>
                  <a:pt x="73464" y="0"/>
                </a:moveTo>
                <a:lnTo>
                  <a:pt x="28304" y="11767"/>
                </a:lnTo>
                <a:lnTo>
                  <a:pt x="1735" y="50252"/>
                </a:lnTo>
                <a:lnTo>
                  <a:pt x="0" y="61422"/>
                </a:lnTo>
                <a:lnTo>
                  <a:pt x="104" y="72980"/>
                </a:lnTo>
                <a:lnTo>
                  <a:pt x="19497" y="119544"/>
                </a:lnTo>
                <a:lnTo>
                  <a:pt x="50920" y="143213"/>
                </a:lnTo>
                <a:lnTo>
                  <a:pt x="74490" y="148546"/>
                </a:lnTo>
                <a:lnTo>
                  <a:pt x="86385" y="148362"/>
                </a:lnTo>
                <a:lnTo>
                  <a:pt x="129166" y="128268"/>
                </a:lnTo>
                <a:lnTo>
                  <a:pt x="147426" y="87665"/>
                </a:lnTo>
                <a:lnTo>
                  <a:pt x="147426" y="76094"/>
                </a:lnTo>
                <a:lnTo>
                  <a:pt x="128503" y="29570"/>
                </a:lnTo>
                <a:lnTo>
                  <a:pt x="97159" y="5616"/>
                </a:lnTo>
                <a:lnTo>
                  <a:pt x="734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551028" y="3477636"/>
            <a:ext cx="147426" cy="148546"/>
          </a:xfrm>
          <a:custGeom>
            <a:avLst/>
            <a:gdLst/>
            <a:ahLst/>
            <a:cxnLst/>
            <a:rect l="l" t="t" r="r" b="b"/>
            <a:pathLst>
              <a:path w="147426" h="148546">
                <a:moveTo>
                  <a:pt x="18937" y="19562"/>
                </a:moveTo>
                <a:lnTo>
                  <a:pt x="61520" y="51"/>
                </a:lnTo>
                <a:lnTo>
                  <a:pt x="73464" y="0"/>
                </a:lnTo>
                <a:lnTo>
                  <a:pt x="85427" y="1858"/>
                </a:lnTo>
                <a:lnTo>
                  <a:pt x="128503" y="29570"/>
                </a:lnTo>
                <a:lnTo>
                  <a:pt x="145556" y="64317"/>
                </a:lnTo>
                <a:lnTo>
                  <a:pt x="147426" y="87665"/>
                </a:lnTo>
                <a:lnTo>
                  <a:pt x="145579" y="98850"/>
                </a:lnTo>
                <a:lnTo>
                  <a:pt x="119666" y="136227"/>
                </a:lnTo>
                <a:lnTo>
                  <a:pt x="74490" y="148546"/>
                </a:lnTo>
                <a:lnTo>
                  <a:pt x="62589" y="146824"/>
                </a:lnTo>
                <a:lnTo>
                  <a:pt x="19497" y="119544"/>
                </a:lnTo>
                <a:lnTo>
                  <a:pt x="2078" y="84748"/>
                </a:lnTo>
                <a:lnTo>
                  <a:pt x="0" y="61422"/>
                </a:lnTo>
                <a:lnTo>
                  <a:pt x="1735" y="50252"/>
                </a:lnTo>
                <a:lnTo>
                  <a:pt x="5282" y="39646"/>
                </a:lnTo>
                <a:lnTo>
                  <a:pt x="10613" y="29783"/>
                </a:lnTo>
                <a:lnTo>
                  <a:pt x="17699" y="20838"/>
                </a:lnTo>
                <a:lnTo>
                  <a:pt x="18937" y="19562"/>
                </a:lnTo>
                <a:close/>
              </a:path>
            </a:pathLst>
          </a:custGeom>
          <a:ln w="19050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923977" y="4159440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55732" y="0"/>
                </a:moveTo>
                <a:lnTo>
                  <a:pt x="15753" y="29106"/>
                </a:lnTo>
                <a:lnTo>
                  <a:pt x="973" y="72113"/>
                </a:lnTo>
                <a:lnTo>
                  <a:pt x="0" y="89657"/>
                </a:lnTo>
                <a:lnTo>
                  <a:pt x="2598" y="104438"/>
                </a:lnTo>
                <a:lnTo>
                  <a:pt x="22780" y="140984"/>
                </a:lnTo>
                <a:lnTo>
                  <a:pt x="57866" y="160295"/>
                </a:lnTo>
                <a:lnTo>
                  <a:pt x="72057" y="161670"/>
                </a:lnTo>
                <a:lnTo>
                  <a:pt x="84899" y="159118"/>
                </a:lnTo>
                <a:lnTo>
                  <a:pt x="116857" y="136114"/>
                </a:lnTo>
                <a:lnTo>
                  <a:pt x="133930" y="96105"/>
                </a:lnTo>
                <a:lnTo>
                  <a:pt x="135196" y="80327"/>
                </a:lnTo>
                <a:lnTo>
                  <a:pt x="135195" y="79833"/>
                </a:lnTo>
                <a:lnTo>
                  <a:pt x="125369" y="38932"/>
                </a:lnTo>
                <a:lnTo>
                  <a:pt x="98032" y="10195"/>
                </a:lnTo>
                <a:lnTo>
                  <a:pt x="557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50977" y="4286440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135196" y="80327"/>
                </a:moveTo>
                <a:lnTo>
                  <a:pt x="124521" y="124285"/>
                </a:lnTo>
                <a:lnTo>
                  <a:pt x="96807" y="153817"/>
                </a:lnTo>
                <a:lnTo>
                  <a:pt x="72057" y="161670"/>
                </a:lnTo>
                <a:lnTo>
                  <a:pt x="57866" y="160295"/>
                </a:lnTo>
                <a:lnTo>
                  <a:pt x="22780" y="140984"/>
                </a:lnTo>
                <a:lnTo>
                  <a:pt x="2598" y="104438"/>
                </a:lnTo>
                <a:lnTo>
                  <a:pt x="0" y="89657"/>
                </a:lnTo>
                <a:lnTo>
                  <a:pt x="973" y="72113"/>
                </a:lnTo>
                <a:lnTo>
                  <a:pt x="15753" y="29106"/>
                </a:lnTo>
                <a:lnTo>
                  <a:pt x="55732" y="0"/>
                </a:lnTo>
                <a:lnTo>
                  <a:pt x="71337" y="944"/>
                </a:lnTo>
                <a:lnTo>
                  <a:pt x="108932" y="18029"/>
                </a:lnTo>
                <a:lnTo>
                  <a:pt x="130716" y="51529"/>
                </a:lnTo>
                <a:lnTo>
                  <a:pt x="135196" y="80327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331970" y="3815524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63138" y="0"/>
                </a:moveTo>
                <a:lnTo>
                  <a:pt x="27657" y="15616"/>
                </a:lnTo>
                <a:lnTo>
                  <a:pt x="4904" y="50817"/>
                </a:lnTo>
                <a:lnTo>
                  <a:pt x="0" y="81343"/>
                </a:lnTo>
                <a:lnTo>
                  <a:pt x="1" y="81836"/>
                </a:lnTo>
                <a:lnTo>
                  <a:pt x="9827" y="122738"/>
                </a:lnTo>
                <a:lnTo>
                  <a:pt x="37164" y="151475"/>
                </a:lnTo>
                <a:lnTo>
                  <a:pt x="79463" y="161670"/>
                </a:lnTo>
                <a:lnTo>
                  <a:pt x="91035" y="157883"/>
                </a:lnTo>
                <a:lnTo>
                  <a:pt x="126148" y="119987"/>
                </a:lnTo>
                <a:lnTo>
                  <a:pt x="135196" y="72013"/>
                </a:lnTo>
                <a:lnTo>
                  <a:pt x="132597" y="57232"/>
                </a:lnTo>
                <a:lnTo>
                  <a:pt x="112415" y="20685"/>
                </a:lnTo>
                <a:lnTo>
                  <a:pt x="77329" y="1374"/>
                </a:lnTo>
                <a:lnTo>
                  <a:pt x="631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58970" y="3942524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0" y="81343"/>
                </a:moveTo>
                <a:lnTo>
                  <a:pt x="10674" y="37385"/>
                </a:lnTo>
                <a:lnTo>
                  <a:pt x="38389" y="7853"/>
                </a:lnTo>
                <a:lnTo>
                  <a:pt x="63138" y="0"/>
                </a:lnTo>
                <a:lnTo>
                  <a:pt x="77329" y="1374"/>
                </a:lnTo>
                <a:lnTo>
                  <a:pt x="112415" y="20685"/>
                </a:lnTo>
                <a:lnTo>
                  <a:pt x="132597" y="57232"/>
                </a:lnTo>
                <a:lnTo>
                  <a:pt x="135196" y="72013"/>
                </a:lnTo>
                <a:lnTo>
                  <a:pt x="134223" y="89557"/>
                </a:lnTo>
                <a:lnTo>
                  <a:pt x="119442" y="132563"/>
                </a:lnTo>
                <a:lnTo>
                  <a:pt x="79463" y="161670"/>
                </a:lnTo>
                <a:lnTo>
                  <a:pt x="63858" y="160726"/>
                </a:lnTo>
                <a:lnTo>
                  <a:pt x="26263" y="143641"/>
                </a:lnTo>
                <a:lnTo>
                  <a:pt x="4480" y="110141"/>
                </a:lnTo>
                <a:lnTo>
                  <a:pt x="0" y="81343"/>
                </a:lnTo>
                <a:close/>
              </a:path>
            </a:pathLst>
          </a:custGeom>
          <a:ln w="19811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805678" y="5623041"/>
            <a:ext cx="135085" cy="164340"/>
          </a:xfrm>
          <a:custGeom>
            <a:avLst/>
            <a:gdLst/>
            <a:ahLst/>
            <a:cxnLst/>
            <a:rect l="l" t="t" r="r" b="b"/>
            <a:pathLst>
              <a:path w="135085" h="164340">
                <a:moveTo>
                  <a:pt x="62556" y="0"/>
                </a:moveTo>
                <a:lnTo>
                  <a:pt x="27380" y="15974"/>
                </a:lnTo>
                <a:lnTo>
                  <a:pt x="4851" y="51420"/>
                </a:lnTo>
                <a:lnTo>
                  <a:pt x="0" y="82052"/>
                </a:lnTo>
                <a:lnTo>
                  <a:pt x="249" y="89162"/>
                </a:lnTo>
                <a:lnTo>
                  <a:pt x="13640" y="131462"/>
                </a:lnTo>
                <a:lnTo>
                  <a:pt x="43127" y="158520"/>
                </a:lnTo>
                <a:lnTo>
                  <a:pt x="68768" y="164340"/>
                </a:lnTo>
                <a:lnTo>
                  <a:pt x="80812" y="162822"/>
                </a:lnTo>
                <a:lnTo>
                  <a:pt x="119844" y="132870"/>
                </a:lnTo>
                <a:lnTo>
                  <a:pt x="134173" y="89313"/>
                </a:lnTo>
                <a:lnTo>
                  <a:pt x="135085" y="71534"/>
                </a:lnTo>
                <a:lnTo>
                  <a:pt x="132353" y="56828"/>
                </a:lnTo>
                <a:lnTo>
                  <a:pt x="111980" y="20501"/>
                </a:lnTo>
                <a:lnTo>
                  <a:pt x="76803" y="1348"/>
                </a:lnTo>
                <a:lnTo>
                  <a:pt x="625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932678" y="5750041"/>
            <a:ext cx="135085" cy="164340"/>
          </a:xfrm>
          <a:custGeom>
            <a:avLst/>
            <a:gdLst/>
            <a:ahLst/>
            <a:cxnLst/>
            <a:rect l="l" t="t" r="r" b="b"/>
            <a:pathLst>
              <a:path w="135085" h="164340">
                <a:moveTo>
                  <a:pt x="0" y="82052"/>
                </a:moveTo>
                <a:lnTo>
                  <a:pt x="10563" y="37918"/>
                </a:lnTo>
                <a:lnTo>
                  <a:pt x="38014" y="8105"/>
                </a:lnTo>
                <a:lnTo>
                  <a:pt x="62556" y="0"/>
                </a:lnTo>
                <a:lnTo>
                  <a:pt x="76803" y="1348"/>
                </a:lnTo>
                <a:lnTo>
                  <a:pt x="111980" y="20501"/>
                </a:lnTo>
                <a:lnTo>
                  <a:pt x="132353" y="56828"/>
                </a:lnTo>
                <a:lnTo>
                  <a:pt x="135085" y="71534"/>
                </a:lnTo>
                <a:lnTo>
                  <a:pt x="134173" y="89313"/>
                </a:lnTo>
                <a:lnTo>
                  <a:pt x="119844" y="132870"/>
                </a:lnTo>
                <a:lnTo>
                  <a:pt x="80812" y="162822"/>
                </a:lnTo>
                <a:lnTo>
                  <a:pt x="68768" y="164340"/>
                </a:lnTo>
                <a:lnTo>
                  <a:pt x="55497" y="162839"/>
                </a:lnTo>
                <a:lnTo>
                  <a:pt x="21976" y="142550"/>
                </a:lnTo>
                <a:lnTo>
                  <a:pt x="2554" y="104487"/>
                </a:lnTo>
                <a:lnTo>
                  <a:pt x="0" y="82052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783073" y="5171884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63138" y="0"/>
                </a:moveTo>
                <a:lnTo>
                  <a:pt x="27657" y="15616"/>
                </a:lnTo>
                <a:lnTo>
                  <a:pt x="4904" y="50817"/>
                </a:lnTo>
                <a:lnTo>
                  <a:pt x="0" y="81343"/>
                </a:lnTo>
                <a:lnTo>
                  <a:pt x="1" y="81836"/>
                </a:lnTo>
                <a:lnTo>
                  <a:pt x="9827" y="122738"/>
                </a:lnTo>
                <a:lnTo>
                  <a:pt x="37164" y="151475"/>
                </a:lnTo>
                <a:lnTo>
                  <a:pt x="79463" y="161670"/>
                </a:lnTo>
                <a:lnTo>
                  <a:pt x="91035" y="157883"/>
                </a:lnTo>
                <a:lnTo>
                  <a:pt x="126148" y="119987"/>
                </a:lnTo>
                <a:lnTo>
                  <a:pt x="135196" y="72013"/>
                </a:lnTo>
                <a:lnTo>
                  <a:pt x="132597" y="57232"/>
                </a:lnTo>
                <a:lnTo>
                  <a:pt x="112415" y="20685"/>
                </a:lnTo>
                <a:lnTo>
                  <a:pt x="77329" y="1374"/>
                </a:lnTo>
                <a:lnTo>
                  <a:pt x="631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910073" y="5298884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0" y="81343"/>
                </a:moveTo>
                <a:lnTo>
                  <a:pt x="10674" y="37385"/>
                </a:lnTo>
                <a:lnTo>
                  <a:pt x="38389" y="7853"/>
                </a:lnTo>
                <a:lnTo>
                  <a:pt x="63138" y="0"/>
                </a:lnTo>
                <a:lnTo>
                  <a:pt x="77329" y="1374"/>
                </a:lnTo>
                <a:lnTo>
                  <a:pt x="112415" y="20685"/>
                </a:lnTo>
                <a:lnTo>
                  <a:pt x="132597" y="57232"/>
                </a:lnTo>
                <a:lnTo>
                  <a:pt x="135196" y="72013"/>
                </a:lnTo>
                <a:lnTo>
                  <a:pt x="134223" y="89557"/>
                </a:lnTo>
                <a:lnTo>
                  <a:pt x="119442" y="132563"/>
                </a:lnTo>
                <a:lnTo>
                  <a:pt x="79463" y="161670"/>
                </a:lnTo>
                <a:lnTo>
                  <a:pt x="63858" y="160726"/>
                </a:lnTo>
                <a:lnTo>
                  <a:pt x="26263" y="143641"/>
                </a:lnTo>
                <a:lnTo>
                  <a:pt x="4480" y="110141"/>
                </a:lnTo>
                <a:lnTo>
                  <a:pt x="0" y="81343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511802" y="3416808"/>
            <a:ext cx="2455418" cy="490854"/>
          </a:xfrm>
          <a:custGeom>
            <a:avLst/>
            <a:gdLst/>
            <a:ahLst/>
            <a:cxnLst/>
            <a:rect l="l" t="t" r="r" b="b"/>
            <a:pathLst>
              <a:path w="2455418" h="490854">
                <a:moveTo>
                  <a:pt x="77724" y="464946"/>
                </a:moveTo>
                <a:lnTo>
                  <a:pt x="0" y="464946"/>
                </a:lnTo>
                <a:lnTo>
                  <a:pt x="0" y="490854"/>
                </a:lnTo>
                <a:lnTo>
                  <a:pt x="77724" y="490854"/>
                </a:lnTo>
                <a:lnTo>
                  <a:pt x="77724" y="464946"/>
                </a:lnTo>
                <a:close/>
              </a:path>
              <a:path w="2455418" h="490854">
                <a:moveTo>
                  <a:pt x="181356" y="464946"/>
                </a:moveTo>
                <a:lnTo>
                  <a:pt x="103632" y="464946"/>
                </a:lnTo>
                <a:lnTo>
                  <a:pt x="103632" y="490854"/>
                </a:lnTo>
                <a:lnTo>
                  <a:pt x="181356" y="490854"/>
                </a:lnTo>
                <a:lnTo>
                  <a:pt x="181356" y="464946"/>
                </a:lnTo>
                <a:close/>
              </a:path>
              <a:path w="2455418" h="490854">
                <a:moveTo>
                  <a:pt x="284988" y="464946"/>
                </a:moveTo>
                <a:lnTo>
                  <a:pt x="207263" y="464946"/>
                </a:lnTo>
                <a:lnTo>
                  <a:pt x="207263" y="490854"/>
                </a:lnTo>
                <a:lnTo>
                  <a:pt x="284988" y="490854"/>
                </a:lnTo>
                <a:lnTo>
                  <a:pt x="284988" y="464946"/>
                </a:lnTo>
                <a:close/>
              </a:path>
              <a:path w="2455418" h="490854">
                <a:moveTo>
                  <a:pt x="388620" y="464946"/>
                </a:moveTo>
                <a:lnTo>
                  <a:pt x="310896" y="464946"/>
                </a:lnTo>
                <a:lnTo>
                  <a:pt x="310896" y="490854"/>
                </a:lnTo>
                <a:lnTo>
                  <a:pt x="388620" y="490854"/>
                </a:lnTo>
                <a:lnTo>
                  <a:pt x="388620" y="464946"/>
                </a:lnTo>
                <a:close/>
              </a:path>
              <a:path w="2455418" h="490854">
                <a:moveTo>
                  <a:pt x="492251" y="464946"/>
                </a:moveTo>
                <a:lnTo>
                  <a:pt x="414527" y="464946"/>
                </a:lnTo>
                <a:lnTo>
                  <a:pt x="414527" y="490854"/>
                </a:lnTo>
                <a:lnTo>
                  <a:pt x="492251" y="490854"/>
                </a:lnTo>
                <a:lnTo>
                  <a:pt x="492251" y="464946"/>
                </a:lnTo>
                <a:close/>
              </a:path>
              <a:path w="2455418" h="490854">
                <a:moveTo>
                  <a:pt x="595884" y="464946"/>
                </a:moveTo>
                <a:lnTo>
                  <a:pt x="518160" y="464946"/>
                </a:lnTo>
                <a:lnTo>
                  <a:pt x="518160" y="490854"/>
                </a:lnTo>
                <a:lnTo>
                  <a:pt x="595884" y="490854"/>
                </a:lnTo>
                <a:lnTo>
                  <a:pt x="595884" y="464946"/>
                </a:lnTo>
                <a:close/>
              </a:path>
              <a:path w="2455418" h="490854">
                <a:moveTo>
                  <a:pt x="699515" y="464946"/>
                </a:moveTo>
                <a:lnTo>
                  <a:pt x="621792" y="464946"/>
                </a:lnTo>
                <a:lnTo>
                  <a:pt x="621792" y="490854"/>
                </a:lnTo>
                <a:lnTo>
                  <a:pt x="699515" y="490854"/>
                </a:lnTo>
                <a:lnTo>
                  <a:pt x="699515" y="464946"/>
                </a:lnTo>
                <a:close/>
              </a:path>
              <a:path w="2455418" h="490854">
                <a:moveTo>
                  <a:pt x="803148" y="464946"/>
                </a:moveTo>
                <a:lnTo>
                  <a:pt x="725424" y="464946"/>
                </a:lnTo>
                <a:lnTo>
                  <a:pt x="725424" y="490854"/>
                </a:lnTo>
                <a:lnTo>
                  <a:pt x="803148" y="490854"/>
                </a:lnTo>
                <a:lnTo>
                  <a:pt x="803148" y="464946"/>
                </a:lnTo>
                <a:close/>
              </a:path>
              <a:path w="2455418" h="490854">
                <a:moveTo>
                  <a:pt x="906780" y="464946"/>
                </a:moveTo>
                <a:lnTo>
                  <a:pt x="829056" y="464946"/>
                </a:lnTo>
                <a:lnTo>
                  <a:pt x="829056" y="490854"/>
                </a:lnTo>
                <a:lnTo>
                  <a:pt x="906780" y="490854"/>
                </a:lnTo>
                <a:lnTo>
                  <a:pt x="906780" y="464946"/>
                </a:lnTo>
                <a:close/>
              </a:path>
              <a:path w="2455418" h="490854">
                <a:moveTo>
                  <a:pt x="1010412" y="464946"/>
                </a:moveTo>
                <a:lnTo>
                  <a:pt x="932688" y="464946"/>
                </a:lnTo>
                <a:lnTo>
                  <a:pt x="932688" y="490854"/>
                </a:lnTo>
                <a:lnTo>
                  <a:pt x="1010412" y="490854"/>
                </a:lnTo>
                <a:lnTo>
                  <a:pt x="1010412" y="464946"/>
                </a:lnTo>
                <a:close/>
              </a:path>
              <a:path w="2455418" h="490854">
                <a:moveTo>
                  <a:pt x="1114044" y="464946"/>
                </a:moveTo>
                <a:lnTo>
                  <a:pt x="1036320" y="464946"/>
                </a:lnTo>
                <a:lnTo>
                  <a:pt x="1036320" y="490854"/>
                </a:lnTo>
                <a:lnTo>
                  <a:pt x="1114044" y="490854"/>
                </a:lnTo>
                <a:lnTo>
                  <a:pt x="1114044" y="464946"/>
                </a:lnTo>
                <a:close/>
              </a:path>
              <a:path w="2455418" h="490854">
                <a:moveTo>
                  <a:pt x="1217676" y="464946"/>
                </a:moveTo>
                <a:lnTo>
                  <a:pt x="1139952" y="464946"/>
                </a:lnTo>
                <a:lnTo>
                  <a:pt x="1139952" y="490854"/>
                </a:lnTo>
                <a:lnTo>
                  <a:pt x="1217676" y="490854"/>
                </a:lnTo>
                <a:lnTo>
                  <a:pt x="1217676" y="464946"/>
                </a:lnTo>
                <a:close/>
              </a:path>
              <a:path w="2455418" h="490854">
                <a:moveTo>
                  <a:pt x="1240663" y="384301"/>
                </a:moveTo>
                <a:lnTo>
                  <a:pt x="1214755" y="384301"/>
                </a:lnTo>
                <a:lnTo>
                  <a:pt x="1214755" y="462025"/>
                </a:lnTo>
                <a:lnTo>
                  <a:pt x="1240663" y="462025"/>
                </a:lnTo>
                <a:lnTo>
                  <a:pt x="1240663" y="384301"/>
                </a:lnTo>
                <a:close/>
              </a:path>
              <a:path w="2455418" h="490854">
                <a:moveTo>
                  <a:pt x="1240663" y="280669"/>
                </a:moveTo>
                <a:lnTo>
                  <a:pt x="1214755" y="280669"/>
                </a:lnTo>
                <a:lnTo>
                  <a:pt x="1214755" y="358393"/>
                </a:lnTo>
                <a:lnTo>
                  <a:pt x="1240663" y="358393"/>
                </a:lnTo>
                <a:lnTo>
                  <a:pt x="1240663" y="280669"/>
                </a:lnTo>
                <a:close/>
              </a:path>
              <a:path w="2455418" h="490854">
                <a:moveTo>
                  <a:pt x="1240663" y="177037"/>
                </a:moveTo>
                <a:lnTo>
                  <a:pt x="1214755" y="177037"/>
                </a:lnTo>
                <a:lnTo>
                  <a:pt x="1214755" y="254761"/>
                </a:lnTo>
                <a:lnTo>
                  <a:pt x="1240663" y="254761"/>
                </a:lnTo>
                <a:lnTo>
                  <a:pt x="1240663" y="177037"/>
                </a:lnTo>
                <a:close/>
              </a:path>
              <a:path w="2455418" h="490854">
                <a:moveTo>
                  <a:pt x="1240663" y="73405"/>
                </a:moveTo>
                <a:lnTo>
                  <a:pt x="1214755" y="73405"/>
                </a:lnTo>
                <a:lnTo>
                  <a:pt x="1214755" y="151129"/>
                </a:lnTo>
                <a:lnTo>
                  <a:pt x="1240663" y="151129"/>
                </a:lnTo>
                <a:lnTo>
                  <a:pt x="1240663" y="73405"/>
                </a:lnTo>
                <a:close/>
              </a:path>
              <a:path w="2455418" h="490854">
                <a:moveTo>
                  <a:pt x="1322705" y="51815"/>
                </a:moveTo>
                <a:lnTo>
                  <a:pt x="1244981" y="51815"/>
                </a:lnTo>
                <a:lnTo>
                  <a:pt x="1244981" y="77724"/>
                </a:lnTo>
                <a:lnTo>
                  <a:pt x="1322705" y="77724"/>
                </a:lnTo>
                <a:lnTo>
                  <a:pt x="1322705" y="51815"/>
                </a:lnTo>
                <a:close/>
              </a:path>
              <a:path w="2455418" h="490854">
                <a:moveTo>
                  <a:pt x="1426337" y="51815"/>
                </a:moveTo>
                <a:lnTo>
                  <a:pt x="1348613" y="51815"/>
                </a:lnTo>
                <a:lnTo>
                  <a:pt x="1348613" y="77724"/>
                </a:lnTo>
                <a:lnTo>
                  <a:pt x="1426337" y="77724"/>
                </a:lnTo>
                <a:lnTo>
                  <a:pt x="1426337" y="51815"/>
                </a:lnTo>
                <a:close/>
              </a:path>
              <a:path w="2455418" h="490854">
                <a:moveTo>
                  <a:pt x="1529969" y="51815"/>
                </a:moveTo>
                <a:lnTo>
                  <a:pt x="1452245" y="51815"/>
                </a:lnTo>
                <a:lnTo>
                  <a:pt x="1452245" y="77724"/>
                </a:lnTo>
                <a:lnTo>
                  <a:pt x="1529969" y="77724"/>
                </a:lnTo>
                <a:lnTo>
                  <a:pt x="1529969" y="51815"/>
                </a:lnTo>
                <a:close/>
              </a:path>
              <a:path w="2455418" h="490854">
                <a:moveTo>
                  <a:pt x="1633601" y="51815"/>
                </a:moveTo>
                <a:lnTo>
                  <a:pt x="1555877" y="51815"/>
                </a:lnTo>
                <a:lnTo>
                  <a:pt x="1555877" y="77724"/>
                </a:lnTo>
                <a:lnTo>
                  <a:pt x="1633601" y="77724"/>
                </a:lnTo>
                <a:lnTo>
                  <a:pt x="1633601" y="51815"/>
                </a:lnTo>
                <a:close/>
              </a:path>
              <a:path w="2455418" h="490854">
                <a:moveTo>
                  <a:pt x="1737233" y="51815"/>
                </a:moveTo>
                <a:lnTo>
                  <a:pt x="1659509" y="51815"/>
                </a:lnTo>
                <a:lnTo>
                  <a:pt x="1659509" y="77724"/>
                </a:lnTo>
                <a:lnTo>
                  <a:pt x="1737233" y="77724"/>
                </a:lnTo>
                <a:lnTo>
                  <a:pt x="1737233" y="51815"/>
                </a:lnTo>
                <a:close/>
              </a:path>
              <a:path w="2455418" h="490854">
                <a:moveTo>
                  <a:pt x="1840864" y="51815"/>
                </a:moveTo>
                <a:lnTo>
                  <a:pt x="1763140" y="51815"/>
                </a:lnTo>
                <a:lnTo>
                  <a:pt x="1763140" y="77724"/>
                </a:lnTo>
                <a:lnTo>
                  <a:pt x="1840864" y="77724"/>
                </a:lnTo>
                <a:lnTo>
                  <a:pt x="1840864" y="51815"/>
                </a:lnTo>
                <a:close/>
              </a:path>
              <a:path w="2455418" h="490854">
                <a:moveTo>
                  <a:pt x="1944497" y="51815"/>
                </a:moveTo>
                <a:lnTo>
                  <a:pt x="1866773" y="51815"/>
                </a:lnTo>
                <a:lnTo>
                  <a:pt x="1866773" y="77724"/>
                </a:lnTo>
                <a:lnTo>
                  <a:pt x="1944497" y="77724"/>
                </a:lnTo>
                <a:lnTo>
                  <a:pt x="1944497" y="51815"/>
                </a:lnTo>
                <a:close/>
              </a:path>
              <a:path w="2455418" h="490854">
                <a:moveTo>
                  <a:pt x="2048128" y="51815"/>
                </a:moveTo>
                <a:lnTo>
                  <a:pt x="1970405" y="51815"/>
                </a:lnTo>
                <a:lnTo>
                  <a:pt x="1970405" y="77724"/>
                </a:lnTo>
                <a:lnTo>
                  <a:pt x="2048128" y="77724"/>
                </a:lnTo>
                <a:lnTo>
                  <a:pt x="2048128" y="51815"/>
                </a:lnTo>
                <a:close/>
              </a:path>
              <a:path w="2455418" h="490854">
                <a:moveTo>
                  <a:pt x="2151761" y="51815"/>
                </a:moveTo>
                <a:lnTo>
                  <a:pt x="2074037" y="51815"/>
                </a:lnTo>
                <a:lnTo>
                  <a:pt x="2074037" y="77724"/>
                </a:lnTo>
                <a:lnTo>
                  <a:pt x="2151761" y="77724"/>
                </a:lnTo>
                <a:lnTo>
                  <a:pt x="2151761" y="51815"/>
                </a:lnTo>
                <a:close/>
              </a:path>
              <a:path w="2455418" h="490854">
                <a:moveTo>
                  <a:pt x="2255393" y="51815"/>
                </a:moveTo>
                <a:lnTo>
                  <a:pt x="2177669" y="51815"/>
                </a:lnTo>
                <a:lnTo>
                  <a:pt x="2177669" y="77724"/>
                </a:lnTo>
                <a:lnTo>
                  <a:pt x="2255393" y="77724"/>
                </a:lnTo>
                <a:lnTo>
                  <a:pt x="2255393" y="51815"/>
                </a:lnTo>
                <a:close/>
              </a:path>
              <a:path w="2455418" h="490854">
                <a:moveTo>
                  <a:pt x="2359025" y="51815"/>
                </a:moveTo>
                <a:lnTo>
                  <a:pt x="2281301" y="51815"/>
                </a:lnTo>
                <a:lnTo>
                  <a:pt x="2281301" y="77724"/>
                </a:lnTo>
                <a:lnTo>
                  <a:pt x="2359025" y="77724"/>
                </a:lnTo>
                <a:lnTo>
                  <a:pt x="2359025" y="51815"/>
                </a:lnTo>
                <a:close/>
              </a:path>
              <a:path w="2455418" h="490854">
                <a:moveTo>
                  <a:pt x="2377694" y="0"/>
                </a:moveTo>
                <a:lnTo>
                  <a:pt x="2377694" y="129539"/>
                </a:lnTo>
                <a:lnTo>
                  <a:pt x="2439873" y="77724"/>
                </a:lnTo>
                <a:lnTo>
                  <a:pt x="2384932" y="77724"/>
                </a:lnTo>
                <a:lnTo>
                  <a:pt x="2384932" y="51815"/>
                </a:lnTo>
                <a:lnTo>
                  <a:pt x="2439873" y="51815"/>
                </a:lnTo>
                <a:lnTo>
                  <a:pt x="2377694" y="0"/>
                </a:lnTo>
                <a:close/>
              </a:path>
              <a:path w="2455418" h="490854">
                <a:moveTo>
                  <a:pt x="2390648" y="51815"/>
                </a:moveTo>
                <a:lnTo>
                  <a:pt x="2384932" y="51815"/>
                </a:lnTo>
                <a:lnTo>
                  <a:pt x="2384932" y="77724"/>
                </a:lnTo>
                <a:lnTo>
                  <a:pt x="2390648" y="77724"/>
                </a:lnTo>
                <a:lnTo>
                  <a:pt x="2390648" y="51815"/>
                </a:lnTo>
                <a:close/>
              </a:path>
              <a:path w="2455418" h="490854">
                <a:moveTo>
                  <a:pt x="2439873" y="51815"/>
                </a:moveTo>
                <a:lnTo>
                  <a:pt x="2390648" y="51815"/>
                </a:lnTo>
                <a:lnTo>
                  <a:pt x="2390648" y="77724"/>
                </a:lnTo>
                <a:lnTo>
                  <a:pt x="2439873" y="77724"/>
                </a:lnTo>
                <a:lnTo>
                  <a:pt x="2455418" y="64769"/>
                </a:lnTo>
                <a:lnTo>
                  <a:pt x="2439873" y="5181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019550" y="3995928"/>
            <a:ext cx="2942335" cy="267081"/>
          </a:xfrm>
          <a:custGeom>
            <a:avLst/>
            <a:gdLst/>
            <a:ahLst/>
            <a:cxnLst/>
            <a:rect l="l" t="t" r="r" b="b"/>
            <a:pathLst>
              <a:path w="2942335" h="267080">
                <a:moveTo>
                  <a:pt x="77724" y="241173"/>
                </a:moveTo>
                <a:lnTo>
                  <a:pt x="0" y="241173"/>
                </a:lnTo>
                <a:lnTo>
                  <a:pt x="0" y="267081"/>
                </a:lnTo>
                <a:lnTo>
                  <a:pt x="77724" y="267081"/>
                </a:lnTo>
                <a:lnTo>
                  <a:pt x="77724" y="241173"/>
                </a:lnTo>
                <a:close/>
              </a:path>
              <a:path w="2942335" h="267080">
                <a:moveTo>
                  <a:pt x="181355" y="241173"/>
                </a:moveTo>
                <a:lnTo>
                  <a:pt x="103632" y="241173"/>
                </a:lnTo>
                <a:lnTo>
                  <a:pt x="103632" y="267081"/>
                </a:lnTo>
                <a:lnTo>
                  <a:pt x="181355" y="267081"/>
                </a:lnTo>
                <a:lnTo>
                  <a:pt x="181355" y="241173"/>
                </a:lnTo>
                <a:close/>
              </a:path>
              <a:path w="2942335" h="267080">
                <a:moveTo>
                  <a:pt x="284988" y="241173"/>
                </a:moveTo>
                <a:lnTo>
                  <a:pt x="207263" y="241173"/>
                </a:lnTo>
                <a:lnTo>
                  <a:pt x="207263" y="267081"/>
                </a:lnTo>
                <a:lnTo>
                  <a:pt x="284988" y="267081"/>
                </a:lnTo>
                <a:lnTo>
                  <a:pt x="284988" y="241173"/>
                </a:lnTo>
                <a:close/>
              </a:path>
              <a:path w="2942335" h="267080">
                <a:moveTo>
                  <a:pt x="388620" y="241173"/>
                </a:moveTo>
                <a:lnTo>
                  <a:pt x="310896" y="241173"/>
                </a:lnTo>
                <a:lnTo>
                  <a:pt x="310896" y="267081"/>
                </a:lnTo>
                <a:lnTo>
                  <a:pt x="388620" y="267081"/>
                </a:lnTo>
                <a:lnTo>
                  <a:pt x="388620" y="241173"/>
                </a:lnTo>
                <a:close/>
              </a:path>
              <a:path w="2942335" h="267080">
                <a:moveTo>
                  <a:pt x="492251" y="241173"/>
                </a:moveTo>
                <a:lnTo>
                  <a:pt x="414527" y="241173"/>
                </a:lnTo>
                <a:lnTo>
                  <a:pt x="414527" y="267081"/>
                </a:lnTo>
                <a:lnTo>
                  <a:pt x="492251" y="267081"/>
                </a:lnTo>
                <a:lnTo>
                  <a:pt x="492251" y="241173"/>
                </a:lnTo>
                <a:close/>
              </a:path>
              <a:path w="2942335" h="267080">
                <a:moveTo>
                  <a:pt x="595884" y="241173"/>
                </a:moveTo>
                <a:lnTo>
                  <a:pt x="518160" y="241173"/>
                </a:lnTo>
                <a:lnTo>
                  <a:pt x="518160" y="267081"/>
                </a:lnTo>
                <a:lnTo>
                  <a:pt x="595884" y="267081"/>
                </a:lnTo>
                <a:lnTo>
                  <a:pt x="595884" y="241173"/>
                </a:lnTo>
                <a:close/>
              </a:path>
              <a:path w="2942335" h="267080">
                <a:moveTo>
                  <a:pt x="699515" y="241173"/>
                </a:moveTo>
                <a:lnTo>
                  <a:pt x="621791" y="241173"/>
                </a:lnTo>
                <a:lnTo>
                  <a:pt x="621791" y="267081"/>
                </a:lnTo>
                <a:lnTo>
                  <a:pt x="699515" y="267081"/>
                </a:lnTo>
                <a:lnTo>
                  <a:pt x="699515" y="241173"/>
                </a:lnTo>
                <a:close/>
              </a:path>
              <a:path w="2942335" h="267080">
                <a:moveTo>
                  <a:pt x="803148" y="241173"/>
                </a:moveTo>
                <a:lnTo>
                  <a:pt x="725424" y="241173"/>
                </a:lnTo>
                <a:lnTo>
                  <a:pt x="725424" y="267081"/>
                </a:lnTo>
                <a:lnTo>
                  <a:pt x="803148" y="267081"/>
                </a:lnTo>
                <a:lnTo>
                  <a:pt x="803148" y="241173"/>
                </a:lnTo>
                <a:close/>
              </a:path>
              <a:path w="2942335" h="267080">
                <a:moveTo>
                  <a:pt x="906779" y="241173"/>
                </a:moveTo>
                <a:lnTo>
                  <a:pt x="829055" y="241173"/>
                </a:lnTo>
                <a:lnTo>
                  <a:pt x="829055" y="267081"/>
                </a:lnTo>
                <a:lnTo>
                  <a:pt x="906779" y="267081"/>
                </a:lnTo>
                <a:lnTo>
                  <a:pt x="906779" y="241173"/>
                </a:lnTo>
                <a:close/>
              </a:path>
              <a:path w="2942335" h="267080">
                <a:moveTo>
                  <a:pt x="1010412" y="241173"/>
                </a:moveTo>
                <a:lnTo>
                  <a:pt x="932688" y="241173"/>
                </a:lnTo>
                <a:lnTo>
                  <a:pt x="932688" y="267081"/>
                </a:lnTo>
                <a:lnTo>
                  <a:pt x="1010412" y="267081"/>
                </a:lnTo>
                <a:lnTo>
                  <a:pt x="1010412" y="241173"/>
                </a:lnTo>
                <a:close/>
              </a:path>
              <a:path w="2942335" h="267080">
                <a:moveTo>
                  <a:pt x="1114044" y="241173"/>
                </a:moveTo>
                <a:lnTo>
                  <a:pt x="1036320" y="241173"/>
                </a:lnTo>
                <a:lnTo>
                  <a:pt x="1036320" y="267081"/>
                </a:lnTo>
                <a:lnTo>
                  <a:pt x="1114044" y="267081"/>
                </a:lnTo>
                <a:lnTo>
                  <a:pt x="1114044" y="241173"/>
                </a:lnTo>
                <a:close/>
              </a:path>
              <a:path w="2942335" h="267080">
                <a:moveTo>
                  <a:pt x="1217676" y="241173"/>
                </a:moveTo>
                <a:lnTo>
                  <a:pt x="1139952" y="241173"/>
                </a:lnTo>
                <a:lnTo>
                  <a:pt x="1139952" y="267081"/>
                </a:lnTo>
                <a:lnTo>
                  <a:pt x="1217676" y="267081"/>
                </a:lnTo>
                <a:lnTo>
                  <a:pt x="1217676" y="241173"/>
                </a:lnTo>
                <a:close/>
              </a:path>
              <a:path w="2942335" h="267080">
                <a:moveTo>
                  <a:pt x="1321308" y="241173"/>
                </a:moveTo>
                <a:lnTo>
                  <a:pt x="1243584" y="241173"/>
                </a:lnTo>
                <a:lnTo>
                  <a:pt x="1243584" y="267081"/>
                </a:lnTo>
                <a:lnTo>
                  <a:pt x="1321308" y="267081"/>
                </a:lnTo>
                <a:lnTo>
                  <a:pt x="1321308" y="241173"/>
                </a:lnTo>
                <a:close/>
              </a:path>
              <a:path w="2942335" h="267080">
                <a:moveTo>
                  <a:pt x="1424939" y="241173"/>
                </a:moveTo>
                <a:lnTo>
                  <a:pt x="1347215" y="241173"/>
                </a:lnTo>
                <a:lnTo>
                  <a:pt x="1347215" y="267081"/>
                </a:lnTo>
                <a:lnTo>
                  <a:pt x="1424939" y="267081"/>
                </a:lnTo>
                <a:lnTo>
                  <a:pt x="1424939" y="241173"/>
                </a:lnTo>
                <a:close/>
              </a:path>
              <a:path w="2942335" h="267080">
                <a:moveTo>
                  <a:pt x="1458214" y="241173"/>
                </a:moveTo>
                <a:lnTo>
                  <a:pt x="1450848" y="241173"/>
                </a:lnTo>
                <a:lnTo>
                  <a:pt x="1450848" y="267081"/>
                </a:lnTo>
                <a:lnTo>
                  <a:pt x="1478279" y="267081"/>
                </a:lnTo>
                <a:lnTo>
                  <a:pt x="1484122" y="261239"/>
                </a:lnTo>
                <a:lnTo>
                  <a:pt x="1484122" y="254127"/>
                </a:lnTo>
                <a:lnTo>
                  <a:pt x="1458214" y="254127"/>
                </a:lnTo>
                <a:lnTo>
                  <a:pt x="1458214" y="241173"/>
                </a:lnTo>
                <a:close/>
              </a:path>
              <a:path w="2942335" h="267080">
                <a:moveTo>
                  <a:pt x="1484122" y="196723"/>
                </a:moveTo>
                <a:lnTo>
                  <a:pt x="1458214" y="196723"/>
                </a:lnTo>
                <a:lnTo>
                  <a:pt x="1458214" y="254127"/>
                </a:lnTo>
                <a:lnTo>
                  <a:pt x="1471167" y="241173"/>
                </a:lnTo>
                <a:lnTo>
                  <a:pt x="1484122" y="241173"/>
                </a:lnTo>
                <a:lnTo>
                  <a:pt x="1484122" y="196723"/>
                </a:lnTo>
                <a:close/>
              </a:path>
              <a:path w="2942335" h="267080">
                <a:moveTo>
                  <a:pt x="1484122" y="241173"/>
                </a:moveTo>
                <a:lnTo>
                  <a:pt x="1471167" y="241173"/>
                </a:lnTo>
                <a:lnTo>
                  <a:pt x="1458214" y="254127"/>
                </a:lnTo>
                <a:lnTo>
                  <a:pt x="1484122" y="254127"/>
                </a:lnTo>
                <a:lnTo>
                  <a:pt x="1484122" y="241173"/>
                </a:lnTo>
                <a:close/>
              </a:path>
              <a:path w="2942335" h="267080">
                <a:moveTo>
                  <a:pt x="1484122" y="93091"/>
                </a:moveTo>
                <a:lnTo>
                  <a:pt x="1458214" y="93091"/>
                </a:lnTo>
                <a:lnTo>
                  <a:pt x="1458214" y="170815"/>
                </a:lnTo>
                <a:lnTo>
                  <a:pt x="1484122" y="170815"/>
                </a:lnTo>
                <a:lnTo>
                  <a:pt x="1484122" y="93091"/>
                </a:lnTo>
                <a:close/>
              </a:path>
              <a:path w="2942335" h="267080">
                <a:moveTo>
                  <a:pt x="1484122" y="64770"/>
                </a:moveTo>
                <a:lnTo>
                  <a:pt x="1471167" y="77724"/>
                </a:lnTo>
                <a:lnTo>
                  <a:pt x="1546478" y="77724"/>
                </a:lnTo>
                <a:lnTo>
                  <a:pt x="1546478" y="67183"/>
                </a:lnTo>
                <a:lnTo>
                  <a:pt x="1484122" y="67183"/>
                </a:lnTo>
                <a:lnTo>
                  <a:pt x="1484122" y="64770"/>
                </a:lnTo>
                <a:close/>
              </a:path>
              <a:path w="2942335" h="267080">
                <a:moveTo>
                  <a:pt x="1546478" y="51816"/>
                </a:moveTo>
                <a:lnTo>
                  <a:pt x="1463928" y="51816"/>
                </a:lnTo>
                <a:lnTo>
                  <a:pt x="1458214" y="57658"/>
                </a:lnTo>
                <a:lnTo>
                  <a:pt x="1458214" y="67183"/>
                </a:lnTo>
                <a:lnTo>
                  <a:pt x="1481709" y="67183"/>
                </a:lnTo>
                <a:lnTo>
                  <a:pt x="1484122" y="64770"/>
                </a:lnTo>
                <a:lnTo>
                  <a:pt x="1546478" y="64770"/>
                </a:lnTo>
                <a:lnTo>
                  <a:pt x="1546478" y="51816"/>
                </a:lnTo>
                <a:close/>
              </a:path>
              <a:path w="2942335" h="267080">
                <a:moveTo>
                  <a:pt x="1546478" y="64770"/>
                </a:moveTo>
                <a:lnTo>
                  <a:pt x="1484122" y="64770"/>
                </a:lnTo>
                <a:lnTo>
                  <a:pt x="1484122" y="67183"/>
                </a:lnTo>
                <a:lnTo>
                  <a:pt x="1546478" y="67183"/>
                </a:lnTo>
                <a:lnTo>
                  <a:pt x="1546478" y="64770"/>
                </a:lnTo>
                <a:close/>
              </a:path>
              <a:path w="2942335" h="267080">
                <a:moveTo>
                  <a:pt x="1650111" y="51816"/>
                </a:moveTo>
                <a:lnTo>
                  <a:pt x="1572387" y="51816"/>
                </a:lnTo>
                <a:lnTo>
                  <a:pt x="1572387" y="77724"/>
                </a:lnTo>
                <a:lnTo>
                  <a:pt x="1650111" y="77724"/>
                </a:lnTo>
                <a:lnTo>
                  <a:pt x="1650111" y="51816"/>
                </a:lnTo>
                <a:close/>
              </a:path>
              <a:path w="2942335" h="267080">
                <a:moveTo>
                  <a:pt x="1753742" y="51816"/>
                </a:moveTo>
                <a:lnTo>
                  <a:pt x="1676019" y="51816"/>
                </a:lnTo>
                <a:lnTo>
                  <a:pt x="1676019" y="77724"/>
                </a:lnTo>
                <a:lnTo>
                  <a:pt x="1753742" y="77724"/>
                </a:lnTo>
                <a:lnTo>
                  <a:pt x="1753742" y="51816"/>
                </a:lnTo>
                <a:close/>
              </a:path>
              <a:path w="2942335" h="267080">
                <a:moveTo>
                  <a:pt x="1857375" y="51816"/>
                </a:moveTo>
                <a:lnTo>
                  <a:pt x="1779651" y="51816"/>
                </a:lnTo>
                <a:lnTo>
                  <a:pt x="1779651" y="77724"/>
                </a:lnTo>
                <a:lnTo>
                  <a:pt x="1857375" y="77724"/>
                </a:lnTo>
                <a:lnTo>
                  <a:pt x="1857375" y="51816"/>
                </a:lnTo>
                <a:close/>
              </a:path>
              <a:path w="2942335" h="267080">
                <a:moveTo>
                  <a:pt x="1961007" y="51816"/>
                </a:moveTo>
                <a:lnTo>
                  <a:pt x="1883283" y="51816"/>
                </a:lnTo>
                <a:lnTo>
                  <a:pt x="1883283" y="77724"/>
                </a:lnTo>
                <a:lnTo>
                  <a:pt x="1961007" y="77724"/>
                </a:lnTo>
                <a:lnTo>
                  <a:pt x="1961007" y="51816"/>
                </a:lnTo>
                <a:close/>
              </a:path>
              <a:path w="2942335" h="267080">
                <a:moveTo>
                  <a:pt x="2064639" y="51816"/>
                </a:moveTo>
                <a:lnTo>
                  <a:pt x="1986914" y="51816"/>
                </a:lnTo>
                <a:lnTo>
                  <a:pt x="1986914" y="77724"/>
                </a:lnTo>
                <a:lnTo>
                  <a:pt x="2064639" y="77724"/>
                </a:lnTo>
                <a:lnTo>
                  <a:pt x="2064639" y="51816"/>
                </a:lnTo>
                <a:close/>
              </a:path>
              <a:path w="2942335" h="267080">
                <a:moveTo>
                  <a:pt x="2168271" y="51816"/>
                </a:moveTo>
                <a:lnTo>
                  <a:pt x="2090547" y="51816"/>
                </a:lnTo>
                <a:lnTo>
                  <a:pt x="2090547" y="77724"/>
                </a:lnTo>
                <a:lnTo>
                  <a:pt x="2168271" y="77724"/>
                </a:lnTo>
                <a:lnTo>
                  <a:pt x="2168271" y="51816"/>
                </a:lnTo>
                <a:close/>
              </a:path>
              <a:path w="2942335" h="267080">
                <a:moveTo>
                  <a:pt x="2271903" y="51816"/>
                </a:moveTo>
                <a:lnTo>
                  <a:pt x="2194179" y="51816"/>
                </a:lnTo>
                <a:lnTo>
                  <a:pt x="2194179" y="77724"/>
                </a:lnTo>
                <a:lnTo>
                  <a:pt x="2271903" y="77724"/>
                </a:lnTo>
                <a:lnTo>
                  <a:pt x="2271903" y="51816"/>
                </a:lnTo>
                <a:close/>
              </a:path>
              <a:path w="2942335" h="267080">
                <a:moveTo>
                  <a:pt x="2375535" y="51816"/>
                </a:moveTo>
                <a:lnTo>
                  <a:pt x="2297811" y="51816"/>
                </a:lnTo>
                <a:lnTo>
                  <a:pt x="2297811" y="77724"/>
                </a:lnTo>
                <a:lnTo>
                  <a:pt x="2375535" y="77724"/>
                </a:lnTo>
                <a:lnTo>
                  <a:pt x="2375535" y="51816"/>
                </a:lnTo>
                <a:close/>
              </a:path>
              <a:path w="2942335" h="267080">
                <a:moveTo>
                  <a:pt x="2479166" y="51816"/>
                </a:moveTo>
                <a:lnTo>
                  <a:pt x="2401442" y="51816"/>
                </a:lnTo>
                <a:lnTo>
                  <a:pt x="2401442" y="77724"/>
                </a:lnTo>
                <a:lnTo>
                  <a:pt x="2479166" y="77724"/>
                </a:lnTo>
                <a:lnTo>
                  <a:pt x="2479166" y="51816"/>
                </a:lnTo>
                <a:close/>
              </a:path>
              <a:path w="2942335" h="267080">
                <a:moveTo>
                  <a:pt x="2582799" y="51816"/>
                </a:moveTo>
                <a:lnTo>
                  <a:pt x="2505075" y="51816"/>
                </a:lnTo>
                <a:lnTo>
                  <a:pt x="2505075" y="77724"/>
                </a:lnTo>
                <a:lnTo>
                  <a:pt x="2582799" y="77724"/>
                </a:lnTo>
                <a:lnTo>
                  <a:pt x="2582799" y="51816"/>
                </a:lnTo>
                <a:close/>
              </a:path>
              <a:path w="2942335" h="267080">
                <a:moveTo>
                  <a:pt x="2686430" y="51816"/>
                </a:moveTo>
                <a:lnTo>
                  <a:pt x="2608706" y="51816"/>
                </a:lnTo>
                <a:lnTo>
                  <a:pt x="2608706" y="77724"/>
                </a:lnTo>
                <a:lnTo>
                  <a:pt x="2686430" y="77724"/>
                </a:lnTo>
                <a:lnTo>
                  <a:pt x="2686430" y="51816"/>
                </a:lnTo>
                <a:close/>
              </a:path>
              <a:path w="2942335" h="267080">
                <a:moveTo>
                  <a:pt x="2790063" y="51816"/>
                </a:moveTo>
                <a:lnTo>
                  <a:pt x="2712339" y="51816"/>
                </a:lnTo>
                <a:lnTo>
                  <a:pt x="2712339" y="77724"/>
                </a:lnTo>
                <a:lnTo>
                  <a:pt x="2790063" y="77724"/>
                </a:lnTo>
                <a:lnTo>
                  <a:pt x="2790063" y="51816"/>
                </a:lnTo>
                <a:close/>
              </a:path>
              <a:path w="2942335" h="267080">
                <a:moveTo>
                  <a:pt x="2864611" y="0"/>
                </a:moveTo>
                <a:lnTo>
                  <a:pt x="2864611" y="129540"/>
                </a:lnTo>
                <a:lnTo>
                  <a:pt x="2926791" y="77724"/>
                </a:lnTo>
                <a:lnTo>
                  <a:pt x="2877566" y="77724"/>
                </a:lnTo>
                <a:lnTo>
                  <a:pt x="2877566" y="51816"/>
                </a:lnTo>
                <a:lnTo>
                  <a:pt x="2926791" y="51816"/>
                </a:lnTo>
                <a:lnTo>
                  <a:pt x="2864611" y="0"/>
                </a:lnTo>
                <a:close/>
              </a:path>
              <a:path w="2942335" h="267080">
                <a:moveTo>
                  <a:pt x="2864611" y="51816"/>
                </a:moveTo>
                <a:lnTo>
                  <a:pt x="2815971" y="51816"/>
                </a:lnTo>
                <a:lnTo>
                  <a:pt x="2815971" y="77724"/>
                </a:lnTo>
                <a:lnTo>
                  <a:pt x="2864611" y="77724"/>
                </a:lnTo>
                <a:lnTo>
                  <a:pt x="2864611" y="51816"/>
                </a:lnTo>
                <a:close/>
              </a:path>
              <a:path w="2942335" h="267080">
                <a:moveTo>
                  <a:pt x="2926791" y="51816"/>
                </a:moveTo>
                <a:lnTo>
                  <a:pt x="2877566" y="51816"/>
                </a:lnTo>
                <a:lnTo>
                  <a:pt x="2877566" y="77724"/>
                </a:lnTo>
                <a:lnTo>
                  <a:pt x="2926791" y="77724"/>
                </a:lnTo>
                <a:lnTo>
                  <a:pt x="2942335" y="64770"/>
                </a:lnTo>
                <a:lnTo>
                  <a:pt x="2926791" y="5181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88385" y="3995928"/>
            <a:ext cx="639699" cy="525272"/>
          </a:xfrm>
          <a:custGeom>
            <a:avLst/>
            <a:gdLst/>
            <a:ahLst/>
            <a:cxnLst/>
            <a:rect l="l" t="t" r="r" b="b"/>
            <a:pathLst>
              <a:path w="639699" h="525272">
                <a:moveTo>
                  <a:pt x="639699" y="499364"/>
                </a:moveTo>
                <a:lnTo>
                  <a:pt x="613790" y="499364"/>
                </a:lnTo>
                <a:lnTo>
                  <a:pt x="613790" y="525272"/>
                </a:lnTo>
                <a:lnTo>
                  <a:pt x="639699" y="525272"/>
                </a:lnTo>
                <a:lnTo>
                  <a:pt x="639699" y="499364"/>
                </a:lnTo>
                <a:close/>
              </a:path>
              <a:path w="639699" h="525272">
                <a:moveTo>
                  <a:pt x="639699" y="447548"/>
                </a:moveTo>
                <a:lnTo>
                  <a:pt x="613790" y="447548"/>
                </a:lnTo>
                <a:lnTo>
                  <a:pt x="613790" y="473456"/>
                </a:lnTo>
                <a:lnTo>
                  <a:pt x="639699" y="473456"/>
                </a:lnTo>
                <a:lnTo>
                  <a:pt x="639699" y="447548"/>
                </a:lnTo>
                <a:close/>
              </a:path>
              <a:path w="639699" h="525272">
                <a:moveTo>
                  <a:pt x="639699" y="395732"/>
                </a:moveTo>
                <a:lnTo>
                  <a:pt x="613790" y="395732"/>
                </a:lnTo>
                <a:lnTo>
                  <a:pt x="613790" y="421640"/>
                </a:lnTo>
                <a:lnTo>
                  <a:pt x="639699" y="421640"/>
                </a:lnTo>
                <a:lnTo>
                  <a:pt x="639699" y="395732"/>
                </a:lnTo>
                <a:close/>
              </a:path>
              <a:path w="639699" h="525272">
                <a:moveTo>
                  <a:pt x="639699" y="343916"/>
                </a:moveTo>
                <a:lnTo>
                  <a:pt x="613790" y="343916"/>
                </a:lnTo>
                <a:lnTo>
                  <a:pt x="613790" y="369824"/>
                </a:lnTo>
                <a:lnTo>
                  <a:pt x="639699" y="369824"/>
                </a:lnTo>
                <a:lnTo>
                  <a:pt x="639699" y="343916"/>
                </a:lnTo>
                <a:close/>
              </a:path>
              <a:path w="639699" h="525272">
                <a:moveTo>
                  <a:pt x="639699" y="292100"/>
                </a:moveTo>
                <a:lnTo>
                  <a:pt x="613790" y="292100"/>
                </a:lnTo>
                <a:lnTo>
                  <a:pt x="613790" y="318008"/>
                </a:lnTo>
                <a:lnTo>
                  <a:pt x="639699" y="318008"/>
                </a:lnTo>
                <a:lnTo>
                  <a:pt x="639699" y="292100"/>
                </a:lnTo>
                <a:close/>
              </a:path>
              <a:path w="639699" h="525272">
                <a:moveTo>
                  <a:pt x="639699" y="240284"/>
                </a:moveTo>
                <a:lnTo>
                  <a:pt x="613790" y="240284"/>
                </a:lnTo>
                <a:lnTo>
                  <a:pt x="613790" y="266192"/>
                </a:lnTo>
                <a:lnTo>
                  <a:pt x="639699" y="266192"/>
                </a:lnTo>
                <a:lnTo>
                  <a:pt x="639699" y="240284"/>
                </a:lnTo>
                <a:close/>
              </a:path>
              <a:path w="639699" h="525272">
                <a:moveTo>
                  <a:pt x="639699" y="188468"/>
                </a:moveTo>
                <a:lnTo>
                  <a:pt x="613790" y="188468"/>
                </a:lnTo>
                <a:lnTo>
                  <a:pt x="613790" y="214376"/>
                </a:lnTo>
                <a:lnTo>
                  <a:pt x="639699" y="214376"/>
                </a:lnTo>
                <a:lnTo>
                  <a:pt x="639699" y="188468"/>
                </a:lnTo>
                <a:close/>
              </a:path>
              <a:path w="639699" h="525272">
                <a:moveTo>
                  <a:pt x="639699" y="136652"/>
                </a:moveTo>
                <a:lnTo>
                  <a:pt x="613790" y="136652"/>
                </a:lnTo>
                <a:lnTo>
                  <a:pt x="613790" y="162560"/>
                </a:lnTo>
                <a:lnTo>
                  <a:pt x="639699" y="162560"/>
                </a:lnTo>
                <a:lnTo>
                  <a:pt x="639699" y="136652"/>
                </a:lnTo>
                <a:close/>
              </a:path>
              <a:path w="639699" h="525272">
                <a:moveTo>
                  <a:pt x="639699" y="84836"/>
                </a:moveTo>
                <a:lnTo>
                  <a:pt x="613790" y="84836"/>
                </a:lnTo>
                <a:lnTo>
                  <a:pt x="613790" y="110744"/>
                </a:lnTo>
                <a:lnTo>
                  <a:pt x="639699" y="110744"/>
                </a:lnTo>
                <a:lnTo>
                  <a:pt x="639699" y="84836"/>
                </a:lnTo>
                <a:close/>
              </a:path>
              <a:path w="639699" h="525272">
                <a:moveTo>
                  <a:pt x="620902" y="51816"/>
                </a:moveTo>
                <a:lnTo>
                  <a:pt x="594994" y="51816"/>
                </a:lnTo>
                <a:lnTo>
                  <a:pt x="594994" y="77724"/>
                </a:lnTo>
                <a:lnTo>
                  <a:pt x="620902" y="77724"/>
                </a:lnTo>
                <a:lnTo>
                  <a:pt x="620902" y="51816"/>
                </a:lnTo>
                <a:close/>
              </a:path>
              <a:path w="639699" h="525272">
                <a:moveTo>
                  <a:pt x="569087" y="51816"/>
                </a:moveTo>
                <a:lnTo>
                  <a:pt x="543178" y="51816"/>
                </a:lnTo>
                <a:lnTo>
                  <a:pt x="543178" y="77724"/>
                </a:lnTo>
                <a:lnTo>
                  <a:pt x="569087" y="77724"/>
                </a:lnTo>
                <a:lnTo>
                  <a:pt x="569087" y="51816"/>
                </a:lnTo>
                <a:close/>
              </a:path>
              <a:path w="639699" h="525272">
                <a:moveTo>
                  <a:pt x="517271" y="51816"/>
                </a:moveTo>
                <a:lnTo>
                  <a:pt x="491363" y="51816"/>
                </a:lnTo>
                <a:lnTo>
                  <a:pt x="491363" y="77724"/>
                </a:lnTo>
                <a:lnTo>
                  <a:pt x="517271" y="77724"/>
                </a:lnTo>
                <a:lnTo>
                  <a:pt x="517271" y="51816"/>
                </a:lnTo>
                <a:close/>
              </a:path>
              <a:path w="639699" h="525272">
                <a:moveTo>
                  <a:pt x="465454" y="51816"/>
                </a:moveTo>
                <a:lnTo>
                  <a:pt x="439547" y="51816"/>
                </a:lnTo>
                <a:lnTo>
                  <a:pt x="439547" y="77724"/>
                </a:lnTo>
                <a:lnTo>
                  <a:pt x="465454" y="77724"/>
                </a:lnTo>
                <a:lnTo>
                  <a:pt x="465454" y="51816"/>
                </a:lnTo>
                <a:close/>
              </a:path>
              <a:path w="639699" h="525272">
                <a:moveTo>
                  <a:pt x="413638" y="51816"/>
                </a:moveTo>
                <a:lnTo>
                  <a:pt x="387730" y="51816"/>
                </a:lnTo>
                <a:lnTo>
                  <a:pt x="387730" y="77724"/>
                </a:lnTo>
                <a:lnTo>
                  <a:pt x="413638" y="77724"/>
                </a:lnTo>
                <a:lnTo>
                  <a:pt x="413638" y="51816"/>
                </a:lnTo>
                <a:close/>
              </a:path>
              <a:path w="639699" h="525272">
                <a:moveTo>
                  <a:pt x="361823" y="51816"/>
                </a:moveTo>
                <a:lnTo>
                  <a:pt x="335914" y="51816"/>
                </a:lnTo>
                <a:lnTo>
                  <a:pt x="335914" y="77724"/>
                </a:lnTo>
                <a:lnTo>
                  <a:pt x="361823" y="77724"/>
                </a:lnTo>
                <a:lnTo>
                  <a:pt x="361823" y="51816"/>
                </a:lnTo>
                <a:close/>
              </a:path>
              <a:path w="639699" h="525272">
                <a:moveTo>
                  <a:pt x="310006" y="51816"/>
                </a:moveTo>
                <a:lnTo>
                  <a:pt x="284099" y="51816"/>
                </a:lnTo>
                <a:lnTo>
                  <a:pt x="284099" y="77724"/>
                </a:lnTo>
                <a:lnTo>
                  <a:pt x="310006" y="77724"/>
                </a:lnTo>
                <a:lnTo>
                  <a:pt x="310006" y="51816"/>
                </a:lnTo>
                <a:close/>
              </a:path>
              <a:path w="639699" h="525272">
                <a:moveTo>
                  <a:pt x="258190" y="51816"/>
                </a:moveTo>
                <a:lnTo>
                  <a:pt x="232283" y="51816"/>
                </a:lnTo>
                <a:lnTo>
                  <a:pt x="232283" y="77724"/>
                </a:lnTo>
                <a:lnTo>
                  <a:pt x="258190" y="77724"/>
                </a:lnTo>
                <a:lnTo>
                  <a:pt x="258190" y="51816"/>
                </a:lnTo>
                <a:close/>
              </a:path>
              <a:path w="639699" h="525272">
                <a:moveTo>
                  <a:pt x="206375" y="51816"/>
                </a:moveTo>
                <a:lnTo>
                  <a:pt x="180466" y="51816"/>
                </a:lnTo>
                <a:lnTo>
                  <a:pt x="180466" y="77724"/>
                </a:lnTo>
                <a:lnTo>
                  <a:pt x="206375" y="77724"/>
                </a:lnTo>
                <a:lnTo>
                  <a:pt x="206375" y="51816"/>
                </a:lnTo>
                <a:close/>
              </a:path>
              <a:path w="639699" h="525272">
                <a:moveTo>
                  <a:pt x="154558" y="51816"/>
                </a:moveTo>
                <a:lnTo>
                  <a:pt x="128650" y="51816"/>
                </a:lnTo>
                <a:lnTo>
                  <a:pt x="128650" y="77724"/>
                </a:lnTo>
                <a:lnTo>
                  <a:pt x="154558" y="77724"/>
                </a:lnTo>
                <a:lnTo>
                  <a:pt x="154558" y="51816"/>
                </a:lnTo>
                <a:close/>
              </a:path>
              <a:path w="639699" h="525272">
                <a:moveTo>
                  <a:pt x="77724" y="0"/>
                </a:moveTo>
                <a:lnTo>
                  <a:pt x="0" y="64770"/>
                </a:lnTo>
                <a:lnTo>
                  <a:pt x="77724" y="129540"/>
                </a:lnTo>
                <a:lnTo>
                  <a:pt x="77724" y="77724"/>
                </a:lnTo>
                <a:lnTo>
                  <a:pt x="76834" y="77724"/>
                </a:lnTo>
                <a:lnTo>
                  <a:pt x="76834" y="51816"/>
                </a:lnTo>
                <a:lnTo>
                  <a:pt x="77724" y="51816"/>
                </a:lnTo>
                <a:lnTo>
                  <a:pt x="77724" y="0"/>
                </a:lnTo>
                <a:close/>
              </a:path>
              <a:path w="639699" h="525272">
                <a:moveTo>
                  <a:pt x="77724" y="51816"/>
                </a:moveTo>
                <a:lnTo>
                  <a:pt x="76834" y="51816"/>
                </a:lnTo>
                <a:lnTo>
                  <a:pt x="76834" y="77724"/>
                </a:lnTo>
                <a:lnTo>
                  <a:pt x="77724" y="77724"/>
                </a:lnTo>
                <a:lnTo>
                  <a:pt x="77724" y="51816"/>
                </a:lnTo>
                <a:close/>
              </a:path>
              <a:path w="639699" h="525272">
                <a:moveTo>
                  <a:pt x="102743" y="51816"/>
                </a:moveTo>
                <a:lnTo>
                  <a:pt x="77724" y="51816"/>
                </a:lnTo>
                <a:lnTo>
                  <a:pt x="77724" y="77724"/>
                </a:lnTo>
                <a:lnTo>
                  <a:pt x="102743" y="77724"/>
                </a:lnTo>
                <a:lnTo>
                  <a:pt x="102743" y="518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703320" y="4243578"/>
            <a:ext cx="3258820" cy="459994"/>
          </a:xfrm>
          <a:custGeom>
            <a:avLst/>
            <a:gdLst/>
            <a:ahLst/>
            <a:cxnLst/>
            <a:rect l="l" t="t" r="r" b="b"/>
            <a:pathLst>
              <a:path w="3258820" h="459994">
                <a:moveTo>
                  <a:pt x="25907" y="199644"/>
                </a:moveTo>
                <a:lnTo>
                  <a:pt x="0" y="199644"/>
                </a:lnTo>
                <a:lnTo>
                  <a:pt x="0" y="277368"/>
                </a:lnTo>
                <a:lnTo>
                  <a:pt x="25907" y="277368"/>
                </a:lnTo>
                <a:lnTo>
                  <a:pt x="25907" y="199644"/>
                </a:lnTo>
                <a:close/>
              </a:path>
              <a:path w="3258820" h="459994">
                <a:moveTo>
                  <a:pt x="25907" y="96012"/>
                </a:moveTo>
                <a:lnTo>
                  <a:pt x="0" y="96012"/>
                </a:lnTo>
                <a:lnTo>
                  <a:pt x="0" y="173736"/>
                </a:lnTo>
                <a:lnTo>
                  <a:pt x="25907" y="173736"/>
                </a:lnTo>
                <a:lnTo>
                  <a:pt x="25907" y="96012"/>
                </a:lnTo>
                <a:close/>
              </a:path>
              <a:path w="3258820" h="459994">
                <a:moveTo>
                  <a:pt x="33527" y="0"/>
                </a:moveTo>
                <a:lnTo>
                  <a:pt x="5841" y="0"/>
                </a:lnTo>
                <a:lnTo>
                  <a:pt x="0" y="5842"/>
                </a:lnTo>
                <a:lnTo>
                  <a:pt x="0" y="70104"/>
                </a:lnTo>
                <a:lnTo>
                  <a:pt x="25907" y="70104"/>
                </a:lnTo>
                <a:lnTo>
                  <a:pt x="25907" y="25908"/>
                </a:lnTo>
                <a:lnTo>
                  <a:pt x="12953" y="25908"/>
                </a:lnTo>
                <a:lnTo>
                  <a:pt x="25907" y="12954"/>
                </a:lnTo>
                <a:lnTo>
                  <a:pt x="33527" y="12954"/>
                </a:lnTo>
                <a:lnTo>
                  <a:pt x="33527" y="0"/>
                </a:lnTo>
                <a:close/>
              </a:path>
              <a:path w="3258820" h="459994">
                <a:moveTo>
                  <a:pt x="25907" y="12954"/>
                </a:moveTo>
                <a:lnTo>
                  <a:pt x="12953" y="25908"/>
                </a:lnTo>
                <a:lnTo>
                  <a:pt x="25907" y="25908"/>
                </a:lnTo>
                <a:lnTo>
                  <a:pt x="25907" y="12954"/>
                </a:lnTo>
                <a:close/>
              </a:path>
              <a:path w="3258820" h="459994">
                <a:moveTo>
                  <a:pt x="33527" y="12954"/>
                </a:moveTo>
                <a:lnTo>
                  <a:pt x="25907" y="12954"/>
                </a:lnTo>
                <a:lnTo>
                  <a:pt x="25907" y="25908"/>
                </a:lnTo>
                <a:lnTo>
                  <a:pt x="33527" y="25908"/>
                </a:lnTo>
                <a:lnTo>
                  <a:pt x="33527" y="12954"/>
                </a:lnTo>
                <a:close/>
              </a:path>
              <a:path w="3258820" h="459994">
                <a:moveTo>
                  <a:pt x="137159" y="0"/>
                </a:moveTo>
                <a:lnTo>
                  <a:pt x="59435" y="0"/>
                </a:lnTo>
                <a:lnTo>
                  <a:pt x="59435" y="25908"/>
                </a:lnTo>
                <a:lnTo>
                  <a:pt x="137159" y="25908"/>
                </a:lnTo>
                <a:lnTo>
                  <a:pt x="137159" y="0"/>
                </a:lnTo>
                <a:close/>
              </a:path>
              <a:path w="3258820" h="459994">
                <a:moveTo>
                  <a:pt x="240791" y="0"/>
                </a:moveTo>
                <a:lnTo>
                  <a:pt x="163067" y="0"/>
                </a:lnTo>
                <a:lnTo>
                  <a:pt x="163067" y="25908"/>
                </a:lnTo>
                <a:lnTo>
                  <a:pt x="240791" y="25908"/>
                </a:lnTo>
                <a:lnTo>
                  <a:pt x="240791" y="0"/>
                </a:lnTo>
                <a:close/>
              </a:path>
              <a:path w="3258820" h="459994">
                <a:moveTo>
                  <a:pt x="344424" y="0"/>
                </a:moveTo>
                <a:lnTo>
                  <a:pt x="266700" y="0"/>
                </a:lnTo>
                <a:lnTo>
                  <a:pt x="266700" y="25908"/>
                </a:lnTo>
                <a:lnTo>
                  <a:pt x="344424" y="25908"/>
                </a:lnTo>
                <a:lnTo>
                  <a:pt x="344424" y="0"/>
                </a:lnTo>
                <a:close/>
              </a:path>
              <a:path w="3258820" h="459994">
                <a:moveTo>
                  <a:pt x="448055" y="0"/>
                </a:moveTo>
                <a:lnTo>
                  <a:pt x="370331" y="0"/>
                </a:lnTo>
                <a:lnTo>
                  <a:pt x="370331" y="25908"/>
                </a:lnTo>
                <a:lnTo>
                  <a:pt x="448055" y="25908"/>
                </a:lnTo>
                <a:lnTo>
                  <a:pt x="448055" y="0"/>
                </a:lnTo>
                <a:close/>
              </a:path>
              <a:path w="3258820" h="459994">
                <a:moveTo>
                  <a:pt x="551688" y="0"/>
                </a:moveTo>
                <a:lnTo>
                  <a:pt x="473963" y="0"/>
                </a:lnTo>
                <a:lnTo>
                  <a:pt x="473963" y="25908"/>
                </a:lnTo>
                <a:lnTo>
                  <a:pt x="551688" y="25908"/>
                </a:lnTo>
                <a:lnTo>
                  <a:pt x="551688" y="0"/>
                </a:lnTo>
                <a:close/>
              </a:path>
              <a:path w="3258820" h="459994">
                <a:moveTo>
                  <a:pt x="655319" y="0"/>
                </a:moveTo>
                <a:lnTo>
                  <a:pt x="577595" y="0"/>
                </a:lnTo>
                <a:lnTo>
                  <a:pt x="577595" y="25908"/>
                </a:lnTo>
                <a:lnTo>
                  <a:pt x="655319" y="25908"/>
                </a:lnTo>
                <a:lnTo>
                  <a:pt x="655319" y="0"/>
                </a:lnTo>
                <a:close/>
              </a:path>
              <a:path w="3258820" h="459994">
                <a:moveTo>
                  <a:pt x="758951" y="0"/>
                </a:moveTo>
                <a:lnTo>
                  <a:pt x="681227" y="0"/>
                </a:lnTo>
                <a:lnTo>
                  <a:pt x="681227" y="25908"/>
                </a:lnTo>
                <a:lnTo>
                  <a:pt x="758951" y="25908"/>
                </a:lnTo>
                <a:lnTo>
                  <a:pt x="758951" y="0"/>
                </a:lnTo>
                <a:close/>
              </a:path>
              <a:path w="3258820" h="459994">
                <a:moveTo>
                  <a:pt x="862583" y="0"/>
                </a:moveTo>
                <a:lnTo>
                  <a:pt x="784859" y="0"/>
                </a:lnTo>
                <a:lnTo>
                  <a:pt x="784859" y="25908"/>
                </a:lnTo>
                <a:lnTo>
                  <a:pt x="862583" y="25908"/>
                </a:lnTo>
                <a:lnTo>
                  <a:pt x="862583" y="0"/>
                </a:lnTo>
                <a:close/>
              </a:path>
              <a:path w="3258820" h="459994">
                <a:moveTo>
                  <a:pt x="966215" y="0"/>
                </a:moveTo>
                <a:lnTo>
                  <a:pt x="888491" y="0"/>
                </a:lnTo>
                <a:lnTo>
                  <a:pt x="888491" y="25908"/>
                </a:lnTo>
                <a:lnTo>
                  <a:pt x="966215" y="25908"/>
                </a:lnTo>
                <a:lnTo>
                  <a:pt x="966215" y="0"/>
                </a:lnTo>
                <a:close/>
              </a:path>
              <a:path w="3258820" h="459994">
                <a:moveTo>
                  <a:pt x="1069847" y="0"/>
                </a:moveTo>
                <a:lnTo>
                  <a:pt x="992124" y="0"/>
                </a:lnTo>
                <a:lnTo>
                  <a:pt x="992124" y="25908"/>
                </a:lnTo>
                <a:lnTo>
                  <a:pt x="1069847" y="25908"/>
                </a:lnTo>
                <a:lnTo>
                  <a:pt x="1069847" y="0"/>
                </a:lnTo>
                <a:close/>
              </a:path>
              <a:path w="3258820" h="459994">
                <a:moveTo>
                  <a:pt x="1173479" y="0"/>
                </a:moveTo>
                <a:lnTo>
                  <a:pt x="1095755" y="0"/>
                </a:lnTo>
                <a:lnTo>
                  <a:pt x="1095755" y="25908"/>
                </a:lnTo>
                <a:lnTo>
                  <a:pt x="1173479" y="25908"/>
                </a:lnTo>
                <a:lnTo>
                  <a:pt x="1173479" y="0"/>
                </a:lnTo>
                <a:close/>
              </a:path>
              <a:path w="3258820" h="459994">
                <a:moveTo>
                  <a:pt x="1277112" y="0"/>
                </a:moveTo>
                <a:lnTo>
                  <a:pt x="1199388" y="0"/>
                </a:lnTo>
                <a:lnTo>
                  <a:pt x="1199388" y="25908"/>
                </a:lnTo>
                <a:lnTo>
                  <a:pt x="1277112" y="25908"/>
                </a:lnTo>
                <a:lnTo>
                  <a:pt x="1277112" y="0"/>
                </a:lnTo>
                <a:close/>
              </a:path>
              <a:path w="3258820" h="459994">
                <a:moveTo>
                  <a:pt x="1380743" y="0"/>
                </a:moveTo>
                <a:lnTo>
                  <a:pt x="1303019" y="0"/>
                </a:lnTo>
                <a:lnTo>
                  <a:pt x="1303019" y="25908"/>
                </a:lnTo>
                <a:lnTo>
                  <a:pt x="1380743" y="25908"/>
                </a:lnTo>
                <a:lnTo>
                  <a:pt x="1380743" y="0"/>
                </a:lnTo>
                <a:close/>
              </a:path>
              <a:path w="3258820" h="459994">
                <a:moveTo>
                  <a:pt x="1484376" y="0"/>
                </a:moveTo>
                <a:lnTo>
                  <a:pt x="1406652" y="0"/>
                </a:lnTo>
                <a:lnTo>
                  <a:pt x="1406652" y="25908"/>
                </a:lnTo>
                <a:lnTo>
                  <a:pt x="1484376" y="25908"/>
                </a:lnTo>
                <a:lnTo>
                  <a:pt x="1484376" y="0"/>
                </a:lnTo>
                <a:close/>
              </a:path>
              <a:path w="3258820" h="459994">
                <a:moveTo>
                  <a:pt x="1588007" y="0"/>
                </a:moveTo>
                <a:lnTo>
                  <a:pt x="1510283" y="0"/>
                </a:lnTo>
                <a:lnTo>
                  <a:pt x="1510283" y="25908"/>
                </a:lnTo>
                <a:lnTo>
                  <a:pt x="1588007" y="25908"/>
                </a:lnTo>
                <a:lnTo>
                  <a:pt x="1588007" y="0"/>
                </a:lnTo>
                <a:close/>
              </a:path>
              <a:path w="3258820" h="459994">
                <a:moveTo>
                  <a:pt x="1656714" y="12954"/>
                </a:moveTo>
                <a:lnTo>
                  <a:pt x="1656714" y="34925"/>
                </a:lnTo>
                <a:lnTo>
                  <a:pt x="1682622" y="34925"/>
                </a:lnTo>
                <a:lnTo>
                  <a:pt x="1682622" y="25908"/>
                </a:lnTo>
                <a:lnTo>
                  <a:pt x="1669668" y="25908"/>
                </a:lnTo>
                <a:lnTo>
                  <a:pt x="1656714" y="12954"/>
                </a:lnTo>
                <a:close/>
              </a:path>
              <a:path w="3258820" h="459994">
                <a:moveTo>
                  <a:pt x="1676907" y="0"/>
                </a:moveTo>
                <a:lnTo>
                  <a:pt x="1613915" y="0"/>
                </a:lnTo>
                <a:lnTo>
                  <a:pt x="1613915" y="25908"/>
                </a:lnTo>
                <a:lnTo>
                  <a:pt x="1656714" y="25908"/>
                </a:lnTo>
                <a:lnTo>
                  <a:pt x="1656714" y="12954"/>
                </a:lnTo>
                <a:lnTo>
                  <a:pt x="1682622" y="12954"/>
                </a:lnTo>
                <a:lnTo>
                  <a:pt x="1682622" y="5842"/>
                </a:lnTo>
                <a:lnTo>
                  <a:pt x="1676907" y="0"/>
                </a:lnTo>
                <a:close/>
              </a:path>
              <a:path w="3258820" h="459994">
                <a:moveTo>
                  <a:pt x="1682622" y="12954"/>
                </a:moveTo>
                <a:lnTo>
                  <a:pt x="1656714" y="12954"/>
                </a:lnTo>
                <a:lnTo>
                  <a:pt x="1669668" y="25908"/>
                </a:lnTo>
                <a:lnTo>
                  <a:pt x="1682622" y="25908"/>
                </a:lnTo>
                <a:lnTo>
                  <a:pt x="1682622" y="12954"/>
                </a:lnTo>
                <a:close/>
              </a:path>
              <a:path w="3258820" h="459994">
                <a:moveTo>
                  <a:pt x="1682622" y="60833"/>
                </a:moveTo>
                <a:lnTo>
                  <a:pt x="1656714" y="60833"/>
                </a:lnTo>
                <a:lnTo>
                  <a:pt x="1656714" y="138557"/>
                </a:lnTo>
                <a:lnTo>
                  <a:pt x="1682622" y="138557"/>
                </a:lnTo>
                <a:lnTo>
                  <a:pt x="1682622" y="60833"/>
                </a:lnTo>
                <a:close/>
              </a:path>
              <a:path w="3258820" h="459994">
                <a:moveTo>
                  <a:pt x="1682622" y="164465"/>
                </a:moveTo>
                <a:lnTo>
                  <a:pt x="1656714" y="164465"/>
                </a:lnTo>
                <a:lnTo>
                  <a:pt x="1656714" y="242189"/>
                </a:lnTo>
                <a:lnTo>
                  <a:pt x="1682622" y="242189"/>
                </a:lnTo>
                <a:lnTo>
                  <a:pt x="1682622" y="164465"/>
                </a:lnTo>
                <a:close/>
              </a:path>
              <a:path w="3258820" h="459994">
                <a:moveTo>
                  <a:pt x="1682622" y="268097"/>
                </a:moveTo>
                <a:lnTo>
                  <a:pt x="1656714" y="268097"/>
                </a:lnTo>
                <a:lnTo>
                  <a:pt x="1656714" y="345821"/>
                </a:lnTo>
                <a:lnTo>
                  <a:pt x="1682622" y="345821"/>
                </a:lnTo>
                <a:lnTo>
                  <a:pt x="1682622" y="268097"/>
                </a:lnTo>
                <a:close/>
              </a:path>
              <a:path w="3258820" h="459994">
                <a:moveTo>
                  <a:pt x="1682622" y="371729"/>
                </a:moveTo>
                <a:lnTo>
                  <a:pt x="1656714" y="371729"/>
                </a:lnTo>
                <a:lnTo>
                  <a:pt x="1656714" y="402336"/>
                </a:lnTo>
                <a:lnTo>
                  <a:pt x="1662556" y="408178"/>
                </a:lnTo>
                <a:lnTo>
                  <a:pt x="1724025" y="408178"/>
                </a:lnTo>
                <a:lnTo>
                  <a:pt x="1724025" y="395224"/>
                </a:lnTo>
                <a:lnTo>
                  <a:pt x="1682622" y="395224"/>
                </a:lnTo>
                <a:lnTo>
                  <a:pt x="1669668" y="382270"/>
                </a:lnTo>
                <a:lnTo>
                  <a:pt x="1682622" y="382270"/>
                </a:lnTo>
                <a:lnTo>
                  <a:pt x="1682622" y="371729"/>
                </a:lnTo>
                <a:close/>
              </a:path>
              <a:path w="3258820" h="459994">
                <a:moveTo>
                  <a:pt x="1682622" y="382270"/>
                </a:moveTo>
                <a:lnTo>
                  <a:pt x="1669668" y="382270"/>
                </a:lnTo>
                <a:lnTo>
                  <a:pt x="1682622" y="395224"/>
                </a:lnTo>
                <a:lnTo>
                  <a:pt x="1682622" y="382270"/>
                </a:lnTo>
                <a:close/>
              </a:path>
              <a:path w="3258820" h="459994">
                <a:moveTo>
                  <a:pt x="1724025" y="382270"/>
                </a:moveTo>
                <a:lnTo>
                  <a:pt x="1682622" y="382270"/>
                </a:lnTo>
                <a:lnTo>
                  <a:pt x="1682622" y="395224"/>
                </a:lnTo>
                <a:lnTo>
                  <a:pt x="1724025" y="395224"/>
                </a:lnTo>
                <a:lnTo>
                  <a:pt x="1724025" y="382270"/>
                </a:lnTo>
                <a:close/>
              </a:path>
              <a:path w="3258820" h="459994">
                <a:moveTo>
                  <a:pt x="1827656" y="382270"/>
                </a:moveTo>
                <a:lnTo>
                  <a:pt x="1749932" y="382270"/>
                </a:lnTo>
                <a:lnTo>
                  <a:pt x="1749932" y="408178"/>
                </a:lnTo>
                <a:lnTo>
                  <a:pt x="1827656" y="408178"/>
                </a:lnTo>
                <a:lnTo>
                  <a:pt x="1827656" y="382270"/>
                </a:lnTo>
                <a:close/>
              </a:path>
              <a:path w="3258820" h="459994">
                <a:moveTo>
                  <a:pt x="1931289" y="382270"/>
                </a:moveTo>
                <a:lnTo>
                  <a:pt x="1853564" y="382270"/>
                </a:lnTo>
                <a:lnTo>
                  <a:pt x="1853564" y="408178"/>
                </a:lnTo>
                <a:lnTo>
                  <a:pt x="1931289" y="408178"/>
                </a:lnTo>
                <a:lnTo>
                  <a:pt x="1931289" y="382270"/>
                </a:lnTo>
                <a:close/>
              </a:path>
              <a:path w="3258820" h="459994">
                <a:moveTo>
                  <a:pt x="2034920" y="382270"/>
                </a:moveTo>
                <a:lnTo>
                  <a:pt x="1957196" y="382270"/>
                </a:lnTo>
                <a:lnTo>
                  <a:pt x="1957196" y="408178"/>
                </a:lnTo>
                <a:lnTo>
                  <a:pt x="2034920" y="408178"/>
                </a:lnTo>
                <a:lnTo>
                  <a:pt x="2034920" y="382270"/>
                </a:lnTo>
                <a:close/>
              </a:path>
              <a:path w="3258820" h="459994">
                <a:moveTo>
                  <a:pt x="2138553" y="382270"/>
                </a:moveTo>
                <a:lnTo>
                  <a:pt x="2060828" y="382270"/>
                </a:lnTo>
                <a:lnTo>
                  <a:pt x="2060828" y="408178"/>
                </a:lnTo>
                <a:lnTo>
                  <a:pt x="2138553" y="408178"/>
                </a:lnTo>
                <a:lnTo>
                  <a:pt x="2138553" y="382270"/>
                </a:lnTo>
                <a:close/>
              </a:path>
              <a:path w="3258820" h="459994">
                <a:moveTo>
                  <a:pt x="2242184" y="382270"/>
                </a:moveTo>
                <a:lnTo>
                  <a:pt x="2164460" y="382270"/>
                </a:lnTo>
                <a:lnTo>
                  <a:pt x="2164460" y="408178"/>
                </a:lnTo>
                <a:lnTo>
                  <a:pt x="2242184" y="408178"/>
                </a:lnTo>
                <a:lnTo>
                  <a:pt x="2242184" y="382270"/>
                </a:lnTo>
                <a:close/>
              </a:path>
              <a:path w="3258820" h="459994">
                <a:moveTo>
                  <a:pt x="2345816" y="382270"/>
                </a:moveTo>
                <a:lnTo>
                  <a:pt x="2268092" y="382270"/>
                </a:lnTo>
                <a:lnTo>
                  <a:pt x="2268092" y="408178"/>
                </a:lnTo>
                <a:lnTo>
                  <a:pt x="2345816" y="408178"/>
                </a:lnTo>
                <a:lnTo>
                  <a:pt x="2345816" y="382270"/>
                </a:lnTo>
                <a:close/>
              </a:path>
              <a:path w="3258820" h="459994">
                <a:moveTo>
                  <a:pt x="2449449" y="382270"/>
                </a:moveTo>
                <a:lnTo>
                  <a:pt x="2371725" y="382270"/>
                </a:lnTo>
                <a:lnTo>
                  <a:pt x="2371725" y="408178"/>
                </a:lnTo>
                <a:lnTo>
                  <a:pt x="2449449" y="408178"/>
                </a:lnTo>
                <a:lnTo>
                  <a:pt x="2449449" y="382270"/>
                </a:lnTo>
                <a:close/>
              </a:path>
              <a:path w="3258820" h="459994">
                <a:moveTo>
                  <a:pt x="2553080" y="382270"/>
                </a:moveTo>
                <a:lnTo>
                  <a:pt x="2475356" y="382270"/>
                </a:lnTo>
                <a:lnTo>
                  <a:pt x="2475356" y="408178"/>
                </a:lnTo>
                <a:lnTo>
                  <a:pt x="2553080" y="408178"/>
                </a:lnTo>
                <a:lnTo>
                  <a:pt x="2553080" y="382270"/>
                </a:lnTo>
                <a:close/>
              </a:path>
              <a:path w="3258820" h="459994">
                <a:moveTo>
                  <a:pt x="2656713" y="382270"/>
                </a:moveTo>
                <a:lnTo>
                  <a:pt x="2578989" y="382270"/>
                </a:lnTo>
                <a:lnTo>
                  <a:pt x="2578989" y="408178"/>
                </a:lnTo>
                <a:lnTo>
                  <a:pt x="2656713" y="408178"/>
                </a:lnTo>
                <a:lnTo>
                  <a:pt x="2656713" y="382270"/>
                </a:lnTo>
                <a:close/>
              </a:path>
              <a:path w="3258820" h="459994">
                <a:moveTo>
                  <a:pt x="2760344" y="382270"/>
                </a:moveTo>
                <a:lnTo>
                  <a:pt x="2682620" y="382270"/>
                </a:lnTo>
                <a:lnTo>
                  <a:pt x="2682620" y="408178"/>
                </a:lnTo>
                <a:lnTo>
                  <a:pt x="2760344" y="408178"/>
                </a:lnTo>
                <a:lnTo>
                  <a:pt x="2760344" y="382270"/>
                </a:lnTo>
                <a:close/>
              </a:path>
              <a:path w="3258820" h="459994">
                <a:moveTo>
                  <a:pt x="2863977" y="382270"/>
                </a:moveTo>
                <a:lnTo>
                  <a:pt x="2786253" y="382270"/>
                </a:lnTo>
                <a:lnTo>
                  <a:pt x="2786253" y="408178"/>
                </a:lnTo>
                <a:lnTo>
                  <a:pt x="2863977" y="408178"/>
                </a:lnTo>
                <a:lnTo>
                  <a:pt x="2863977" y="382270"/>
                </a:lnTo>
                <a:close/>
              </a:path>
              <a:path w="3258820" h="459994">
                <a:moveTo>
                  <a:pt x="2967608" y="382270"/>
                </a:moveTo>
                <a:lnTo>
                  <a:pt x="2889884" y="382270"/>
                </a:lnTo>
                <a:lnTo>
                  <a:pt x="2889884" y="408178"/>
                </a:lnTo>
                <a:lnTo>
                  <a:pt x="2967608" y="408178"/>
                </a:lnTo>
                <a:lnTo>
                  <a:pt x="2967608" y="382270"/>
                </a:lnTo>
                <a:close/>
              </a:path>
              <a:path w="3258820" h="459994">
                <a:moveTo>
                  <a:pt x="3071240" y="382270"/>
                </a:moveTo>
                <a:lnTo>
                  <a:pt x="2993516" y="382270"/>
                </a:lnTo>
                <a:lnTo>
                  <a:pt x="2993516" y="408178"/>
                </a:lnTo>
                <a:lnTo>
                  <a:pt x="3071240" y="408178"/>
                </a:lnTo>
                <a:lnTo>
                  <a:pt x="3071240" y="382270"/>
                </a:lnTo>
                <a:close/>
              </a:path>
              <a:path w="3258820" h="459994">
                <a:moveTo>
                  <a:pt x="3174873" y="382270"/>
                </a:moveTo>
                <a:lnTo>
                  <a:pt x="3097149" y="382270"/>
                </a:lnTo>
                <a:lnTo>
                  <a:pt x="3097149" y="408178"/>
                </a:lnTo>
                <a:lnTo>
                  <a:pt x="3174873" y="408178"/>
                </a:lnTo>
                <a:lnTo>
                  <a:pt x="3174873" y="382270"/>
                </a:lnTo>
                <a:close/>
              </a:path>
              <a:path w="3258820" h="459994">
                <a:moveTo>
                  <a:pt x="3181096" y="330454"/>
                </a:moveTo>
                <a:lnTo>
                  <a:pt x="3181096" y="459994"/>
                </a:lnTo>
                <a:lnTo>
                  <a:pt x="3258820" y="395224"/>
                </a:lnTo>
                <a:lnTo>
                  <a:pt x="3181096" y="33045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703320" y="4243578"/>
            <a:ext cx="3258820" cy="1038352"/>
          </a:xfrm>
          <a:custGeom>
            <a:avLst/>
            <a:gdLst/>
            <a:ahLst/>
            <a:cxnLst/>
            <a:rect l="l" t="t" r="r" b="b"/>
            <a:pathLst>
              <a:path w="3258820" h="1038351">
                <a:moveTo>
                  <a:pt x="25907" y="199644"/>
                </a:moveTo>
                <a:lnTo>
                  <a:pt x="0" y="199644"/>
                </a:lnTo>
                <a:lnTo>
                  <a:pt x="0" y="277368"/>
                </a:lnTo>
                <a:lnTo>
                  <a:pt x="25907" y="277368"/>
                </a:lnTo>
                <a:lnTo>
                  <a:pt x="25907" y="199644"/>
                </a:lnTo>
                <a:close/>
              </a:path>
              <a:path w="3258820" h="1038351">
                <a:moveTo>
                  <a:pt x="25907" y="96012"/>
                </a:moveTo>
                <a:lnTo>
                  <a:pt x="0" y="96012"/>
                </a:lnTo>
                <a:lnTo>
                  <a:pt x="0" y="173736"/>
                </a:lnTo>
                <a:lnTo>
                  <a:pt x="25907" y="173736"/>
                </a:lnTo>
                <a:lnTo>
                  <a:pt x="25907" y="96012"/>
                </a:lnTo>
                <a:close/>
              </a:path>
              <a:path w="3258820" h="1038351">
                <a:moveTo>
                  <a:pt x="33527" y="0"/>
                </a:moveTo>
                <a:lnTo>
                  <a:pt x="5841" y="0"/>
                </a:lnTo>
                <a:lnTo>
                  <a:pt x="0" y="5842"/>
                </a:lnTo>
                <a:lnTo>
                  <a:pt x="0" y="70104"/>
                </a:lnTo>
                <a:lnTo>
                  <a:pt x="25907" y="70104"/>
                </a:lnTo>
                <a:lnTo>
                  <a:pt x="25907" y="25908"/>
                </a:lnTo>
                <a:lnTo>
                  <a:pt x="12953" y="25908"/>
                </a:lnTo>
                <a:lnTo>
                  <a:pt x="25907" y="12954"/>
                </a:lnTo>
                <a:lnTo>
                  <a:pt x="33527" y="12954"/>
                </a:lnTo>
                <a:lnTo>
                  <a:pt x="33527" y="0"/>
                </a:lnTo>
                <a:close/>
              </a:path>
              <a:path w="3258820" h="1038351">
                <a:moveTo>
                  <a:pt x="25907" y="12954"/>
                </a:moveTo>
                <a:lnTo>
                  <a:pt x="12953" y="25908"/>
                </a:lnTo>
                <a:lnTo>
                  <a:pt x="25907" y="25908"/>
                </a:lnTo>
                <a:lnTo>
                  <a:pt x="25907" y="12954"/>
                </a:lnTo>
                <a:close/>
              </a:path>
              <a:path w="3258820" h="1038351">
                <a:moveTo>
                  <a:pt x="33527" y="12954"/>
                </a:moveTo>
                <a:lnTo>
                  <a:pt x="25907" y="12954"/>
                </a:lnTo>
                <a:lnTo>
                  <a:pt x="25907" y="25908"/>
                </a:lnTo>
                <a:lnTo>
                  <a:pt x="33527" y="25908"/>
                </a:lnTo>
                <a:lnTo>
                  <a:pt x="33527" y="12954"/>
                </a:lnTo>
                <a:close/>
              </a:path>
              <a:path w="3258820" h="1038351">
                <a:moveTo>
                  <a:pt x="137159" y="0"/>
                </a:moveTo>
                <a:lnTo>
                  <a:pt x="59435" y="0"/>
                </a:lnTo>
                <a:lnTo>
                  <a:pt x="59435" y="25908"/>
                </a:lnTo>
                <a:lnTo>
                  <a:pt x="137159" y="25908"/>
                </a:lnTo>
                <a:lnTo>
                  <a:pt x="137159" y="0"/>
                </a:lnTo>
                <a:close/>
              </a:path>
              <a:path w="3258820" h="1038351">
                <a:moveTo>
                  <a:pt x="240791" y="0"/>
                </a:moveTo>
                <a:lnTo>
                  <a:pt x="163067" y="0"/>
                </a:lnTo>
                <a:lnTo>
                  <a:pt x="163067" y="25908"/>
                </a:lnTo>
                <a:lnTo>
                  <a:pt x="240791" y="25908"/>
                </a:lnTo>
                <a:lnTo>
                  <a:pt x="240791" y="0"/>
                </a:lnTo>
                <a:close/>
              </a:path>
              <a:path w="3258820" h="1038351">
                <a:moveTo>
                  <a:pt x="344424" y="0"/>
                </a:moveTo>
                <a:lnTo>
                  <a:pt x="266700" y="0"/>
                </a:lnTo>
                <a:lnTo>
                  <a:pt x="266700" y="25908"/>
                </a:lnTo>
                <a:lnTo>
                  <a:pt x="344424" y="25908"/>
                </a:lnTo>
                <a:lnTo>
                  <a:pt x="344424" y="0"/>
                </a:lnTo>
                <a:close/>
              </a:path>
              <a:path w="3258820" h="1038351">
                <a:moveTo>
                  <a:pt x="448055" y="0"/>
                </a:moveTo>
                <a:lnTo>
                  <a:pt x="370331" y="0"/>
                </a:lnTo>
                <a:lnTo>
                  <a:pt x="370331" y="25908"/>
                </a:lnTo>
                <a:lnTo>
                  <a:pt x="448055" y="25908"/>
                </a:lnTo>
                <a:lnTo>
                  <a:pt x="448055" y="0"/>
                </a:lnTo>
                <a:close/>
              </a:path>
              <a:path w="3258820" h="1038351">
                <a:moveTo>
                  <a:pt x="551688" y="0"/>
                </a:moveTo>
                <a:lnTo>
                  <a:pt x="473963" y="0"/>
                </a:lnTo>
                <a:lnTo>
                  <a:pt x="473963" y="25908"/>
                </a:lnTo>
                <a:lnTo>
                  <a:pt x="551688" y="25908"/>
                </a:lnTo>
                <a:lnTo>
                  <a:pt x="551688" y="0"/>
                </a:lnTo>
                <a:close/>
              </a:path>
              <a:path w="3258820" h="1038351">
                <a:moveTo>
                  <a:pt x="655319" y="0"/>
                </a:moveTo>
                <a:lnTo>
                  <a:pt x="577595" y="0"/>
                </a:lnTo>
                <a:lnTo>
                  <a:pt x="577595" y="25908"/>
                </a:lnTo>
                <a:lnTo>
                  <a:pt x="655319" y="25908"/>
                </a:lnTo>
                <a:lnTo>
                  <a:pt x="655319" y="0"/>
                </a:lnTo>
                <a:close/>
              </a:path>
              <a:path w="3258820" h="1038351">
                <a:moveTo>
                  <a:pt x="758951" y="0"/>
                </a:moveTo>
                <a:lnTo>
                  <a:pt x="681227" y="0"/>
                </a:lnTo>
                <a:lnTo>
                  <a:pt x="681227" y="25908"/>
                </a:lnTo>
                <a:lnTo>
                  <a:pt x="758951" y="25908"/>
                </a:lnTo>
                <a:lnTo>
                  <a:pt x="758951" y="0"/>
                </a:lnTo>
                <a:close/>
              </a:path>
              <a:path w="3258820" h="1038351">
                <a:moveTo>
                  <a:pt x="862583" y="0"/>
                </a:moveTo>
                <a:lnTo>
                  <a:pt x="784859" y="0"/>
                </a:lnTo>
                <a:lnTo>
                  <a:pt x="784859" y="25908"/>
                </a:lnTo>
                <a:lnTo>
                  <a:pt x="862583" y="25908"/>
                </a:lnTo>
                <a:lnTo>
                  <a:pt x="862583" y="0"/>
                </a:lnTo>
                <a:close/>
              </a:path>
              <a:path w="3258820" h="1038351">
                <a:moveTo>
                  <a:pt x="966215" y="0"/>
                </a:moveTo>
                <a:lnTo>
                  <a:pt x="888491" y="0"/>
                </a:lnTo>
                <a:lnTo>
                  <a:pt x="888491" y="25908"/>
                </a:lnTo>
                <a:lnTo>
                  <a:pt x="966215" y="25908"/>
                </a:lnTo>
                <a:lnTo>
                  <a:pt x="966215" y="0"/>
                </a:lnTo>
                <a:close/>
              </a:path>
              <a:path w="3258820" h="1038351">
                <a:moveTo>
                  <a:pt x="1069847" y="0"/>
                </a:moveTo>
                <a:lnTo>
                  <a:pt x="992124" y="0"/>
                </a:lnTo>
                <a:lnTo>
                  <a:pt x="992124" y="25908"/>
                </a:lnTo>
                <a:lnTo>
                  <a:pt x="1069847" y="25908"/>
                </a:lnTo>
                <a:lnTo>
                  <a:pt x="1069847" y="0"/>
                </a:lnTo>
                <a:close/>
              </a:path>
              <a:path w="3258820" h="1038351">
                <a:moveTo>
                  <a:pt x="1173479" y="0"/>
                </a:moveTo>
                <a:lnTo>
                  <a:pt x="1095755" y="0"/>
                </a:lnTo>
                <a:lnTo>
                  <a:pt x="1095755" y="25908"/>
                </a:lnTo>
                <a:lnTo>
                  <a:pt x="1173479" y="25908"/>
                </a:lnTo>
                <a:lnTo>
                  <a:pt x="1173479" y="0"/>
                </a:lnTo>
                <a:close/>
              </a:path>
              <a:path w="3258820" h="1038351">
                <a:moveTo>
                  <a:pt x="1277112" y="0"/>
                </a:moveTo>
                <a:lnTo>
                  <a:pt x="1199388" y="0"/>
                </a:lnTo>
                <a:lnTo>
                  <a:pt x="1199388" y="25908"/>
                </a:lnTo>
                <a:lnTo>
                  <a:pt x="1277112" y="25908"/>
                </a:lnTo>
                <a:lnTo>
                  <a:pt x="1277112" y="0"/>
                </a:lnTo>
                <a:close/>
              </a:path>
              <a:path w="3258820" h="1038351">
                <a:moveTo>
                  <a:pt x="1380743" y="0"/>
                </a:moveTo>
                <a:lnTo>
                  <a:pt x="1303019" y="0"/>
                </a:lnTo>
                <a:lnTo>
                  <a:pt x="1303019" y="25908"/>
                </a:lnTo>
                <a:lnTo>
                  <a:pt x="1380743" y="25908"/>
                </a:lnTo>
                <a:lnTo>
                  <a:pt x="1380743" y="0"/>
                </a:lnTo>
                <a:close/>
              </a:path>
              <a:path w="3258820" h="1038351">
                <a:moveTo>
                  <a:pt x="1484376" y="0"/>
                </a:moveTo>
                <a:lnTo>
                  <a:pt x="1406652" y="0"/>
                </a:lnTo>
                <a:lnTo>
                  <a:pt x="1406652" y="25908"/>
                </a:lnTo>
                <a:lnTo>
                  <a:pt x="1484376" y="25908"/>
                </a:lnTo>
                <a:lnTo>
                  <a:pt x="1484376" y="0"/>
                </a:lnTo>
                <a:close/>
              </a:path>
              <a:path w="3258820" h="1038351">
                <a:moveTo>
                  <a:pt x="1588007" y="0"/>
                </a:moveTo>
                <a:lnTo>
                  <a:pt x="1510283" y="0"/>
                </a:lnTo>
                <a:lnTo>
                  <a:pt x="1510283" y="25908"/>
                </a:lnTo>
                <a:lnTo>
                  <a:pt x="1588007" y="25908"/>
                </a:lnTo>
                <a:lnTo>
                  <a:pt x="1588007" y="0"/>
                </a:lnTo>
                <a:close/>
              </a:path>
              <a:path w="3258820" h="1038351">
                <a:moveTo>
                  <a:pt x="1656714" y="12954"/>
                </a:moveTo>
                <a:lnTo>
                  <a:pt x="1656714" y="34925"/>
                </a:lnTo>
                <a:lnTo>
                  <a:pt x="1682622" y="34925"/>
                </a:lnTo>
                <a:lnTo>
                  <a:pt x="1682622" y="25908"/>
                </a:lnTo>
                <a:lnTo>
                  <a:pt x="1669668" y="25908"/>
                </a:lnTo>
                <a:lnTo>
                  <a:pt x="1656714" y="12954"/>
                </a:lnTo>
                <a:close/>
              </a:path>
              <a:path w="3258820" h="1038351">
                <a:moveTo>
                  <a:pt x="1676907" y="0"/>
                </a:moveTo>
                <a:lnTo>
                  <a:pt x="1613915" y="0"/>
                </a:lnTo>
                <a:lnTo>
                  <a:pt x="1613915" y="25908"/>
                </a:lnTo>
                <a:lnTo>
                  <a:pt x="1656714" y="25908"/>
                </a:lnTo>
                <a:lnTo>
                  <a:pt x="1656714" y="12954"/>
                </a:lnTo>
                <a:lnTo>
                  <a:pt x="1682622" y="12954"/>
                </a:lnTo>
                <a:lnTo>
                  <a:pt x="1682622" y="5842"/>
                </a:lnTo>
                <a:lnTo>
                  <a:pt x="1676907" y="0"/>
                </a:lnTo>
                <a:close/>
              </a:path>
              <a:path w="3258820" h="1038351">
                <a:moveTo>
                  <a:pt x="1682622" y="12954"/>
                </a:moveTo>
                <a:lnTo>
                  <a:pt x="1656714" y="12954"/>
                </a:lnTo>
                <a:lnTo>
                  <a:pt x="1669668" y="25908"/>
                </a:lnTo>
                <a:lnTo>
                  <a:pt x="1682622" y="25908"/>
                </a:lnTo>
                <a:lnTo>
                  <a:pt x="1682622" y="12954"/>
                </a:lnTo>
                <a:close/>
              </a:path>
              <a:path w="3258820" h="1038351">
                <a:moveTo>
                  <a:pt x="1682622" y="60833"/>
                </a:moveTo>
                <a:lnTo>
                  <a:pt x="1656714" y="60833"/>
                </a:lnTo>
                <a:lnTo>
                  <a:pt x="1656714" y="138557"/>
                </a:lnTo>
                <a:lnTo>
                  <a:pt x="1682622" y="138557"/>
                </a:lnTo>
                <a:lnTo>
                  <a:pt x="1682622" y="60833"/>
                </a:lnTo>
                <a:close/>
              </a:path>
              <a:path w="3258820" h="1038351">
                <a:moveTo>
                  <a:pt x="1682622" y="164465"/>
                </a:moveTo>
                <a:lnTo>
                  <a:pt x="1656714" y="164465"/>
                </a:lnTo>
                <a:lnTo>
                  <a:pt x="1656714" y="242189"/>
                </a:lnTo>
                <a:lnTo>
                  <a:pt x="1682622" y="242189"/>
                </a:lnTo>
                <a:lnTo>
                  <a:pt x="1682622" y="164465"/>
                </a:lnTo>
                <a:close/>
              </a:path>
              <a:path w="3258820" h="1038351">
                <a:moveTo>
                  <a:pt x="1682622" y="268097"/>
                </a:moveTo>
                <a:lnTo>
                  <a:pt x="1656714" y="268097"/>
                </a:lnTo>
                <a:lnTo>
                  <a:pt x="1656714" y="345821"/>
                </a:lnTo>
                <a:lnTo>
                  <a:pt x="1682622" y="345821"/>
                </a:lnTo>
                <a:lnTo>
                  <a:pt x="1682622" y="268097"/>
                </a:lnTo>
                <a:close/>
              </a:path>
              <a:path w="3258820" h="1038351">
                <a:moveTo>
                  <a:pt x="1682622" y="371729"/>
                </a:moveTo>
                <a:lnTo>
                  <a:pt x="1656714" y="371729"/>
                </a:lnTo>
                <a:lnTo>
                  <a:pt x="1656714" y="449453"/>
                </a:lnTo>
                <a:lnTo>
                  <a:pt x="1682622" y="449453"/>
                </a:lnTo>
                <a:lnTo>
                  <a:pt x="1682622" y="371729"/>
                </a:lnTo>
                <a:close/>
              </a:path>
              <a:path w="3258820" h="1038351">
                <a:moveTo>
                  <a:pt x="1682622" y="475361"/>
                </a:moveTo>
                <a:lnTo>
                  <a:pt x="1656714" y="475361"/>
                </a:lnTo>
                <a:lnTo>
                  <a:pt x="1656714" y="553085"/>
                </a:lnTo>
                <a:lnTo>
                  <a:pt x="1682622" y="553085"/>
                </a:lnTo>
                <a:lnTo>
                  <a:pt x="1682622" y="475361"/>
                </a:lnTo>
                <a:close/>
              </a:path>
              <a:path w="3258820" h="1038351">
                <a:moveTo>
                  <a:pt x="1682622" y="578993"/>
                </a:moveTo>
                <a:lnTo>
                  <a:pt x="1656714" y="578993"/>
                </a:lnTo>
                <a:lnTo>
                  <a:pt x="1656714" y="656717"/>
                </a:lnTo>
                <a:lnTo>
                  <a:pt x="1682622" y="656717"/>
                </a:lnTo>
                <a:lnTo>
                  <a:pt x="1682622" y="578993"/>
                </a:lnTo>
                <a:close/>
              </a:path>
              <a:path w="3258820" h="1038351">
                <a:moveTo>
                  <a:pt x="1682622" y="682625"/>
                </a:moveTo>
                <a:lnTo>
                  <a:pt x="1656714" y="682625"/>
                </a:lnTo>
                <a:lnTo>
                  <a:pt x="1656714" y="760349"/>
                </a:lnTo>
                <a:lnTo>
                  <a:pt x="1682622" y="760349"/>
                </a:lnTo>
                <a:lnTo>
                  <a:pt x="1682622" y="682625"/>
                </a:lnTo>
                <a:close/>
              </a:path>
              <a:path w="3258820" h="1038351">
                <a:moveTo>
                  <a:pt x="1682622" y="786257"/>
                </a:moveTo>
                <a:lnTo>
                  <a:pt x="1656714" y="786257"/>
                </a:lnTo>
                <a:lnTo>
                  <a:pt x="1656714" y="863981"/>
                </a:lnTo>
                <a:lnTo>
                  <a:pt x="1682622" y="863981"/>
                </a:lnTo>
                <a:lnTo>
                  <a:pt x="1682622" y="786257"/>
                </a:lnTo>
                <a:close/>
              </a:path>
              <a:path w="3258820" h="1038351">
                <a:moveTo>
                  <a:pt x="1682622" y="889889"/>
                </a:moveTo>
                <a:lnTo>
                  <a:pt x="1656714" y="889889"/>
                </a:lnTo>
                <a:lnTo>
                  <a:pt x="1656714" y="967613"/>
                </a:lnTo>
                <a:lnTo>
                  <a:pt x="1682622" y="967613"/>
                </a:lnTo>
                <a:lnTo>
                  <a:pt x="1682622" y="889889"/>
                </a:lnTo>
                <a:close/>
              </a:path>
              <a:path w="3258820" h="1038351">
                <a:moveTo>
                  <a:pt x="1767458" y="960628"/>
                </a:moveTo>
                <a:lnTo>
                  <a:pt x="1689734" y="960628"/>
                </a:lnTo>
                <a:lnTo>
                  <a:pt x="1689734" y="986536"/>
                </a:lnTo>
                <a:lnTo>
                  <a:pt x="1767458" y="986536"/>
                </a:lnTo>
                <a:lnTo>
                  <a:pt x="1767458" y="960628"/>
                </a:lnTo>
                <a:close/>
              </a:path>
              <a:path w="3258820" h="1038351">
                <a:moveTo>
                  <a:pt x="1871090" y="960628"/>
                </a:moveTo>
                <a:lnTo>
                  <a:pt x="1793366" y="960628"/>
                </a:lnTo>
                <a:lnTo>
                  <a:pt x="1793366" y="986536"/>
                </a:lnTo>
                <a:lnTo>
                  <a:pt x="1871090" y="986536"/>
                </a:lnTo>
                <a:lnTo>
                  <a:pt x="1871090" y="960628"/>
                </a:lnTo>
                <a:close/>
              </a:path>
              <a:path w="3258820" h="1038351">
                <a:moveTo>
                  <a:pt x="1974722" y="960628"/>
                </a:moveTo>
                <a:lnTo>
                  <a:pt x="1896999" y="960628"/>
                </a:lnTo>
                <a:lnTo>
                  <a:pt x="1896999" y="986536"/>
                </a:lnTo>
                <a:lnTo>
                  <a:pt x="1974722" y="986536"/>
                </a:lnTo>
                <a:lnTo>
                  <a:pt x="1974722" y="960628"/>
                </a:lnTo>
                <a:close/>
              </a:path>
              <a:path w="3258820" h="1038351">
                <a:moveTo>
                  <a:pt x="2078354" y="960628"/>
                </a:moveTo>
                <a:lnTo>
                  <a:pt x="2000630" y="960628"/>
                </a:lnTo>
                <a:lnTo>
                  <a:pt x="2000630" y="986536"/>
                </a:lnTo>
                <a:lnTo>
                  <a:pt x="2078354" y="986536"/>
                </a:lnTo>
                <a:lnTo>
                  <a:pt x="2078354" y="960628"/>
                </a:lnTo>
                <a:close/>
              </a:path>
              <a:path w="3258820" h="1038351">
                <a:moveTo>
                  <a:pt x="2181987" y="960628"/>
                </a:moveTo>
                <a:lnTo>
                  <a:pt x="2104263" y="960628"/>
                </a:lnTo>
                <a:lnTo>
                  <a:pt x="2104263" y="986536"/>
                </a:lnTo>
                <a:lnTo>
                  <a:pt x="2181987" y="986536"/>
                </a:lnTo>
                <a:lnTo>
                  <a:pt x="2181987" y="960628"/>
                </a:lnTo>
                <a:close/>
              </a:path>
              <a:path w="3258820" h="1038351">
                <a:moveTo>
                  <a:pt x="2285618" y="960628"/>
                </a:moveTo>
                <a:lnTo>
                  <a:pt x="2207894" y="960628"/>
                </a:lnTo>
                <a:lnTo>
                  <a:pt x="2207894" y="986536"/>
                </a:lnTo>
                <a:lnTo>
                  <a:pt x="2285618" y="986536"/>
                </a:lnTo>
                <a:lnTo>
                  <a:pt x="2285618" y="960628"/>
                </a:lnTo>
                <a:close/>
              </a:path>
              <a:path w="3258820" h="1038351">
                <a:moveTo>
                  <a:pt x="2389251" y="960628"/>
                </a:moveTo>
                <a:lnTo>
                  <a:pt x="2311527" y="960628"/>
                </a:lnTo>
                <a:lnTo>
                  <a:pt x="2311527" y="986536"/>
                </a:lnTo>
                <a:lnTo>
                  <a:pt x="2389251" y="986536"/>
                </a:lnTo>
                <a:lnTo>
                  <a:pt x="2389251" y="960628"/>
                </a:lnTo>
                <a:close/>
              </a:path>
              <a:path w="3258820" h="1038351">
                <a:moveTo>
                  <a:pt x="2492882" y="960628"/>
                </a:moveTo>
                <a:lnTo>
                  <a:pt x="2415158" y="960628"/>
                </a:lnTo>
                <a:lnTo>
                  <a:pt x="2415158" y="986536"/>
                </a:lnTo>
                <a:lnTo>
                  <a:pt x="2492882" y="986536"/>
                </a:lnTo>
                <a:lnTo>
                  <a:pt x="2492882" y="960628"/>
                </a:lnTo>
                <a:close/>
              </a:path>
              <a:path w="3258820" h="1038351">
                <a:moveTo>
                  <a:pt x="2596515" y="960628"/>
                </a:moveTo>
                <a:lnTo>
                  <a:pt x="2518791" y="960628"/>
                </a:lnTo>
                <a:lnTo>
                  <a:pt x="2518791" y="986536"/>
                </a:lnTo>
                <a:lnTo>
                  <a:pt x="2596515" y="986536"/>
                </a:lnTo>
                <a:lnTo>
                  <a:pt x="2596515" y="960628"/>
                </a:lnTo>
                <a:close/>
              </a:path>
              <a:path w="3258820" h="1038351">
                <a:moveTo>
                  <a:pt x="2700146" y="960628"/>
                </a:moveTo>
                <a:lnTo>
                  <a:pt x="2622422" y="960628"/>
                </a:lnTo>
                <a:lnTo>
                  <a:pt x="2622422" y="986536"/>
                </a:lnTo>
                <a:lnTo>
                  <a:pt x="2700146" y="986536"/>
                </a:lnTo>
                <a:lnTo>
                  <a:pt x="2700146" y="960628"/>
                </a:lnTo>
                <a:close/>
              </a:path>
              <a:path w="3258820" h="1038351">
                <a:moveTo>
                  <a:pt x="2803779" y="960628"/>
                </a:moveTo>
                <a:lnTo>
                  <a:pt x="2726054" y="960628"/>
                </a:lnTo>
                <a:lnTo>
                  <a:pt x="2726054" y="986536"/>
                </a:lnTo>
                <a:lnTo>
                  <a:pt x="2803779" y="986536"/>
                </a:lnTo>
                <a:lnTo>
                  <a:pt x="2803779" y="960628"/>
                </a:lnTo>
                <a:close/>
              </a:path>
              <a:path w="3258820" h="1038351">
                <a:moveTo>
                  <a:pt x="2907410" y="960628"/>
                </a:moveTo>
                <a:lnTo>
                  <a:pt x="2829686" y="960628"/>
                </a:lnTo>
                <a:lnTo>
                  <a:pt x="2829686" y="986536"/>
                </a:lnTo>
                <a:lnTo>
                  <a:pt x="2907410" y="986536"/>
                </a:lnTo>
                <a:lnTo>
                  <a:pt x="2907410" y="960628"/>
                </a:lnTo>
                <a:close/>
              </a:path>
              <a:path w="3258820" h="1038351">
                <a:moveTo>
                  <a:pt x="3011043" y="960628"/>
                </a:moveTo>
                <a:lnTo>
                  <a:pt x="2933319" y="960628"/>
                </a:lnTo>
                <a:lnTo>
                  <a:pt x="2933319" y="986536"/>
                </a:lnTo>
                <a:lnTo>
                  <a:pt x="3011043" y="986536"/>
                </a:lnTo>
                <a:lnTo>
                  <a:pt x="3011043" y="960628"/>
                </a:lnTo>
                <a:close/>
              </a:path>
              <a:path w="3258820" h="1038351">
                <a:moveTo>
                  <a:pt x="3114675" y="960628"/>
                </a:moveTo>
                <a:lnTo>
                  <a:pt x="3036951" y="960628"/>
                </a:lnTo>
                <a:lnTo>
                  <a:pt x="3036951" y="986536"/>
                </a:lnTo>
                <a:lnTo>
                  <a:pt x="3114675" y="986536"/>
                </a:lnTo>
                <a:lnTo>
                  <a:pt x="3114675" y="960628"/>
                </a:lnTo>
                <a:close/>
              </a:path>
              <a:path w="3258820" h="1038351">
                <a:moveTo>
                  <a:pt x="3181096" y="908812"/>
                </a:moveTo>
                <a:lnTo>
                  <a:pt x="3181096" y="1038352"/>
                </a:lnTo>
                <a:lnTo>
                  <a:pt x="3243275" y="986536"/>
                </a:lnTo>
                <a:lnTo>
                  <a:pt x="3194050" y="986536"/>
                </a:lnTo>
                <a:lnTo>
                  <a:pt x="3194050" y="960628"/>
                </a:lnTo>
                <a:lnTo>
                  <a:pt x="3243275" y="960628"/>
                </a:lnTo>
                <a:lnTo>
                  <a:pt x="3181096" y="908812"/>
                </a:lnTo>
                <a:close/>
              </a:path>
              <a:path w="3258820" h="1038351">
                <a:moveTo>
                  <a:pt x="3181096" y="960628"/>
                </a:moveTo>
                <a:lnTo>
                  <a:pt x="3140582" y="960628"/>
                </a:lnTo>
                <a:lnTo>
                  <a:pt x="3140582" y="986536"/>
                </a:lnTo>
                <a:lnTo>
                  <a:pt x="3181096" y="986536"/>
                </a:lnTo>
                <a:lnTo>
                  <a:pt x="3181096" y="960628"/>
                </a:lnTo>
                <a:close/>
              </a:path>
              <a:path w="3258820" h="1038351">
                <a:moveTo>
                  <a:pt x="3243275" y="960628"/>
                </a:moveTo>
                <a:lnTo>
                  <a:pt x="3194050" y="960628"/>
                </a:lnTo>
                <a:lnTo>
                  <a:pt x="3194050" y="986536"/>
                </a:lnTo>
                <a:lnTo>
                  <a:pt x="3243275" y="986536"/>
                </a:lnTo>
                <a:lnTo>
                  <a:pt x="3258820" y="973582"/>
                </a:lnTo>
                <a:lnTo>
                  <a:pt x="3243275" y="960628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703320" y="4243578"/>
            <a:ext cx="3258820" cy="1534007"/>
          </a:xfrm>
          <a:custGeom>
            <a:avLst/>
            <a:gdLst/>
            <a:ahLst/>
            <a:cxnLst/>
            <a:rect l="l" t="t" r="r" b="b"/>
            <a:pathLst>
              <a:path w="3258820" h="1534007">
                <a:moveTo>
                  <a:pt x="25907" y="199644"/>
                </a:moveTo>
                <a:lnTo>
                  <a:pt x="0" y="199644"/>
                </a:lnTo>
                <a:lnTo>
                  <a:pt x="0" y="277368"/>
                </a:lnTo>
                <a:lnTo>
                  <a:pt x="25907" y="277368"/>
                </a:lnTo>
                <a:lnTo>
                  <a:pt x="25907" y="199644"/>
                </a:lnTo>
                <a:close/>
              </a:path>
              <a:path w="3258820" h="1534007">
                <a:moveTo>
                  <a:pt x="25907" y="96012"/>
                </a:moveTo>
                <a:lnTo>
                  <a:pt x="0" y="96012"/>
                </a:lnTo>
                <a:lnTo>
                  <a:pt x="0" y="173736"/>
                </a:lnTo>
                <a:lnTo>
                  <a:pt x="25907" y="173736"/>
                </a:lnTo>
                <a:lnTo>
                  <a:pt x="25907" y="96012"/>
                </a:lnTo>
                <a:close/>
              </a:path>
              <a:path w="3258820" h="1534007">
                <a:moveTo>
                  <a:pt x="33527" y="0"/>
                </a:moveTo>
                <a:lnTo>
                  <a:pt x="5841" y="0"/>
                </a:lnTo>
                <a:lnTo>
                  <a:pt x="0" y="5842"/>
                </a:lnTo>
                <a:lnTo>
                  <a:pt x="0" y="70104"/>
                </a:lnTo>
                <a:lnTo>
                  <a:pt x="25907" y="70104"/>
                </a:lnTo>
                <a:lnTo>
                  <a:pt x="25907" y="25908"/>
                </a:lnTo>
                <a:lnTo>
                  <a:pt x="12953" y="25908"/>
                </a:lnTo>
                <a:lnTo>
                  <a:pt x="25907" y="12954"/>
                </a:lnTo>
                <a:lnTo>
                  <a:pt x="33527" y="12954"/>
                </a:lnTo>
                <a:lnTo>
                  <a:pt x="33527" y="0"/>
                </a:lnTo>
                <a:close/>
              </a:path>
              <a:path w="3258820" h="1534007">
                <a:moveTo>
                  <a:pt x="25907" y="12954"/>
                </a:moveTo>
                <a:lnTo>
                  <a:pt x="12953" y="25908"/>
                </a:lnTo>
                <a:lnTo>
                  <a:pt x="25907" y="25908"/>
                </a:lnTo>
                <a:lnTo>
                  <a:pt x="25907" y="12954"/>
                </a:lnTo>
                <a:close/>
              </a:path>
              <a:path w="3258820" h="1534007">
                <a:moveTo>
                  <a:pt x="33527" y="12954"/>
                </a:moveTo>
                <a:lnTo>
                  <a:pt x="25907" y="12954"/>
                </a:lnTo>
                <a:lnTo>
                  <a:pt x="25907" y="25908"/>
                </a:lnTo>
                <a:lnTo>
                  <a:pt x="33527" y="25908"/>
                </a:lnTo>
                <a:lnTo>
                  <a:pt x="33527" y="12954"/>
                </a:lnTo>
                <a:close/>
              </a:path>
              <a:path w="3258820" h="1534007">
                <a:moveTo>
                  <a:pt x="137159" y="0"/>
                </a:moveTo>
                <a:lnTo>
                  <a:pt x="59435" y="0"/>
                </a:lnTo>
                <a:lnTo>
                  <a:pt x="59435" y="25908"/>
                </a:lnTo>
                <a:lnTo>
                  <a:pt x="137159" y="25908"/>
                </a:lnTo>
                <a:lnTo>
                  <a:pt x="137159" y="0"/>
                </a:lnTo>
                <a:close/>
              </a:path>
              <a:path w="3258820" h="1534007">
                <a:moveTo>
                  <a:pt x="240791" y="0"/>
                </a:moveTo>
                <a:lnTo>
                  <a:pt x="163067" y="0"/>
                </a:lnTo>
                <a:lnTo>
                  <a:pt x="163067" y="25908"/>
                </a:lnTo>
                <a:lnTo>
                  <a:pt x="240791" y="25908"/>
                </a:lnTo>
                <a:lnTo>
                  <a:pt x="240791" y="0"/>
                </a:lnTo>
                <a:close/>
              </a:path>
              <a:path w="3258820" h="1534007">
                <a:moveTo>
                  <a:pt x="344424" y="0"/>
                </a:moveTo>
                <a:lnTo>
                  <a:pt x="266700" y="0"/>
                </a:lnTo>
                <a:lnTo>
                  <a:pt x="266700" y="25908"/>
                </a:lnTo>
                <a:lnTo>
                  <a:pt x="344424" y="25908"/>
                </a:lnTo>
                <a:lnTo>
                  <a:pt x="344424" y="0"/>
                </a:lnTo>
                <a:close/>
              </a:path>
              <a:path w="3258820" h="1534007">
                <a:moveTo>
                  <a:pt x="448055" y="0"/>
                </a:moveTo>
                <a:lnTo>
                  <a:pt x="370331" y="0"/>
                </a:lnTo>
                <a:lnTo>
                  <a:pt x="370331" y="25908"/>
                </a:lnTo>
                <a:lnTo>
                  <a:pt x="448055" y="25908"/>
                </a:lnTo>
                <a:lnTo>
                  <a:pt x="448055" y="0"/>
                </a:lnTo>
                <a:close/>
              </a:path>
              <a:path w="3258820" h="1534007">
                <a:moveTo>
                  <a:pt x="551688" y="0"/>
                </a:moveTo>
                <a:lnTo>
                  <a:pt x="473963" y="0"/>
                </a:lnTo>
                <a:lnTo>
                  <a:pt x="473963" y="25908"/>
                </a:lnTo>
                <a:lnTo>
                  <a:pt x="551688" y="25908"/>
                </a:lnTo>
                <a:lnTo>
                  <a:pt x="551688" y="0"/>
                </a:lnTo>
                <a:close/>
              </a:path>
              <a:path w="3258820" h="1534007">
                <a:moveTo>
                  <a:pt x="655319" y="0"/>
                </a:moveTo>
                <a:lnTo>
                  <a:pt x="577595" y="0"/>
                </a:lnTo>
                <a:lnTo>
                  <a:pt x="577595" y="25908"/>
                </a:lnTo>
                <a:lnTo>
                  <a:pt x="655319" y="25908"/>
                </a:lnTo>
                <a:lnTo>
                  <a:pt x="655319" y="0"/>
                </a:lnTo>
                <a:close/>
              </a:path>
              <a:path w="3258820" h="1534007">
                <a:moveTo>
                  <a:pt x="758951" y="0"/>
                </a:moveTo>
                <a:lnTo>
                  <a:pt x="681227" y="0"/>
                </a:lnTo>
                <a:lnTo>
                  <a:pt x="681227" y="25908"/>
                </a:lnTo>
                <a:lnTo>
                  <a:pt x="758951" y="25908"/>
                </a:lnTo>
                <a:lnTo>
                  <a:pt x="758951" y="0"/>
                </a:lnTo>
                <a:close/>
              </a:path>
              <a:path w="3258820" h="1534007">
                <a:moveTo>
                  <a:pt x="862583" y="0"/>
                </a:moveTo>
                <a:lnTo>
                  <a:pt x="784859" y="0"/>
                </a:lnTo>
                <a:lnTo>
                  <a:pt x="784859" y="25908"/>
                </a:lnTo>
                <a:lnTo>
                  <a:pt x="862583" y="25908"/>
                </a:lnTo>
                <a:lnTo>
                  <a:pt x="862583" y="0"/>
                </a:lnTo>
                <a:close/>
              </a:path>
              <a:path w="3258820" h="1534007">
                <a:moveTo>
                  <a:pt x="966215" y="0"/>
                </a:moveTo>
                <a:lnTo>
                  <a:pt x="888491" y="0"/>
                </a:lnTo>
                <a:lnTo>
                  <a:pt x="888491" y="25908"/>
                </a:lnTo>
                <a:lnTo>
                  <a:pt x="966215" y="25908"/>
                </a:lnTo>
                <a:lnTo>
                  <a:pt x="966215" y="0"/>
                </a:lnTo>
                <a:close/>
              </a:path>
              <a:path w="3258820" h="1534007">
                <a:moveTo>
                  <a:pt x="1069847" y="0"/>
                </a:moveTo>
                <a:lnTo>
                  <a:pt x="992124" y="0"/>
                </a:lnTo>
                <a:lnTo>
                  <a:pt x="992124" y="25908"/>
                </a:lnTo>
                <a:lnTo>
                  <a:pt x="1069847" y="25908"/>
                </a:lnTo>
                <a:lnTo>
                  <a:pt x="1069847" y="0"/>
                </a:lnTo>
                <a:close/>
              </a:path>
              <a:path w="3258820" h="1534007">
                <a:moveTo>
                  <a:pt x="1173479" y="0"/>
                </a:moveTo>
                <a:lnTo>
                  <a:pt x="1095755" y="0"/>
                </a:lnTo>
                <a:lnTo>
                  <a:pt x="1095755" y="25908"/>
                </a:lnTo>
                <a:lnTo>
                  <a:pt x="1173479" y="25908"/>
                </a:lnTo>
                <a:lnTo>
                  <a:pt x="1173479" y="0"/>
                </a:lnTo>
                <a:close/>
              </a:path>
              <a:path w="3258820" h="1534007">
                <a:moveTo>
                  <a:pt x="1277112" y="0"/>
                </a:moveTo>
                <a:lnTo>
                  <a:pt x="1199388" y="0"/>
                </a:lnTo>
                <a:lnTo>
                  <a:pt x="1199388" y="25908"/>
                </a:lnTo>
                <a:lnTo>
                  <a:pt x="1277112" y="25908"/>
                </a:lnTo>
                <a:lnTo>
                  <a:pt x="1277112" y="0"/>
                </a:lnTo>
                <a:close/>
              </a:path>
              <a:path w="3258820" h="1534007">
                <a:moveTo>
                  <a:pt x="1380743" y="0"/>
                </a:moveTo>
                <a:lnTo>
                  <a:pt x="1303019" y="0"/>
                </a:lnTo>
                <a:lnTo>
                  <a:pt x="1303019" y="25908"/>
                </a:lnTo>
                <a:lnTo>
                  <a:pt x="1380743" y="25908"/>
                </a:lnTo>
                <a:lnTo>
                  <a:pt x="1380743" y="0"/>
                </a:lnTo>
                <a:close/>
              </a:path>
              <a:path w="3258820" h="1534007">
                <a:moveTo>
                  <a:pt x="1484376" y="0"/>
                </a:moveTo>
                <a:lnTo>
                  <a:pt x="1406652" y="0"/>
                </a:lnTo>
                <a:lnTo>
                  <a:pt x="1406652" y="25908"/>
                </a:lnTo>
                <a:lnTo>
                  <a:pt x="1484376" y="25908"/>
                </a:lnTo>
                <a:lnTo>
                  <a:pt x="1484376" y="0"/>
                </a:lnTo>
                <a:close/>
              </a:path>
              <a:path w="3258820" h="1534007">
                <a:moveTo>
                  <a:pt x="1588007" y="0"/>
                </a:moveTo>
                <a:lnTo>
                  <a:pt x="1510283" y="0"/>
                </a:lnTo>
                <a:lnTo>
                  <a:pt x="1510283" y="25908"/>
                </a:lnTo>
                <a:lnTo>
                  <a:pt x="1588007" y="25908"/>
                </a:lnTo>
                <a:lnTo>
                  <a:pt x="1588007" y="0"/>
                </a:lnTo>
                <a:close/>
              </a:path>
              <a:path w="3258820" h="1534007">
                <a:moveTo>
                  <a:pt x="1656714" y="12954"/>
                </a:moveTo>
                <a:lnTo>
                  <a:pt x="1656714" y="34925"/>
                </a:lnTo>
                <a:lnTo>
                  <a:pt x="1682622" y="34925"/>
                </a:lnTo>
                <a:lnTo>
                  <a:pt x="1682622" y="25908"/>
                </a:lnTo>
                <a:lnTo>
                  <a:pt x="1669668" y="25908"/>
                </a:lnTo>
                <a:lnTo>
                  <a:pt x="1656714" y="12954"/>
                </a:lnTo>
                <a:close/>
              </a:path>
              <a:path w="3258820" h="1534007">
                <a:moveTo>
                  <a:pt x="1676907" y="0"/>
                </a:moveTo>
                <a:lnTo>
                  <a:pt x="1613915" y="0"/>
                </a:lnTo>
                <a:lnTo>
                  <a:pt x="1613915" y="25908"/>
                </a:lnTo>
                <a:lnTo>
                  <a:pt x="1656714" y="25908"/>
                </a:lnTo>
                <a:lnTo>
                  <a:pt x="1656714" y="12954"/>
                </a:lnTo>
                <a:lnTo>
                  <a:pt x="1682622" y="12954"/>
                </a:lnTo>
                <a:lnTo>
                  <a:pt x="1682622" y="5842"/>
                </a:lnTo>
                <a:lnTo>
                  <a:pt x="1676907" y="0"/>
                </a:lnTo>
                <a:close/>
              </a:path>
              <a:path w="3258820" h="1534007">
                <a:moveTo>
                  <a:pt x="1682622" y="12954"/>
                </a:moveTo>
                <a:lnTo>
                  <a:pt x="1656714" y="12954"/>
                </a:lnTo>
                <a:lnTo>
                  <a:pt x="1669668" y="25908"/>
                </a:lnTo>
                <a:lnTo>
                  <a:pt x="1682622" y="25908"/>
                </a:lnTo>
                <a:lnTo>
                  <a:pt x="1682622" y="12954"/>
                </a:lnTo>
                <a:close/>
              </a:path>
              <a:path w="3258820" h="1534007">
                <a:moveTo>
                  <a:pt x="1682622" y="60833"/>
                </a:moveTo>
                <a:lnTo>
                  <a:pt x="1656714" y="60833"/>
                </a:lnTo>
                <a:lnTo>
                  <a:pt x="1656714" y="138557"/>
                </a:lnTo>
                <a:lnTo>
                  <a:pt x="1682622" y="138557"/>
                </a:lnTo>
                <a:lnTo>
                  <a:pt x="1682622" y="60833"/>
                </a:lnTo>
                <a:close/>
              </a:path>
              <a:path w="3258820" h="1534007">
                <a:moveTo>
                  <a:pt x="1682622" y="164465"/>
                </a:moveTo>
                <a:lnTo>
                  <a:pt x="1656714" y="164465"/>
                </a:lnTo>
                <a:lnTo>
                  <a:pt x="1656714" y="242189"/>
                </a:lnTo>
                <a:lnTo>
                  <a:pt x="1682622" y="242189"/>
                </a:lnTo>
                <a:lnTo>
                  <a:pt x="1682622" y="164465"/>
                </a:lnTo>
                <a:close/>
              </a:path>
              <a:path w="3258820" h="1534007">
                <a:moveTo>
                  <a:pt x="1682622" y="268097"/>
                </a:moveTo>
                <a:lnTo>
                  <a:pt x="1656714" y="268097"/>
                </a:lnTo>
                <a:lnTo>
                  <a:pt x="1656714" y="345821"/>
                </a:lnTo>
                <a:lnTo>
                  <a:pt x="1682622" y="345821"/>
                </a:lnTo>
                <a:lnTo>
                  <a:pt x="1682622" y="268097"/>
                </a:lnTo>
                <a:close/>
              </a:path>
              <a:path w="3258820" h="1534007">
                <a:moveTo>
                  <a:pt x="1682622" y="371729"/>
                </a:moveTo>
                <a:lnTo>
                  <a:pt x="1656714" y="371729"/>
                </a:lnTo>
                <a:lnTo>
                  <a:pt x="1656714" y="449453"/>
                </a:lnTo>
                <a:lnTo>
                  <a:pt x="1682622" y="449453"/>
                </a:lnTo>
                <a:lnTo>
                  <a:pt x="1682622" y="371729"/>
                </a:lnTo>
                <a:close/>
              </a:path>
              <a:path w="3258820" h="1534007">
                <a:moveTo>
                  <a:pt x="1682622" y="475361"/>
                </a:moveTo>
                <a:lnTo>
                  <a:pt x="1656714" y="475361"/>
                </a:lnTo>
                <a:lnTo>
                  <a:pt x="1656714" y="553085"/>
                </a:lnTo>
                <a:lnTo>
                  <a:pt x="1682622" y="553085"/>
                </a:lnTo>
                <a:lnTo>
                  <a:pt x="1682622" y="475361"/>
                </a:lnTo>
                <a:close/>
              </a:path>
              <a:path w="3258820" h="1534007">
                <a:moveTo>
                  <a:pt x="1682622" y="578993"/>
                </a:moveTo>
                <a:lnTo>
                  <a:pt x="1656714" y="578993"/>
                </a:lnTo>
                <a:lnTo>
                  <a:pt x="1656714" y="656717"/>
                </a:lnTo>
                <a:lnTo>
                  <a:pt x="1682622" y="656717"/>
                </a:lnTo>
                <a:lnTo>
                  <a:pt x="1682622" y="578993"/>
                </a:lnTo>
                <a:close/>
              </a:path>
              <a:path w="3258820" h="1534007">
                <a:moveTo>
                  <a:pt x="1682622" y="682625"/>
                </a:moveTo>
                <a:lnTo>
                  <a:pt x="1656714" y="682625"/>
                </a:lnTo>
                <a:lnTo>
                  <a:pt x="1656714" y="760349"/>
                </a:lnTo>
                <a:lnTo>
                  <a:pt x="1682622" y="760349"/>
                </a:lnTo>
                <a:lnTo>
                  <a:pt x="1682622" y="682625"/>
                </a:lnTo>
                <a:close/>
              </a:path>
              <a:path w="3258820" h="1534007">
                <a:moveTo>
                  <a:pt x="1682622" y="786257"/>
                </a:moveTo>
                <a:lnTo>
                  <a:pt x="1656714" y="786257"/>
                </a:lnTo>
                <a:lnTo>
                  <a:pt x="1656714" y="863981"/>
                </a:lnTo>
                <a:lnTo>
                  <a:pt x="1682622" y="863981"/>
                </a:lnTo>
                <a:lnTo>
                  <a:pt x="1682622" y="786257"/>
                </a:lnTo>
                <a:close/>
              </a:path>
              <a:path w="3258820" h="1534007">
                <a:moveTo>
                  <a:pt x="1682622" y="889889"/>
                </a:moveTo>
                <a:lnTo>
                  <a:pt x="1656714" y="889889"/>
                </a:lnTo>
                <a:lnTo>
                  <a:pt x="1656714" y="967613"/>
                </a:lnTo>
                <a:lnTo>
                  <a:pt x="1682622" y="967613"/>
                </a:lnTo>
                <a:lnTo>
                  <a:pt x="1682622" y="889889"/>
                </a:lnTo>
                <a:close/>
              </a:path>
              <a:path w="3258820" h="1534007">
                <a:moveTo>
                  <a:pt x="1682622" y="993521"/>
                </a:moveTo>
                <a:lnTo>
                  <a:pt x="1656714" y="993521"/>
                </a:lnTo>
                <a:lnTo>
                  <a:pt x="1656714" y="1071245"/>
                </a:lnTo>
                <a:lnTo>
                  <a:pt x="1682622" y="1071245"/>
                </a:lnTo>
                <a:lnTo>
                  <a:pt x="1682622" y="993521"/>
                </a:lnTo>
                <a:close/>
              </a:path>
              <a:path w="3258820" h="1534007">
                <a:moveTo>
                  <a:pt x="1682622" y="1097153"/>
                </a:moveTo>
                <a:lnTo>
                  <a:pt x="1656714" y="1097153"/>
                </a:lnTo>
                <a:lnTo>
                  <a:pt x="1656714" y="1174877"/>
                </a:lnTo>
                <a:lnTo>
                  <a:pt x="1682622" y="1174877"/>
                </a:lnTo>
                <a:lnTo>
                  <a:pt x="1682622" y="1097153"/>
                </a:lnTo>
                <a:close/>
              </a:path>
              <a:path w="3258820" h="1534007">
                <a:moveTo>
                  <a:pt x="1682622" y="1200785"/>
                </a:moveTo>
                <a:lnTo>
                  <a:pt x="1656714" y="1200785"/>
                </a:lnTo>
                <a:lnTo>
                  <a:pt x="1656714" y="1278509"/>
                </a:lnTo>
                <a:lnTo>
                  <a:pt x="1682622" y="1278509"/>
                </a:lnTo>
                <a:lnTo>
                  <a:pt x="1682622" y="1200785"/>
                </a:lnTo>
                <a:close/>
              </a:path>
              <a:path w="3258820" h="1534007">
                <a:moveTo>
                  <a:pt x="1682622" y="1304417"/>
                </a:moveTo>
                <a:lnTo>
                  <a:pt x="1656714" y="1304417"/>
                </a:lnTo>
                <a:lnTo>
                  <a:pt x="1656714" y="1382179"/>
                </a:lnTo>
                <a:lnTo>
                  <a:pt x="1682622" y="1382179"/>
                </a:lnTo>
                <a:lnTo>
                  <a:pt x="1682622" y="1304417"/>
                </a:lnTo>
                <a:close/>
              </a:path>
              <a:path w="3258820" h="1534007">
                <a:moveTo>
                  <a:pt x="1682622" y="1408087"/>
                </a:moveTo>
                <a:lnTo>
                  <a:pt x="1656714" y="1408087"/>
                </a:lnTo>
                <a:lnTo>
                  <a:pt x="1656714" y="1476387"/>
                </a:lnTo>
                <a:lnTo>
                  <a:pt x="1662556" y="1482191"/>
                </a:lnTo>
                <a:lnTo>
                  <a:pt x="1686305" y="1482191"/>
                </a:lnTo>
                <a:lnTo>
                  <a:pt x="1686305" y="1469237"/>
                </a:lnTo>
                <a:lnTo>
                  <a:pt x="1682622" y="1469237"/>
                </a:lnTo>
                <a:lnTo>
                  <a:pt x="1669668" y="1456283"/>
                </a:lnTo>
                <a:lnTo>
                  <a:pt x="1682622" y="1456283"/>
                </a:lnTo>
                <a:lnTo>
                  <a:pt x="1682622" y="1408087"/>
                </a:lnTo>
                <a:close/>
              </a:path>
              <a:path w="3258820" h="1534007">
                <a:moveTo>
                  <a:pt x="1682622" y="1456283"/>
                </a:moveTo>
                <a:lnTo>
                  <a:pt x="1669668" y="1456283"/>
                </a:lnTo>
                <a:lnTo>
                  <a:pt x="1682622" y="1469237"/>
                </a:lnTo>
                <a:lnTo>
                  <a:pt x="1682622" y="1456283"/>
                </a:lnTo>
                <a:close/>
              </a:path>
              <a:path w="3258820" h="1534007">
                <a:moveTo>
                  <a:pt x="1686305" y="1456283"/>
                </a:moveTo>
                <a:lnTo>
                  <a:pt x="1682622" y="1456283"/>
                </a:lnTo>
                <a:lnTo>
                  <a:pt x="1682622" y="1469237"/>
                </a:lnTo>
                <a:lnTo>
                  <a:pt x="1686305" y="1469237"/>
                </a:lnTo>
                <a:lnTo>
                  <a:pt x="1686305" y="1456283"/>
                </a:lnTo>
                <a:close/>
              </a:path>
              <a:path w="3258820" h="1534007">
                <a:moveTo>
                  <a:pt x="1789938" y="1456283"/>
                </a:moveTo>
                <a:lnTo>
                  <a:pt x="1712214" y="1456283"/>
                </a:lnTo>
                <a:lnTo>
                  <a:pt x="1712214" y="1482191"/>
                </a:lnTo>
                <a:lnTo>
                  <a:pt x="1789938" y="1482191"/>
                </a:lnTo>
                <a:lnTo>
                  <a:pt x="1789938" y="1456283"/>
                </a:lnTo>
                <a:close/>
              </a:path>
              <a:path w="3258820" h="1534007">
                <a:moveTo>
                  <a:pt x="1893569" y="1456283"/>
                </a:moveTo>
                <a:lnTo>
                  <a:pt x="1815845" y="1456283"/>
                </a:lnTo>
                <a:lnTo>
                  <a:pt x="1815845" y="1482191"/>
                </a:lnTo>
                <a:lnTo>
                  <a:pt x="1893569" y="1482191"/>
                </a:lnTo>
                <a:lnTo>
                  <a:pt x="1893569" y="1456283"/>
                </a:lnTo>
                <a:close/>
              </a:path>
              <a:path w="3258820" h="1534007">
                <a:moveTo>
                  <a:pt x="1997202" y="1456283"/>
                </a:moveTo>
                <a:lnTo>
                  <a:pt x="1919477" y="1456283"/>
                </a:lnTo>
                <a:lnTo>
                  <a:pt x="1919477" y="1482191"/>
                </a:lnTo>
                <a:lnTo>
                  <a:pt x="1997202" y="1482191"/>
                </a:lnTo>
                <a:lnTo>
                  <a:pt x="1997202" y="1456283"/>
                </a:lnTo>
                <a:close/>
              </a:path>
              <a:path w="3258820" h="1534007">
                <a:moveTo>
                  <a:pt x="2100833" y="1456283"/>
                </a:moveTo>
                <a:lnTo>
                  <a:pt x="2023109" y="1456283"/>
                </a:lnTo>
                <a:lnTo>
                  <a:pt x="2023109" y="1482191"/>
                </a:lnTo>
                <a:lnTo>
                  <a:pt x="2100833" y="1482191"/>
                </a:lnTo>
                <a:lnTo>
                  <a:pt x="2100833" y="1456283"/>
                </a:lnTo>
                <a:close/>
              </a:path>
              <a:path w="3258820" h="1534007">
                <a:moveTo>
                  <a:pt x="2204466" y="1456283"/>
                </a:moveTo>
                <a:lnTo>
                  <a:pt x="2126741" y="1456283"/>
                </a:lnTo>
                <a:lnTo>
                  <a:pt x="2126741" y="1482191"/>
                </a:lnTo>
                <a:lnTo>
                  <a:pt x="2204466" y="1482191"/>
                </a:lnTo>
                <a:lnTo>
                  <a:pt x="2204466" y="1456283"/>
                </a:lnTo>
                <a:close/>
              </a:path>
              <a:path w="3258820" h="1534007">
                <a:moveTo>
                  <a:pt x="2308097" y="1456283"/>
                </a:moveTo>
                <a:lnTo>
                  <a:pt x="2230374" y="1456283"/>
                </a:lnTo>
                <a:lnTo>
                  <a:pt x="2230374" y="1482191"/>
                </a:lnTo>
                <a:lnTo>
                  <a:pt x="2308097" y="1482191"/>
                </a:lnTo>
                <a:lnTo>
                  <a:pt x="2308097" y="1456283"/>
                </a:lnTo>
                <a:close/>
              </a:path>
              <a:path w="3258820" h="1534007">
                <a:moveTo>
                  <a:pt x="2411729" y="1456283"/>
                </a:moveTo>
                <a:lnTo>
                  <a:pt x="2334005" y="1456283"/>
                </a:lnTo>
                <a:lnTo>
                  <a:pt x="2334005" y="1482191"/>
                </a:lnTo>
                <a:lnTo>
                  <a:pt x="2411729" y="1482191"/>
                </a:lnTo>
                <a:lnTo>
                  <a:pt x="2411729" y="1456283"/>
                </a:lnTo>
                <a:close/>
              </a:path>
              <a:path w="3258820" h="1534007">
                <a:moveTo>
                  <a:pt x="2515362" y="1456283"/>
                </a:moveTo>
                <a:lnTo>
                  <a:pt x="2437638" y="1456283"/>
                </a:lnTo>
                <a:lnTo>
                  <a:pt x="2437638" y="1482191"/>
                </a:lnTo>
                <a:lnTo>
                  <a:pt x="2515362" y="1482191"/>
                </a:lnTo>
                <a:lnTo>
                  <a:pt x="2515362" y="1456283"/>
                </a:lnTo>
                <a:close/>
              </a:path>
              <a:path w="3258820" h="1534007">
                <a:moveTo>
                  <a:pt x="2618993" y="1456283"/>
                </a:moveTo>
                <a:lnTo>
                  <a:pt x="2541269" y="1456283"/>
                </a:lnTo>
                <a:lnTo>
                  <a:pt x="2541269" y="1482191"/>
                </a:lnTo>
                <a:lnTo>
                  <a:pt x="2618993" y="1482191"/>
                </a:lnTo>
                <a:lnTo>
                  <a:pt x="2618993" y="1456283"/>
                </a:lnTo>
                <a:close/>
              </a:path>
              <a:path w="3258820" h="1534007">
                <a:moveTo>
                  <a:pt x="2722626" y="1456283"/>
                </a:moveTo>
                <a:lnTo>
                  <a:pt x="2644902" y="1456283"/>
                </a:lnTo>
                <a:lnTo>
                  <a:pt x="2644902" y="1482191"/>
                </a:lnTo>
                <a:lnTo>
                  <a:pt x="2722626" y="1482191"/>
                </a:lnTo>
                <a:lnTo>
                  <a:pt x="2722626" y="1456283"/>
                </a:lnTo>
                <a:close/>
              </a:path>
              <a:path w="3258820" h="1534007">
                <a:moveTo>
                  <a:pt x="2826257" y="1456283"/>
                </a:moveTo>
                <a:lnTo>
                  <a:pt x="2748533" y="1456283"/>
                </a:lnTo>
                <a:lnTo>
                  <a:pt x="2748533" y="1482191"/>
                </a:lnTo>
                <a:lnTo>
                  <a:pt x="2826257" y="1482191"/>
                </a:lnTo>
                <a:lnTo>
                  <a:pt x="2826257" y="1456283"/>
                </a:lnTo>
                <a:close/>
              </a:path>
              <a:path w="3258820" h="1534007">
                <a:moveTo>
                  <a:pt x="2929889" y="1456283"/>
                </a:moveTo>
                <a:lnTo>
                  <a:pt x="2852165" y="1456283"/>
                </a:lnTo>
                <a:lnTo>
                  <a:pt x="2852165" y="1482191"/>
                </a:lnTo>
                <a:lnTo>
                  <a:pt x="2929889" y="1482191"/>
                </a:lnTo>
                <a:lnTo>
                  <a:pt x="2929889" y="1456283"/>
                </a:lnTo>
                <a:close/>
              </a:path>
              <a:path w="3258820" h="1534007">
                <a:moveTo>
                  <a:pt x="3033522" y="1456283"/>
                </a:moveTo>
                <a:lnTo>
                  <a:pt x="2955798" y="1456283"/>
                </a:lnTo>
                <a:lnTo>
                  <a:pt x="2955798" y="1482191"/>
                </a:lnTo>
                <a:lnTo>
                  <a:pt x="3033522" y="1482191"/>
                </a:lnTo>
                <a:lnTo>
                  <a:pt x="3033522" y="1456283"/>
                </a:lnTo>
                <a:close/>
              </a:path>
              <a:path w="3258820" h="1534007">
                <a:moveTo>
                  <a:pt x="3137154" y="1456283"/>
                </a:moveTo>
                <a:lnTo>
                  <a:pt x="3059429" y="1456283"/>
                </a:lnTo>
                <a:lnTo>
                  <a:pt x="3059429" y="1482191"/>
                </a:lnTo>
                <a:lnTo>
                  <a:pt x="3137154" y="1482191"/>
                </a:lnTo>
                <a:lnTo>
                  <a:pt x="3137154" y="1456283"/>
                </a:lnTo>
                <a:close/>
              </a:path>
              <a:path w="3258820" h="1534007">
                <a:moveTo>
                  <a:pt x="3181096" y="1404467"/>
                </a:moveTo>
                <a:lnTo>
                  <a:pt x="3181096" y="1534007"/>
                </a:lnTo>
                <a:lnTo>
                  <a:pt x="3243275" y="1482191"/>
                </a:lnTo>
                <a:lnTo>
                  <a:pt x="3194050" y="1482191"/>
                </a:lnTo>
                <a:lnTo>
                  <a:pt x="3194050" y="1456283"/>
                </a:lnTo>
                <a:lnTo>
                  <a:pt x="3243275" y="1456283"/>
                </a:lnTo>
                <a:lnTo>
                  <a:pt x="3181096" y="1404467"/>
                </a:lnTo>
                <a:close/>
              </a:path>
              <a:path w="3258820" h="1534007">
                <a:moveTo>
                  <a:pt x="3181096" y="1456283"/>
                </a:moveTo>
                <a:lnTo>
                  <a:pt x="3163061" y="1456283"/>
                </a:lnTo>
                <a:lnTo>
                  <a:pt x="3163061" y="1482191"/>
                </a:lnTo>
                <a:lnTo>
                  <a:pt x="3181096" y="1482191"/>
                </a:lnTo>
                <a:lnTo>
                  <a:pt x="3181096" y="1456283"/>
                </a:lnTo>
                <a:close/>
              </a:path>
              <a:path w="3258820" h="1534007">
                <a:moveTo>
                  <a:pt x="3243275" y="1456283"/>
                </a:moveTo>
                <a:lnTo>
                  <a:pt x="3194050" y="1456283"/>
                </a:lnTo>
                <a:lnTo>
                  <a:pt x="3194050" y="1482191"/>
                </a:lnTo>
                <a:lnTo>
                  <a:pt x="3243275" y="1482191"/>
                </a:lnTo>
                <a:lnTo>
                  <a:pt x="3258820" y="1469237"/>
                </a:lnTo>
                <a:lnTo>
                  <a:pt x="3243275" y="14562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929121" y="5756147"/>
            <a:ext cx="993775" cy="583349"/>
          </a:xfrm>
          <a:custGeom>
            <a:avLst/>
            <a:gdLst/>
            <a:ahLst/>
            <a:cxnLst/>
            <a:rect l="l" t="t" r="r" b="b"/>
            <a:pathLst>
              <a:path w="993775" h="583349">
                <a:moveTo>
                  <a:pt x="77724" y="0"/>
                </a:moveTo>
                <a:lnTo>
                  <a:pt x="0" y="0"/>
                </a:lnTo>
                <a:lnTo>
                  <a:pt x="0" y="25907"/>
                </a:lnTo>
                <a:lnTo>
                  <a:pt x="77724" y="25907"/>
                </a:lnTo>
                <a:lnTo>
                  <a:pt x="77724" y="0"/>
                </a:lnTo>
                <a:close/>
              </a:path>
              <a:path w="993775" h="583349">
                <a:moveTo>
                  <a:pt x="181355" y="0"/>
                </a:moveTo>
                <a:lnTo>
                  <a:pt x="103631" y="0"/>
                </a:lnTo>
                <a:lnTo>
                  <a:pt x="103631" y="25907"/>
                </a:lnTo>
                <a:lnTo>
                  <a:pt x="181355" y="25907"/>
                </a:lnTo>
                <a:lnTo>
                  <a:pt x="181355" y="0"/>
                </a:lnTo>
                <a:close/>
              </a:path>
              <a:path w="993775" h="583349">
                <a:moveTo>
                  <a:pt x="284988" y="0"/>
                </a:moveTo>
                <a:lnTo>
                  <a:pt x="207263" y="0"/>
                </a:lnTo>
                <a:lnTo>
                  <a:pt x="207263" y="25907"/>
                </a:lnTo>
                <a:lnTo>
                  <a:pt x="284988" y="25907"/>
                </a:lnTo>
                <a:lnTo>
                  <a:pt x="284988" y="0"/>
                </a:lnTo>
                <a:close/>
              </a:path>
              <a:path w="993775" h="583349">
                <a:moveTo>
                  <a:pt x="388619" y="0"/>
                </a:moveTo>
                <a:lnTo>
                  <a:pt x="310895" y="0"/>
                </a:lnTo>
                <a:lnTo>
                  <a:pt x="310895" y="25907"/>
                </a:lnTo>
                <a:lnTo>
                  <a:pt x="388619" y="25907"/>
                </a:lnTo>
                <a:lnTo>
                  <a:pt x="388619" y="0"/>
                </a:lnTo>
                <a:close/>
              </a:path>
              <a:path w="993775" h="583349">
                <a:moveTo>
                  <a:pt x="492251" y="0"/>
                </a:moveTo>
                <a:lnTo>
                  <a:pt x="414527" y="0"/>
                </a:lnTo>
                <a:lnTo>
                  <a:pt x="414527" y="25907"/>
                </a:lnTo>
                <a:lnTo>
                  <a:pt x="492251" y="25907"/>
                </a:lnTo>
                <a:lnTo>
                  <a:pt x="492251" y="0"/>
                </a:lnTo>
                <a:close/>
              </a:path>
              <a:path w="993775" h="583349">
                <a:moveTo>
                  <a:pt x="509904" y="34213"/>
                </a:moveTo>
                <a:lnTo>
                  <a:pt x="483997" y="34213"/>
                </a:lnTo>
                <a:lnTo>
                  <a:pt x="483997" y="111937"/>
                </a:lnTo>
                <a:lnTo>
                  <a:pt x="509904" y="111937"/>
                </a:lnTo>
                <a:lnTo>
                  <a:pt x="509904" y="34213"/>
                </a:lnTo>
                <a:close/>
              </a:path>
              <a:path w="993775" h="583349">
                <a:moveTo>
                  <a:pt x="509904" y="137845"/>
                </a:moveTo>
                <a:lnTo>
                  <a:pt x="483997" y="137845"/>
                </a:lnTo>
                <a:lnTo>
                  <a:pt x="483997" y="215569"/>
                </a:lnTo>
                <a:lnTo>
                  <a:pt x="509904" y="215569"/>
                </a:lnTo>
                <a:lnTo>
                  <a:pt x="509904" y="137845"/>
                </a:lnTo>
                <a:close/>
              </a:path>
              <a:path w="993775" h="583349">
                <a:moveTo>
                  <a:pt x="509904" y="241477"/>
                </a:moveTo>
                <a:lnTo>
                  <a:pt x="483997" y="241477"/>
                </a:lnTo>
                <a:lnTo>
                  <a:pt x="483997" y="319201"/>
                </a:lnTo>
                <a:lnTo>
                  <a:pt x="509904" y="319201"/>
                </a:lnTo>
                <a:lnTo>
                  <a:pt x="509904" y="241477"/>
                </a:lnTo>
                <a:close/>
              </a:path>
              <a:path w="993775" h="583349">
                <a:moveTo>
                  <a:pt x="509904" y="345109"/>
                </a:moveTo>
                <a:lnTo>
                  <a:pt x="483997" y="345109"/>
                </a:lnTo>
                <a:lnTo>
                  <a:pt x="483997" y="422833"/>
                </a:lnTo>
                <a:lnTo>
                  <a:pt x="509904" y="422833"/>
                </a:lnTo>
                <a:lnTo>
                  <a:pt x="509904" y="345109"/>
                </a:lnTo>
                <a:close/>
              </a:path>
              <a:path w="993775" h="583349">
                <a:moveTo>
                  <a:pt x="509904" y="448741"/>
                </a:moveTo>
                <a:lnTo>
                  <a:pt x="483997" y="448741"/>
                </a:lnTo>
                <a:lnTo>
                  <a:pt x="483997" y="525741"/>
                </a:lnTo>
                <a:lnTo>
                  <a:pt x="489712" y="531533"/>
                </a:lnTo>
                <a:lnTo>
                  <a:pt x="504825" y="531533"/>
                </a:lnTo>
                <a:lnTo>
                  <a:pt x="504825" y="513499"/>
                </a:lnTo>
                <a:lnTo>
                  <a:pt x="496950" y="505625"/>
                </a:lnTo>
                <a:lnTo>
                  <a:pt x="509904" y="505625"/>
                </a:lnTo>
                <a:lnTo>
                  <a:pt x="509904" y="448741"/>
                </a:lnTo>
                <a:close/>
              </a:path>
              <a:path w="993775" h="583349">
                <a:moveTo>
                  <a:pt x="509904" y="505625"/>
                </a:moveTo>
                <a:lnTo>
                  <a:pt x="504825" y="505625"/>
                </a:lnTo>
                <a:lnTo>
                  <a:pt x="504825" y="513499"/>
                </a:lnTo>
                <a:lnTo>
                  <a:pt x="509904" y="518579"/>
                </a:lnTo>
                <a:lnTo>
                  <a:pt x="509904" y="505625"/>
                </a:lnTo>
                <a:close/>
              </a:path>
              <a:path w="993775" h="583349">
                <a:moveTo>
                  <a:pt x="504825" y="505625"/>
                </a:moveTo>
                <a:lnTo>
                  <a:pt x="496950" y="505625"/>
                </a:lnTo>
                <a:lnTo>
                  <a:pt x="504825" y="513499"/>
                </a:lnTo>
                <a:lnTo>
                  <a:pt x="504825" y="505625"/>
                </a:lnTo>
                <a:close/>
              </a:path>
              <a:path w="993775" h="583349">
                <a:moveTo>
                  <a:pt x="608456" y="505625"/>
                </a:moveTo>
                <a:lnTo>
                  <a:pt x="530732" y="505625"/>
                </a:lnTo>
                <a:lnTo>
                  <a:pt x="530732" y="531533"/>
                </a:lnTo>
                <a:lnTo>
                  <a:pt x="608456" y="531533"/>
                </a:lnTo>
                <a:lnTo>
                  <a:pt x="608456" y="505625"/>
                </a:lnTo>
                <a:close/>
              </a:path>
              <a:path w="993775" h="583349">
                <a:moveTo>
                  <a:pt x="712088" y="505625"/>
                </a:moveTo>
                <a:lnTo>
                  <a:pt x="634364" y="505625"/>
                </a:lnTo>
                <a:lnTo>
                  <a:pt x="634364" y="531533"/>
                </a:lnTo>
                <a:lnTo>
                  <a:pt x="712088" y="531533"/>
                </a:lnTo>
                <a:lnTo>
                  <a:pt x="712088" y="505625"/>
                </a:lnTo>
                <a:close/>
              </a:path>
              <a:path w="993775" h="583349">
                <a:moveTo>
                  <a:pt x="815721" y="505625"/>
                </a:moveTo>
                <a:lnTo>
                  <a:pt x="737997" y="505625"/>
                </a:lnTo>
                <a:lnTo>
                  <a:pt x="737997" y="531533"/>
                </a:lnTo>
                <a:lnTo>
                  <a:pt x="815721" y="531533"/>
                </a:lnTo>
                <a:lnTo>
                  <a:pt x="815721" y="505625"/>
                </a:lnTo>
                <a:close/>
              </a:path>
              <a:path w="993775" h="583349">
                <a:moveTo>
                  <a:pt x="916051" y="453809"/>
                </a:moveTo>
                <a:lnTo>
                  <a:pt x="916051" y="583349"/>
                </a:lnTo>
                <a:lnTo>
                  <a:pt x="978230" y="531533"/>
                </a:lnTo>
                <a:lnTo>
                  <a:pt x="919352" y="531533"/>
                </a:lnTo>
                <a:lnTo>
                  <a:pt x="919352" y="505625"/>
                </a:lnTo>
                <a:lnTo>
                  <a:pt x="978230" y="505625"/>
                </a:lnTo>
                <a:lnTo>
                  <a:pt x="916051" y="453809"/>
                </a:lnTo>
                <a:close/>
              </a:path>
              <a:path w="993775" h="583349">
                <a:moveTo>
                  <a:pt x="916051" y="505625"/>
                </a:moveTo>
                <a:lnTo>
                  <a:pt x="841628" y="505625"/>
                </a:lnTo>
                <a:lnTo>
                  <a:pt x="841628" y="531533"/>
                </a:lnTo>
                <a:lnTo>
                  <a:pt x="916051" y="531533"/>
                </a:lnTo>
                <a:lnTo>
                  <a:pt x="916051" y="505625"/>
                </a:lnTo>
                <a:close/>
              </a:path>
              <a:path w="993775" h="583349">
                <a:moveTo>
                  <a:pt x="978230" y="505625"/>
                </a:moveTo>
                <a:lnTo>
                  <a:pt x="919352" y="505625"/>
                </a:lnTo>
                <a:lnTo>
                  <a:pt x="919352" y="531533"/>
                </a:lnTo>
                <a:lnTo>
                  <a:pt x="978230" y="531533"/>
                </a:lnTo>
                <a:lnTo>
                  <a:pt x="993775" y="518579"/>
                </a:lnTo>
                <a:lnTo>
                  <a:pt x="978230" y="50562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895850" y="2508504"/>
            <a:ext cx="2065781" cy="1256538"/>
          </a:xfrm>
          <a:custGeom>
            <a:avLst/>
            <a:gdLst/>
            <a:ahLst/>
            <a:cxnLst/>
            <a:rect l="l" t="t" r="r" b="b"/>
            <a:pathLst>
              <a:path w="2065781" h="1256538">
                <a:moveTo>
                  <a:pt x="77724" y="1230630"/>
                </a:moveTo>
                <a:lnTo>
                  <a:pt x="0" y="1230630"/>
                </a:lnTo>
                <a:lnTo>
                  <a:pt x="0" y="1256538"/>
                </a:lnTo>
                <a:lnTo>
                  <a:pt x="77724" y="1256538"/>
                </a:lnTo>
                <a:lnTo>
                  <a:pt x="77724" y="1230630"/>
                </a:lnTo>
                <a:close/>
              </a:path>
              <a:path w="2065781" h="1256538">
                <a:moveTo>
                  <a:pt x="181355" y="1230630"/>
                </a:moveTo>
                <a:lnTo>
                  <a:pt x="103632" y="1230630"/>
                </a:lnTo>
                <a:lnTo>
                  <a:pt x="103632" y="1256538"/>
                </a:lnTo>
                <a:lnTo>
                  <a:pt x="181355" y="1256538"/>
                </a:lnTo>
                <a:lnTo>
                  <a:pt x="181355" y="1230630"/>
                </a:lnTo>
                <a:close/>
              </a:path>
              <a:path w="2065781" h="1256538">
                <a:moveTo>
                  <a:pt x="284988" y="1230630"/>
                </a:moveTo>
                <a:lnTo>
                  <a:pt x="207263" y="1230630"/>
                </a:lnTo>
                <a:lnTo>
                  <a:pt x="207263" y="1256538"/>
                </a:lnTo>
                <a:lnTo>
                  <a:pt x="284988" y="1256538"/>
                </a:lnTo>
                <a:lnTo>
                  <a:pt x="284988" y="1230630"/>
                </a:lnTo>
                <a:close/>
              </a:path>
              <a:path w="2065781" h="1256538">
                <a:moveTo>
                  <a:pt x="388620" y="1230630"/>
                </a:moveTo>
                <a:lnTo>
                  <a:pt x="310896" y="1230630"/>
                </a:lnTo>
                <a:lnTo>
                  <a:pt x="310896" y="1256538"/>
                </a:lnTo>
                <a:lnTo>
                  <a:pt x="388620" y="1256538"/>
                </a:lnTo>
                <a:lnTo>
                  <a:pt x="388620" y="1230630"/>
                </a:lnTo>
                <a:close/>
              </a:path>
              <a:path w="2065781" h="1256538">
                <a:moveTo>
                  <a:pt x="492251" y="1230630"/>
                </a:moveTo>
                <a:lnTo>
                  <a:pt x="414527" y="1230630"/>
                </a:lnTo>
                <a:lnTo>
                  <a:pt x="414527" y="1256538"/>
                </a:lnTo>
                <a:lnTo>
                  <a:pt x="492251" y="1256538"/>
                </a:lnTo>
                <a:lnTo>
                  <a:pt x="492251" y="1230630"/>
                </a:lnTo>
                <a:close/>
              </a:path>
              <a:path w="2065781" h="1256538">
                <a:moveTo>
                  <a:pt x="595884" y="1230630"/>
                </a:moveTo>
                <a:lnTo>
                  <a:pt x="518160" y="1230630"/>
                </a:lnTo>
                <a:lnTo>
                  <a:pt x="518160" y="1256538"/>
                </a:lnTo>
                <a:lnTo>
                  <a:pt x="595884" y="1256538"/>
                </a:lnTo>
                <a:lnTo>
                  <a:pt x="595884" y="1230630"/>
                </a:lnTo>
                <a:close/>
              </a:path>
              <a:path w="2065781" h="1256538">
                <a:moveTo>
                  <a:pt x="699515" y="1230630"/>
                </a:moveTo>
                <a:lnTo>
                  <a:pt x="621791" y="1230630"/>
                </a:lnTo>
                <a:lnTo>
                  <a:pt x="621791" y="1256538"/>
                </a:lnTo>
                <a:lnTo>
                  <a:pt x="699515" y="1256538"/>
                </a:lnTo>
                <a:lnTo>
                  <a:pt x="699515" y="1230630"/>
                </a:lnTo>
                <a:close/>
              </a:path>
              <a:path w="2065781" h="1256538">
                <a:moveTo>
                  <a:pt x="803148" y="1230630"/>
                </a:moveTo>
                <a:lnTo>
                  <a:pt x="725424" y="1230630"/>
                </a:lnTo>
                <a:lnTo>
                  <a:pt x="725424" y="1256538"/>
                </a:lnTo>
                <a:lnTo>
                  <a:pt x="803148" y="1256538"/>
                </a:lnTo>
                <a:lnTo>
                  <a:pt x="803148" y="1230630"/>
                </a:lnTo>
                <a:close/>
              </a:path>
              <a:path w="2065781" h="1256538">
                <a:moveTo>
                  <a:pt x="906779" y="1230630"/>
                </a:moveTo>
                <a:lnTo>
                  <a:pt x="829055" y="1230630"/>
                </a:lnTo>
                <a:lnTo>
                  <a:pt x="829055" y="1256538"/>
                </a:lnTo>
                <a:lnTo>
                  <a:pt x="906779" y="1256538"/>
                </a:lnTo>
                <a:lnTo>
                  <a:pt x="906779" y="1230630"/>
                </a:lnTo>
                <a:close/>
              </a:path>
              <a:path w="2065781" h="1256538">
                <a:moveTo>
                  <a:pt x="1010412" y="1230630"/>
                </a:moveTo>
                <a:lnTo>
                  <a:pt x="932688" y="1230630"/>
                </a:lnTo>
                <a:lnTo>
                  <a:pt x="932688" y="1256538"/>
                </a:lnTo>
                <a:lnTo>
                  <a:pt x="1010412" y="1256538"/>
                </a:lnTo>
                <a:lnTo>
                  <a:pt x="1010412" y="1230630"/>
                </a:lnTo>
                <a:close/>
              </a:path>
              <a:path w="2065781" h="1256538">
                <a:moveTo>
                  <a:pt x="1045845" y="1162431"/>
                </a:moveTo>
                <a:lnTo>
                  <a:pt x="1019937" y="1162431"/>
                </a:lnTo>
                <a:lnTo>
                  <a:pt x="1019937" y="1240155"/>
                </a:lnTo>
                <a:lnTo>
                  <a:pt x="1045845" y="1240155"/>
                </a:lnTo>
                <a:lnTo>
                  <a:pt x="1045845" y="1162431"/>
                </a:lnTo>
                <a:close/>
              </a:path>
              <a:path w="2065781" h="1256538">
                <a:moveTo>
                  <a:pt x="1045845" y="1058799"/>
                </a:moveTo>
                <a:lnTo>
                  <a:pt x="1019937" y="1058799"/>
                </a:lnTo>
                <a:lnTo>
                  <a:pt x="1019937" y="1136523"/>
                </a:lnTo>
                <a:lnTo>
                  <a:pt x="1045845" y="1136523"/>
                </a:lnTo>
                <a:lnTo>
                  <a:pt x="1045845" y="1058799"/>
                </a:lnTo>
                <a:close/>
              </a:path>
              <a:path w="2065781" h="1256538">
                <a:moveTo>
                  <a:pt x="1045845" y="955167"/>
                </a:moveTo>
                <a:lnTo>
                  <a:pt x="1019937" y="955167"/>
                </a:lnTo>
                <a:lnTo>
                  <a:pt x="1019937" y="1032891"/>
                </a:lnTo>
                <a:lnTo>
                  <a:pt x="1045845" y="1032891"/>
                </a:lnTo>
                <a:lnTo>
                  <a:pt x="1045845" y="955167"/>
                </a:lnTo>
                <a:close/>
              </a:path>
              <a:path w="2065781" h="1256538">
                <a:moveTo>
                  <a:pt x="1045845" y="851535"/>
                </a:moveTo>
                <a:lnTo>
                  <a:pt x="1019937" y="851535"/>
                </a:lnTo>
                <a:lnTo>
                  <a:pt x="1019937" y="929259"/>
                </a:lnTo>
                <a:lnTo>
                  <a:pt x="1045845" y="929259"/>
                </a:lnTo>
                <a:lnTo>
                  <a:pt x="1045845" y="851535"/>
                </a:lnTo>
                <a:close/>
              </a:path>
              <a:path w="2065781" h="1256538">
                <a:moveTo>
                  <a:pt x="1045845" y="747903"/>
                </a:moveTo>
                <a:lnTo>
                  <a:pt x="1019937" y="747903"/>
                </a:lnTo>
                <a:lnTo>
                  <a:pt x="1019937" y="825626"/>
                </a:lnTo>
                <a:lnTo>
                  <a:pt x="1045845" y="825626"/>
                </a:lnTo>
                <a:lnTo>
                  <a:pt x="1045845" y="747903"/>
                </a:lnTo>
                <a:close/>
              </a:path>
              <a:path w="2065781" h="1256538">
                <a:moveTo>
                  <a:pt x="1045845" y="644271"/>
                </a:moveTo>
                <a:lnTo>
                  <a:pt x="1019937" y="644271"/>
                </a:lnTo>
                <a:lnTo>
                  <a:pt x="1019937" y="721995"/>
                </a:lnTo>
                <a:lnTo>
                  <a:pt x="1045845" y="721995"/>
                </a:lnTo>
                <a:lnTo>
                  <a:pt x="1045845" y="644271"/>
                </a:lnTo>
                <a:close/>
              </a:path>
              <a:path w="2065781" h="1256538">
                <a:moveTo>
                  <a:pt x="1045845" y="540638"/>
                </a:moveTo>
                <a:lnTo>
                  <a:pt x="1019937" y="540638"/>
                </a:lnTo>
                <a:lnTo>
                  <a:pt x="1019937" y="618363"/>
                </a:lnTo>
                <a:lnTo>
                  <a:pt x="1045845" y="618363"/>
                </a:lnTo>
                <a:lnTo>
                  <a:pt x="1045845" y="540638"/>
                </a:lnTo>
                <a:close/>
              </a:path>
              <a:path w="2065781" h="1256538">
                <a:moveTo>
                  <a:pt x="1045845" y="437007"/>
                </a:moveTo>
                <a:lnTo>
                  <a:pt x="1019937" y="437007"/>
                </a:lnTo>
                <a:lnTo>
                  <a:pt x="1019937" y="514731"/>
                </a:lnTo>
                <a:lnTo>
                  <a:pt x="1045845" y="514731"/>
                </a:lnTo>
                <a:lnTo>
                  <a:pt x="1045845" y="437007"/>
                </a:lnTo>
                <a:close/>
              </a:path>
              <a:path w="2065781" h="1256538">
                <a:moveTo>
                  <a:pt x="1045845" y="333375"/>
                </a:moveTo>
                <a:lnTo>
                  <a:pt x="1019937" y="333375"/>
                </a:lnTo>
                <a:lnTo>
                  <a:pt x="1019937" y="411099"/>
                </a:lnTo>
                <a:lnTo>
                  <a:pt x="1045845" y="411099"/>
                </a:lnTo>
                <a:lnTo>
                  <a:pt x="1045845" y="333375"/>
                </a:lnTo>
                <a:close/>
              </a:path>
              <a:path w="2065781" h="1256538">
                <a:moveTo>
                  <a:pt x="1045845" y="229743"/>
                </a:moveTo>
                <a:lnTo>
                  <a:pt x="1019937" y="229743"/>
                </a:lnTo>
                <a:lnTo>
                  <a:pt x="1019937" y="307467"/>
                </a:lnTo>
                <a:lnTo>
                  <a:pt x="1045845" y="307467"/>
                </a:lnTo>
                <a:lnTo>
                  <a:pt x="1045845" y="229743"/>
                </a:lnTo>
                <a:close/>
              </a:path>
              <a:path w="2065781" h="1256538">
                <a:moveTo>
                  <a:pt x="1045845" y="126111"/>
                </a:moveTo>
                <a:lnTo>
                  <a:pt x="1019937" y="126111"/>
                </a:lnTo>
                <a:lnTo>
                  <a:pt x="1019937" y="203835"/>
                </a:lnTo>
                <a:lnTo>
                  <a:pt x="1045845" y="203835"/>
                </a:lnTo>
                <a:lnTo>
                  <a:pt x="1045845" y="126111"/>
                </a:lnTo>
                <a:close/>
              </a:path>
              <a:path w="2065781" h="1256538">
                <a:moveTo>
                  <a:pt x="1075182" y="51816"/>
                </a:moveTo>
                <a:lnTo>
                  <a:pt x="1025778" y="51816"/>
                </a:lnTo>
                <a:lnTo>
                  <a:pt x="1019937" y="57658"/>
                </a:lnTo>
                <a:lnTo>
                  <a:pt x="1019937" y="100203"/>
                </a:lnTo>
                <a:lnTo>
                  <a:pt x="1045845" y="100203"/>
                </a:lnTo>
                <a:lnTo>
                  <a:pt x="1045845" y="77724"/>
                </a:lnTo>
                <a:lnTo>
                  <a:pt x="1032890" y="77724"/>
                </a:lnTo>
                <a:lnTo>
                  <a:pt x="1045845" y="64770"/>
                </a:lnTo>
                <a:lnTo>
                  <a:pt x="1075182" y="64770"/>
                </a:lnTo>
                <a:lnTo>
                  <a:pt x="1075182" y="51816"/>
                </a:lnTo>
                <a:close/>
              </a:path>
              <a:path w="2065781" h="1256538">
                <a:moveTo>
                  <a:pt x="1045845" y="64770"/>
                </a:moveTo>
                <a:lnTo>
                  <a:pt x="1032890" y="77724"/>
                </a:lnTo>
                <a:lnTo>
                  <a:pt x="1045845" y="77724"/>
                </a:lnTo>
                <a:lnTo>
                  <a:pt x="1045845" y="64770"/>
                </a:lnTo>
                <a:close/>
              </a:path>
              <a:path w="2065781" h="1256538">
                <a:moveTo>
                  <a:pt x="1075182" y="64770"/>
                </a:moveTo>
                <a:lnTo>
                  <a:pt x="1045845" y="64770"/>
                </a:lnTo>
                <a:lnTo>
                  <a:pt x="1045845" y="77724"/>
                </a:lnTo>
                <a:lnTo>
                  <a:pt x="1075182" y="77724"/>
                </a:lnTo>
                <a:lnTo>
                  <a:pt x="1075182" y="64770"/>
                </a:lnTo>
                <a:close/>
              </a:path>
              <a:path w="2065781" h="1256538">
                <a:moveTo>
                  <a:pt x="1178814" y="51816"/>
                </a:moveTo>
                <a:lnTo>
                  <a:pt x="1101089" y="51816"/>
                </a:lnTo>
                <a:lnTo>
                  <a:pt x="1101089" y="77724"/>
                </a:lnTo>
                <a:lnTo>
                  <a:pt x="1178814" y="77724"/>
                </a:lnTo>
                <a:lnTo>
                  <a:pt x="1178814" y="51816"/>
                </a:lnTo>
                <a:close/>
              </a:path>
              <a:path w="2065781" h="1256538">
                <a:moveTo>
                  <a:pt x="1282446" y="51816"/>
                </a:moveTo>
                <a:lnTo>
                  <a:pt x="1204722" y="51816"/>
                </a:lnTo>
                <a:lnTo>
                  <a:pt x="1204722" y="77724"/>
                </a:lnTo>
                <a:lnTo>
                  <a:pt x="1282446" y="77724"/>
                </a:lnTo>
                <a:lnTo>
                  <a:pt x="1282446" y="51816"/>
                </a:lnTo>
                <a:close/>
              </a:path>
              <a:path w="2065781" h="1256538">
                <a:moveTo>
                  <a:pt x="1386077" y="51816"/>
                </a:moveTo>
                <a:lnTo>
                  <a:pt x="1308353" y="51816"/>
                </a:lnTo>
                <a:lnTo>
                  <a:pt x="1308353" y="77724"/>
                </a:lnTo>
                <a:lnTo>
                  <a:pt x="1386077" y="77724"/>
                </a:lnTo>
                <a:lnTo>
                  <a:pt x="1386077" y="51816"/>
                </a:lnTo>
                <a:close/>
              </a:path>
              <a:path w="2065781" h="1256538">
                <a:moveTo>
                  <a:pt x="1489710" y="51816"/>
                </a:moveTo>
                <a:lnTo>
                  <a:pt x="1411986" y="51816"/>
                </a:lnTo>
                <a:lnTo>
                  <a:pt x="1411986" y="77724"/>
                </a:lnTo>
                <a:lnTo>
                  <a:pt x="1489710" y="77724"/>
                </a:lnTo>
                <a:lnTo>
                  <a:pt x="1489710" y="51816"/>
                </a:lnTo>
                <a:close/>
              </a:path>
              <a:path w="2065781" h="1256538">
                <a:moveTo>
                  <a:pt x="1593341" y="51816"/>
                </a:moveTo>
                <a:lnTo>
                  <a:pt x="1515617" y="51816"/>
                </a:lnTo>
                <a:lnTo>
                  <a:pt x="1515617" y="77724"/>
                </a:lnTo>
                <a:lnTo>
                  <a:pt x="1593341" y="77724"/>
                </a:lnTo>
                <a:lnTo>
                  <a:pt x="1593341" y="51816"/>
                </a:lnTo>
                <a:close/>
              </a:path>
              <a:path w="2065781" h="1256538">
                <a:moveTo>
                  <a:pt x="1696974" y="51816"/>
                </a:moveTo>
                <a:lnTo>
                  <a:pt x="1619250" y="51816"/>
                </a:lnTo>
                <a:lnTo>
                  <a:pt x="1619250" y="77724"/>
                </a:lnTo>
                <a:lnTo>
                  <a:pt x="1696974" y="77724"/>
                </a:lnTo>
                <a:lnTo>
                  <a:pt x="1696974" y="51816"/>
                </a:lnTo>
                <a:close/>
              </a:path>
              <a:path w="2065781" h="1256538">
                <a:moveTo>
                  <a:pt x="1800605" y="51816"/>
                </a:moveTo>
                <a:lnTo>
                  <a:pt x="1722881" y="51816"/>
                </a:lnTo>
                <a:lnTo>
                  <a:pt x="1722881" y="77724"/>
                </a:lnTo>
                <a:lnTo>
                  <a:pt x="1800605" y="77724"/>
                </a:lnTo>
                <a:lnTo>
                  <a:pt x="1800605" y="51816"/>
                </a:lnTo>
                <a:close/>
              </a:path>
              <a:path w="2065781" h="1256538">
                <a:moveTo>
                  <a:pt x="1904238" y="51816"/>
                </a:moveTo>
                <a:lnTo>
                  <a:pt x="1826514" y="51816"/>
                </a:lnTo>
                <a:lnTo>
                  <a:pt x="1826514" y="77724"/>
                </a:lnTo>
                <a:lnTo>
                  <a:pt x="1904238" y="77724"/>
                </a:lnTo>
                <a:lnTo>
                  <a:pt x="1904238" y="51816"/>
                </a:lnTo>
                <a:close/>
              </a:path>
              <a:path w="2065781" h="1256538">
                <a:moveTo>
                  <a:pt x="1988057" y="0"/>
                </a:moveTo>
                <a:lnTo>
                  <a:pt x="1988057" y="129540"/>
                </a:lnTo>
                <a:lnTo>
                  <a:pt x="2050237" y="77724"/>
                </a:lnTo>
                <a:lnTo>
                  <a:pt x="2001011" y="77724"/>
                </a:lnTo>
                <a:lnTo>
                  <a:pt x="2001011" y="51816"/>
                </a:lnTo>
                <a:lnTo>
                  <a:pt x="2050237" y="51816"/>
                </a:lnTo>
                <a:lnTo>
                  <a:pt x="1988057" y="0"/>
                </a:lnTo>
                <a:close/>
              </a:path>
              <a:path w="2065781" h="1256538">
                <a:moveTo>
                  <a:pt x="1988057" y="51816"/>
                </a:moveTo>
                <a:lnTo>
                  <a:pt x="1930146" y="51816"/>
                </a:lnTo>
                <a:lnTo>
                  <a:pt x="1930146" y="77724"/>
                </a:lnTo>
                <a:lnTo>
                  <a:pt x="1988057" y="77724"/>
                </a:lnTo>
                <a:lnTo>
                  <a:pt x="1988057" y="51816"/>
                </a:lnTo>
                <a:close/>
              </a:path>
              <a:path w="2065781" h="1256538">
                <a:moveTo>
                  <a:pt x="2050237" y="51816"/>
                </a:moveTo>
                <a:lnTo>
                  <a:pt x="2001011" y="51816"/>
                </a:lnTo>
                <a:lnTo>
                  <a:pt x="2001011" y="77724"/>
                </a:lnTo>
                <a:lnTo>
                  <a:pt x="2050237" y="77724"/>
                </a:lnTo>
                <a:lnTo>
                  <a:pt x="2065781" y="64770"/>
                </a:lnTo>
                <a:lnTo>
                  <a:pt x="2050237" y="5181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97402" y="5250179"/>
            <a:ext cx="1764664" cy="87756"/>
          </a:xfrm>
          <a:custGeom>
            <a:avLst/>
            <a:gdLst/>
            <a:ahLst/>
            <a:cxnLst/>
            <a:rect l="l" t="t" r="r" b="b"/>
            <a:pathLst>
              <a:path w="1764664" h="87756">
                <a:moveTo>
                  <a:pt x="1686941" y="10033"/>
                </a:moveTo>
                <a:lnTo>
                  <a:pt x="1686941" y="87757"/>
                </a:lnTo>
                <a:lnTo>
                  <a:pt x="1738757" y="61849"/>
                </a:lnTo>
                <a:lnTo>
                  <a:pt x="1699895" y="61849"/>
                </a:lnTo>
                <a:lnTo>
                  <a:pt x="1699895" y="35941"/>
                </a:lnTo>
                <a:lnTo>
                  <a:pt x="1738757" y="35941"/>
                </a:lnTo>
                <a:lnTo>
                  <a:pt x="1686941" y="10033"/>
                </a:lnTo>
                <a:close/>
              </a:path>
              <a:path w="1764664" h="87756">
                <a:moveTo>
                  <a:pt x="1686941" y="35941"/>
                </a:moveTo>
                <a:lnTo>
                  <a:pt x="1673987" y="35941"/>
                </a:lnTo>
                <a:lnTo>
                  <a:pt x="1673987" y="61849"/>
                </a:lnTo>
                <a:lnTo>
                  <a:pt x="1686941" y="61849"/>
                </a:lnTo>
                <a:lnTo>
                  <a:pt x="1686941" y="35941"/>
                </a:lnTo>
                <a:close/>
              </a:path>
              <a:path w="1764664" h="87756">
                <a:moveTo>
                  <a:pt x="1738757" y="35941"/>
                </a:moveTo>
                <a:lnTo>
                  <a:pt x="1699895" y="35941"/>
                </a:lnTo>
                <a:lnTo>
                  <a:pt x="1699895" y="61849"/>
                </a:lnTo>
                <a:lnTo>
                  <a:pt x="1738757" y="61849"/>
                </a:lnTo>
                <a:lnTo>
                  <a:pt x="1764664" y="48895"/>
                </a:lnTo>
                <a:lnTo>
                  <a:pt x="1738757" y="35941"/>
                </a:lnTo>
                <a:close/>
              </a:path>
              <a:path w="1764664" h="87756">
                <a:moveTo>
                  <a:pt x="1648079" y="35941"/>
                </a:moveTo>
                <a:lnTo>
                  <a:pt x="1622171" y="35941"/>
                </a:lnTo>
                <a:lnTo>
                  <a:pt x="1622171" y="61849"/>
                </a:lnTo>
                <a:lnTo>
                  <a:pt x="1648079" y="61849"/>
                </a:lnTo>
                <a:lnTo>
                  <a:pt x="1648079" y="35941"/>
                </a:lnTo>
                <a:close/>
              </a:path>
              <a:path w="1764664" h="87756">
                <a:moveTo>
                  <a:pt x="1596263" y="35941"/>
                </a:moveTo>
                <a:lnTo>
                  <a:pt x="1570355" y="35941"/>
                </a:lnTo>
                <a:lnTo>
                  <a:pt x="1570355" y="61849"/>
                </a:lnTo>
                <a:lnTo>
                  <a:pt x="1596263" y="61849"/>
                </a:lnTo>
                <a:lnTo>
                  <a:pt x="1596263" y="35941"/>
                </a:lnTo>
                <a:close/>
              </a:path>
              <a:path w="1764664" h="87756">
                <a:moveTo>
                  <a:pt x="1544447" y="35941"/>
                </a:moveTo>
                <a:lnTo>
                  <a:pt x="1518539" y="35941"/>
                </a:lnTo>
                <a:lnTo>
                  <a:pt x="1518539" y="61849"/>
                </a:lnTo>
                <a:lnTo>
                  <a:pt x="1544447" y="61849"/>
                </a:lnTo>
                <a:lnTo>
                  <a:pt x="1544447" y="35941"/>
                </a:lnTo>
                <a:close/>
              </a:path>
              <a:path w="1764664" h="87756">
                <a:moveTo>
                  <a:pt x="1492631" y="35941"/>
                </a:moveTo>
                <a:lnTo>
                  <a:pt x="1466723" y="35941"/>
                </a:lnTo>
                <a:lnTo>
                  <a:pt x="1466723" y="61849"/>
                </a:lnTo>
                <a:lnTo>
                  <a:pt x="1492631" y="61849"/>
                </a:lnTo>
                <a:lnTo>
                  <a:pt x="1492631" y="35941"/>
                </a:lnTo>
                <a:close/>
              </a:path>
              <a:path w="1764664" h="87756">
                <a:moveTo>
                  <a:pt x="1440814" y="35941"/>
                </a:moveTo>
                <a:lnTo>
                  <a:pt x="1414907" y="35941"/>
                </a:lnTo>
                <a:lnTo>
                  <a:pt x="1414907" y="61849"/>
                </a:lnTo>
                <a:lnTo>
                  <a:pt x="1440814" y="61849"/>
                </a:lnTo>
                <a:lnTo>
                  <a:pt x="1440814" y="35941"/>
                </a:lnTo>
                <a:close/>
              </a:path>
              <a:path w="1764664" h="87756">
                <a:moveTo>
                  <a:pt x="1388999" y="35941"/>
                </a:moveTo>
                <a:lnTo>
                  <a:pt x="1363091" y="35941"/>
                </a:lnTo>
                <a:lnTo>
                  <a:pt x="1363091" y="61849"/>
                </a:lnTo>
                <a:lnTo>
                  <a:pt x="1388999" y="61849"/>
                </a:lnTo>
                <a:lnTo>
                  <a:pt x="1388999" y="35941"/>
                </a:lnTo>
                <a:close/>
              </a:path>
              <a:path w="1764664" h="87756">
                <a:moveTo>
                  <a:pt x="1337183" y="35941"/>
                </a:moveTo>
                <a:lnTo>
                  <a:pt x="1311275" y="35941"/>
                </a:lnTo>
                <a:lnTo>
                  <a:pt x="1311275" y="61849"/>
                </a:lnTo>
                <a:lnTo>
                  <a:pt x="1337183" y="61849"/>
                </a:lnTo>
                <a:lnTo>
                  <a:pt x="1337183" y="35941"/>
                </a:lnTo>
                <a:close/>
              </a:path>
              <a:path w="1764664" h="87756">
                <a:moveTo>
                  <a:pt x="1285367" y="35941"/>
                </a:moveTo>
                <a:lnTo>
                  <a:pt x="1259459" y="35941"/>
                </a:lnTo>
                <a:lnTo>
                  <a:pt x="1259459" y="61849"/>
                </a:lnTo>
                <a:lnTo>
                  <a:pt x="1285367" y="61849"/>
                </a:lnTo>
                <a:lnTo>
                  <a:pt x="1285367" y="35941"/>
                </a:lnTo>
                <a:close/>
              </a:path>
              <a:path w="1764664" h="87756">
                <a:moveTo>
                  <a:pt x="1233551" y="35941"/>
                </a:moveTo>
                <a:lnTo>
                  <a:pt x="1207643" y="35941"/>
                </a:lnTo>
                <a:lnTo>
                  <a:pt x="1207643" y="61849"/>
                </a:lnTo>
                <a:lnTo>
                  <a:pt x="1233551" y="61849"/>
                </a:lnTo>
                <a:lnTo>
                  <a:pt x="1233551" y="35941"/>
                </a:lnTo>
                <a:close/>
              </a:path>
              <a:path w="1764664" h="87756">
                <a:moveTo>
                  <a:pt x="1181735" y="35941"/>
                </a:moveTo>
                <a:lnTo>
                  <a:pt x="1155827" y="35941"/>
                </a:lnTo>
                <a:lnTo>
                  <a:pt x="1155827" y="61849"/>
                </a:lnTo>
                <a:lnTo>
                  <a:pt x="1181735" y="61849"/>
                </a:lnTo>
                <a:lnTo>
                  <a:pt x="1181735" y="35941"/>
                </a:lnTo>
                <a:close/>
              </a:path>
              <a:path w="1764664" h="87756">
                <a:moveTo>
                  <a:pt x="1129919" y="35941"/>
                </a:moveTo>
                <a:lnTo>
                  <a:pt x="1104011" y="35941"/>
                </a:lnTo>
                <a:lnTo>
                  <a:pt x="1104011" y="61849"/>
                </a:lnTo>
                <a:lnTo>
                  <a:pt x="1129919" y="61849"/>
                </a:lnTo>
                <a:lnTo>
                  <a:pt x="1129919" y="35941"/>
                </a:lnTo>
                <a:close/>
              </a:path>
              <a:path w="1764664" h="87756">
                <a:moveTo>
                  <a:pt x="1078102" y="35941"/>
                </a:moveTo>
                <a:lnTo>
                  <a:pt x="1052195" y="35941"/>
                </a:lnTo>
                <a:lnTo>
                  <a:pt x="1052195" y="61849"/>
                </a:lnTo>
                <a:lnTo>
                  <a:pt x="1078102" y="61849"/>
                </a:lnTo>
                <a:lnTo>
                  <a:pt x="1078102" y="35941"/>
                </a:lnTo>
                <a:close/>
              </a:path>
              <a:path w="1764664" h="87756">
                <a:moveTo>
                  <a:pt x="1026287" y="35941"/>
                </a:moveTo>
                <a:lnTo>
                  <a:pt x="1000379" y="35941"/>
                </a:lnTo>
                <a:lnTo>
                  <a:pt x="1000379" y="61849"/>
                </a:lnTo>
                <a:lnTo>
                  <a:pt x="1026287" y="61849"/>
                </a:lnTo>
                <a:lnTo>
                  <a:pt x="1026287" y="35941"/>
                </a:lnTo>
                <a:close/>
              </a:path>
              <a:path w="1764664" h="87756">
                <a:moveTo>
                  <a:pt x="974471" y="35941"/>
                </a:moveTo>
                <a:lnTo>
                  <a:pt x="948563" y="35941"/>
                </a:lnTo>
                <a:lnTo>
                  <a:pt x="948563" y="61849"/>
                </a:lnTo>
                <a:lnTo>
                  <a:pt x="974471" y="61849"/>
                </a:lnTo>
                <a:lnTo>
                  <a:pt x="974471" y="35941"/>
                </a:lnTo>
                <a:close/>
              </a:path>
              <a:path w="1764664" h="87756">
                <a:moveTo>
                  <a:pt x="922655" y="35941"/>
                </a:moveTo>
                <a:lnTo>
                  <a:pt x="896747" y="35941"/>
                </a:lnTo>
                <a:lnTo>
                  <a:pt x="896747" y="61849"/>
                </a:lnTo>
                <a:lnTo>
                  <a:pt x="922655" y="61849"/>
                </a:lnTo>
                <a:lnTo>
                  <a:pt x="922655" y="35941"/>
                </a:lnTo>
                <a:close/>
              </a:path>
              <a:path w="1764664" h="87756">
                <a:moveTo>
                  <a:pt x="890777" y="16002"/>
                </a:moveTo>
                <a:lnTo>
                  <a:pt x="864870" y="16002"/>
                </a:lnTo>
                <a:lnTo>
                  <a:pt x="864870" y="41910"/>
                </a:lnTo>
                <a:lnTo>
                  <a:pt x="890777" y="41910"/>
                </a:lnTo>
                <a:lnTo>
                  <a:pt x="890777" y="16002"/>
                </a:lnTo>
                <a:close/>
              </a:path>
              <a:path w="1764664" h="87756">
                <a:moveTo>
                  <a:pt x="854963" y="0"/>
                </a:moveTo>
                <a:lnTo>
                  <a:pt x="829056" y="0"/>
                </a:lnTo>
                <a:lnTo>
                  <a:pt x="829056" y="25908"/>
                </a:lnTo>
                <a:lnTo>
                  <a:pt x="854963" y="25908"/>
                </a:lnTo>
                <a:lnTo>
                  <a:pt x="854963" y="0"/>
                </a:lnTo>
                <a:close/>
              </a:path>
              <a:path w="1764664" h="87756">
                <a:moveTo>
                  <a:pt x="803148" y="0"/>
                </a:moveTo>
                <a:lnTo>
                  <a:pt x="777239" y="0"/>
                </a:lnTo>
                <a:lnTo>
                  <a:pt x="777239" y="25908"/>
                </a:lnTo>
                <a:lnTo>
                  <a:pt x="803148" y="25908"/>
                </a:lnTo>
                <a:lnTo>
                  <a:pt x="803148" y="0"/>
                </a:lnTo>
                <a:close/>
              </a:path>
              <a:path w="1764664" h="87756">
                <a:moveTo>
                  <a:pt x="751332" y="0"/>
                </a:moveTo>
                <a:lnTo>
                  <a:pt x="725424" y="0"/>
                </a:lnTo>
                <a:lnTo>
                  <a:pt x="725424" y="25908"/>
                </a:lnTo>
                <a:lnTo>
                  <a:pt x="751332" y="25908"/>
                </a:lnTo>
                <a:lnTo>
                  <a:pt x="751332" y="0"/>
                </a:lnTo>
                <a:close/>
              </a:path>
              <a:path w="1764664" h="87756">
                <a:moveTo>
                  <a:pt x="699516" y="0"/>
                </a:moveTo>
                <a:lnTo>
                  <a:pt x="673608" y="0"/>
                </a:lnTo>
                <a:lnTo>
                  <a:pt x="673608" y="25908"/>
                </a:lnTo>
                <a:lnTo>
                  <a:pt x="699516" y="25908"/>
                </a:lnTo>
                <a:lnTo>
                  <a:pt x="699516" y="0"/>
                </a:lnTo>
                <a:close/>
              </a:path>
              <a:path w="1764664" h="87756">
                <a:moveTo>
                  <a:pt x="647700" y="0"/>
                </a:moveTo>
                <a:lnTo>
                  <a:pt x="621792" y="0"/>
                </a:lnTo>
                <a:lnTo>
                  <a:pt x="621792" y="25908"/>
                </a:lnTo>
                <a:lnTo>
                  <a:pt x="647700" y="25908"/>
                </a:lnTo>
                <a:lnTo>
                  <a:pt x="647700" y="0"/>
                </a:lnTo>
                <a:close/>
              </a:path>
              <a:path w="1764664" h="87756">
                <a:moveTo>
                  <a:pt x="595884" y="0"/>
                </a:moveTo>
                <a:lnTo>
                  <a:pt x="569976" y="0"/>
                </a:lnTo>
                <a:lnTo>
                  <a:pt x="569976" y="25908"/>
                </a:lnTo>
                <a:lnTo>
                  <a:pt x="595884" y="25908"/>
                </a:lnTo>
                <a:lnTo>
                  <a:pt x="595884" y="0"/>
                </a:lnTo>
                <a:close/>
              </a:path>
              <a:path w="1764664" h="87756">
                <a:moveTo>
                  <a:pt x="544068" y="0"/>
                </a:moveTo>
                <a:lnTo>
                  <a:pt x="518160" y="0"/>
                </a:lnTo>
                <a:lnTo>
                  <a:pt x="518160" y="25908"/>
                </a:lnTo>
                <a:lnTo>
                  <a:pt x="544068" y="25908"/>
                </a:lnTo>
                <a:lnTo>
                  <a:pt x="544068" y="0"/>
                </a:lnTo>
                <a:close/>
              </a:path>
              <a:path w="1764664" h="87756">
                <a:moveTo>
                  <a:pt x="492251" y="0"/>
                </a:moveTo>
                <a:lnTo>
                  <a:pt x="466344" y="0"/>
                </a:lnTo>
                <a:lnTo>
                  <a:pt x="466344" y="25908"/>
                </a:lnTo>
                <a:lnTo>
                  <a:pt x="492251" y="25908"/>
                </a:lnTo>
                <a:lnTo>
                  <a:pt x="492251" y="0"/>
                </a:lnTo>
                <a:close/>
              </a:path>
              <a:path w="1764664" h="87756">
                <a:moveTo>
                  <a:pt x="440436" y="0"/>
                </a:moveTo>
                <a:lnTo>
                  <a:pt x="414527" y="0"/>
                </a:lnTo>
                <a:lnTo>
                  <a:pt x="414527" y="25908"/>
                </a:lnTo>
                <a:lnTo>
                  <a:pt x="440436" y="25908"/>
                </a:lnTo>
                <a:lnTo>
                  <a:pt x="440436" y="0"/>
                </a:lnTo>
                <a:close/>
              </a:path>
              <a:path w="1764664" h="87756">
                <a:moveTo>
                  <a:pt x="388620" y="0"/>
                </a:moveTo>
                <a:lnTo>
                  <a:pt x="362712" y="0"/>
                </a:lnTo>
                <a:lnTo>
                  <a:pt x="362712" y="25908"/>
                </a:lnTo>
                <a:lnTo>
                  <a:pt x="388620" y="25908"/>
                </a:lnTo>
                <a:lnTo>
                  <a:pt x="388620" y="0"/>
                </a:lnTo>
                <a:close/>
              </a:path>
              <a:path w="1764664" h="87756">
                <a:moveTo>
                  <a:pt x="336804" y="0"/>
                </a:moveTo>
                <a:lnTo>
                  <a:pt x="310896" y="0"/>
                </a:lnTo>
                <a:lnTo>
                  <a:pt x="310896" y="25908"/>
                </a:lnTo>
                <a:lnTo>
                  <a:pt x="336804" y="25908"/>
                </a:lnTo>
                <a:lnTo>
                  <a:pt x="336804" y="0"/>
                </a:lnTo>
                <a:close/>
              </a:path>
              <a:path w="1764664" h="87756">
                <a:moveTo>
                  <a:pt x="284988" y="0"/>
                </a:moveTo>
                <a:lnTo>
                  <a:pt x="259080" y="0"/>
                </a:lnTo>
                <a:lnTo>
                  <a:pt x="259080" y="25908"/>
                </a:lnTo>
                <a:lnTo>
                  <a:pt x="284988" y="25908"/>
                </a:lnTo>
                <a:lnTo>
                  <a:pt x="284988" y="0"/>
                </a:lnTo>
                <a:close/>
              </a:path>
              <a:path w="1764664" h="87756">
                <a:moveTo>
                  <a:pt x="233172" y="0"/>
                </a:moveTo>
                <a:lnTo>
                  <a:pt x="207263" y="0"/>
                </a:lnTo>
                <a:lnTo>
                  <a:pt x="207263" y="25908"/>
                </a:lnTo>
                <a:lnTo>
                  <a:pt x="233172" y="25908"/>
                </a:lnTo>
                <a:lnTo>
                  <a:pt x="233172" y="0"/>
                </a:lnTo>
                <a:close/>
              </a:path>
              <a:path w="1764664" h="87756">
                <a:moveTo>
                  <a:pt x="181356" y="0"/>
                </a:moveTo>
                <a:lnTo>
                  <a:pt x="155448" y="0"/>
                </a:lnTo>
                <a:lnTo>
                  <a:pt x="155448" y="25908"/>
                </a:lnTo>
                <a:lnTo>
                  <a:pt x="181356" y="25908"/>
                </a:lnTo>
                <a:lnTo>
                  <a:pt x="181356" y="0"/>
                </a:lnTo>
                <a:close/>
              </a:path>
              <a:path w="1764664" h="87756">
                <a:moveTo>
                  <a:pt x="129540" y="0"/>
                </a:moveTo>
                <a:lnTo>
                  <a:pt x="103632" y="0"/>
                </a:lnTo>
                <a:lnTo>
                  <a:pt x="103632" y="25908"/>
                </a:lnTo>
                <a:lnTo>
                  <a:pt x="129540" y="25908"/>
                </a:lnTo>
                <a:lnTo>
                  <a:pt x="129540" y="0"/>
                </a:lnTo>
                <a:close/>
              </a:path>
              <a:path w="1764664" h="87756">
                <a:moveTo>
                  <a:pt x="77724" y="0"/>
                </a:moveTo>
                <a:lnTo>
                  <a:pt x="51816" y="0"/>
                </a:lnTo>
                <a:lnTo>
                  <a:pt x="51816" y="25908"/>
                </a:lnTo>
                <a:lnTo>
                  <a:pt x="77724" y="25908"/>
                </a:lnTo>
                <a:lnTo>
                  <a:pt x="77724" y="0"/>
                </a:lnTo>
                <a:close/>
              </a:path>
              <a:path w="1764664" h="87756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647694" y="4521136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63138" y="0"/>
                </a:moveTo>
                <a:lnTo>
                  <a:pt x="27657" y="15616"/>
                </a:lnTo>
                <a:lnTo>
                  <a:pt x="4904" y="50817"/>
                </a:lnTo>
                <a:lnTo>
                  <a:pt x="0" y="81343"/>
                </a:lnTo>
                <a:lnTo>
                  <a:pt x="1" y="81836"/>
                </a:lnTo>
                <a:lnTo>
                  <a:pt x="9827" y="122738"/>
                </a:lnTo>
                <a:lnTo>
                  <a:pt x="37164" y="151475"/>
                </a:lnTo>
                <a:lnTo>
                  <a:pt x="79463" y="161670"/>
                </a:lnTo>
                <a:lnTo>
                  <a:pt x="91035" y="157883"/>
                </a:lnTo>
                <a:lnTo>
                  <a:pt x="126148" y="119987"/>
                </a:lnTo>
                <a:lnTo>
                  <a:pt x="135196" y="72013"/>
                </a:lnTo>
                <a:lnTo>
                  <a:pt x="132597" y="57232"/>
                </a:lnTo>
                <a:lnTo>
                  <a:pt x="112415" y="20685"/>
                </a:lnTo>
                <a:lnTo>
                  <a:pt x="77329" y="1374"/>
                </a:lnTo>
                <a:lnTo>
                  <a:pt x="631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774694" y="4648136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0" y="81343"/>
                </a:moveTo>
                <a:lnTo>
                  <a:pt x="10674" y="37385"/>
                </a:lnTo>
                <a:lnTo>
                  <a:pt x="38389" y="7853"/>
                </a:lnTo>
                <a:lnTo>
                  <a:pt x="63138" y="0"/>
                </a:lnTo>
                <a:lnTo>
                  <a:pt x="77329" y="1374"/>
                </a:lnTo>
                <a:lnTo>
                  <a:pt x="112415" y="20685"/>
                </a:lnTo>
                <a:lnTo>
                  <a:pt x="132597" y="57232"/>
                </a:lnTo>
                <a:lnTo>
                  <a:pt x="135196" y="72013"/>
                </a:lnTo>
                <a:lnTo>
                  <a:pt x="134223" y="89557"/>
                </a:lnTo>
                <a:lnTo>
                  <a:pt x="119442" y="132563"/>
                </a:lnTo>
                <a:lnTo>
                  <a:pt x="79463" y="161670"/>
                </a:lnTo>
                <a:lnTo>
                  <a:pt x="63858" y="160726"/>
                </a:lnTo>
                <a:lnTo>
                  <a:pt x="26263" y="143641"/>
                </a:lnTo>
                <a:lnTo>
                  <a:pt x="4480" y="110141"/>
                </a:lnTo>
                <a:lnTo>
                  <a:pt x="0" y="81343"/>
                </a:lnTo>
                <a:close/>
              </a:path>
            </a:pathLst>
          </a:custGeom>
          <a:ln w="19811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115814" y="980861"/>
            <a:ext cx="1095375" cy="440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0">
              <a:lnSpc>
                <a:spcPct val="100000"/>
              </a:lnSpc>
            </a:pPr>
            <a:r>
              <a:rPr sz="1400" dirty="0" smtClean="0">
                <a:solidFill>
                  <a:srgbClr val="97470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持续提升 人才培养质量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60214" y="3670744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63138" y="0"/>
                </a:moveTo>
                <a:lnTo>
                  <a:pt x="27657" y="15616"/>
                </a:lnTo>
                <a:lnTo>
                  <a:pt x="4904" y="50817"/>
                </a:lnTo>
                <a:lnTo>
                  <a:pt x="0" y="81343"/>
                </a:lnTo>
                <a:lnTo>
                  <a:pt x="1" y="81836"/>
                </a:lnTo>
                <a:lnTo>
                  <a:pt x="9827" y="122738"/>
                </a:lnTo>
                <a:lnTo>
                  <a:pt x="37164" y="151475"/>
                </a:lnTo>
                <a:lnTo>
                  <a:pt x="79463" y="161670"/>
                </a:lnTo>
                <a:lnTo>
                  <a:pt x="91035" y="157883"/>
                </a:lnTo>
                <a:lnTo>
                  <a:pt x="126148" y="119987"/>
                </a:lnTo>
                <a:lnTo>
                  <a:pt x="135196" y="72013"/>
                </a:lnTo>
                <a:lnTo>
                  <a:pt x="132597" y="57232"/>
                </a:lnTo>
                <a:lnTo>
                  <a:pt x="112415" y="20685"/>
                </a:lnTo>
                <a:lnTo>
                  <a:pt x="77329" y="1374"/>
                </a:lnTo>
                <a:lnTo>
                  <a:pt x="631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887214" y="3797744"/>
            <a:ext cx="135196" cy="161670"/>
          </a:xfrm>
          <a:custGeom>
            <a:avLst/>
            <a:gdLst/>
            <a:ahLst/>
            <a:cxnLst/>
            <a:rect l="l" t="t" r="r" b="b"/>
            <a:pathLst>
              <a:path w="135196" h="161670">
                <a:moveTo>
                  <a:pt x="0" y="81343"/>
                </a:moveTo>
                <a:lnTo>
                  <a:pt x="10674" y="37385"/>
                </a:lnTo>
                <a:lnTo>
                  <a:pt x="38389" y="7853"/>
                </a:lnTo>
                <a:lnTo>
                  <a:pt x="63138" y="0"/>
                </a:lnTo>
                <a:lnTo>
                  <a:pt x="77329" y="1374"/>
                </a:lnTo>
                <a:lnTo>
                  <a:pt x="112415" y="20685"/>
                </a:lnTo>
                <a:lnTo>
                  <a:pt x="132597" y="57232"/>
                </a:lnTo>
                <a:lnTo>
                  <a:pt x="135196" y="72013"/>
                </a:lnTo>
                <a:lnTo>
                  <a:pt x="134223" y="89557"/>
                </a:lnTo>
                <a:lnTo>
                  <a:pt x="119442" y="132563"/>
                </a:lnTo>
                <a:lnTo>
                  <a:pt x="79463" y="161670"/>
                </a:lnTo>
                <a:lnTo>
                  <a:pt x="63858" y="160726"/>
                </a:lnTo>
                <a:lnTo>
                  <a:pt x="26263" y="143641"/>
                </a:lnTo>
                <a:lnTo>
                  <a:pt x="4480" y="110141"/>
                </a:lnTo>
                <a:lnTo>
                  <a:pt x="0" y="81343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142738" y="3579266"/>
            <a:ext cx="133766" cy="161933"/>
          </a:xfrm>
          <a:custGeom>
            <a:avLst/>
            <a:gdLst/>
            <a:ahLst/>
            <a:cxnLst/>
            <a:rect l="l" t="t" r="r" b="b"/>
            <a:pathLst>
              <a:path w="133766" h="161933">
                <a:moveTo>
                  <a:pt x="62907" y="0"/>
                </a:moveTo>
                <a:lnTo>
                  <a:pt x="27558" y="15450"/>
                </a:lnTo>
                <a:lnTo>
                  <a:pt x="4886" y="50725"/>
                </a:lnTo>
                <a:lnTo>
                  <a:pt x="0" y="81381"/>
                </a:lnTo>
                <a:lnTo>
                  <a:pt x="928" y="94923"/>
                </a:lnTo>
                <a:lnTo>
                  <a:pt x="16274" y="133326"/>
                </a:lnTo>
                <a:lnTo>
                  <a:pt x="48283" y="157264"/>
                </a:lnTo>
                <a:lnTo>
                  <a:pt x="77473" y="161933"/>
                </a:lnTo>
                <a:lnTo>
                  <a:pt x="89126" y="158332"/>
                </a:lnTo>
                <a:lnTo>
                  <a:pt x="124561" y="120783"/>
                </a:lnTo>
                <a:lnTo>
                  <a:pt x="133766" y="73045"/>
                </a:lnTo>
                <a:lnTo>
                  <a:pt x="131319" y="58084"/>
                </a:lnTo>
                <a:lnTo>
                  <a:pt x="111543" y="21034"/>
                </a:lnTo>
                <a:lnTo>
                  <a:pt x="76910" y="1409"/>
                </a:lnTo>
                <a:lnTo>
                  <a:pt x="629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69738" y="3706266"/>
            <a:ext cx="133766" cy="161933"/>
          </a:xfrm>
          <a:custGeom>
            <a:avLst/>
            <a:gdLst/>
            <a:ahLst/>
            <a:cxnLst/>
            <a:rect l="l" t="t" r="r" b="b"/>
            <a:pathLst>
              <a:path w="133766" h="161933">
                <a:moveTo>
                  <a:pt x="0" y="81381"/>
                </a:moveTo>
                <a:lnTo>
                  <a:pt x="10637" y="37248"/>
                </a:lnTo>
                <a:lnTo>
                  <a:pt x="38251" y="7710"/>
                </a:lnTo>
                <a:lnTo>
                  <a:pt x="62907" y="0"/>
                </a:lnTo>
                <a:lnTo>
                  <a:pt x="76910" y="1409"/>
                </a:lnTo>
                <a:lnTo>
                  <a:pt x="111543" y="21034"/>
                </a:lnTo>
                <a:lnTo>
                  <a:pt x="131319" y="58084"/>
                </a:lnTo>
                <a:lnTo>
                  <a:pt x="133766" y="73045"/>
                </a:lnTo>
                <a:lnTo>
                  <a:pt x="132754" y="90484"/>
                </a:lnTo>
                <a:lnTo>
                  <a:pt x="117781" y="133304"/>
                </a:lnTo>
                <a:lnTo>
                  <a:pt x="77473" y="161933"/>
                </a:lnTo>
                <a:lnTo>
                  <a:pt x="62163" y="160890"/>
                </a:lnTo>
                <a:lnTo>
                  <a:pt x="25233" y="143238"/>
                </a:lnTo>
                <a:lnTo>
                  <a:pt x="4016" y="108925"/>
                </a:lnTo>
                <a:lnTo>
                  <a:pt x="0" y="81381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636514" y="3454290"/>
            <a:ext cx="135296" cy="160477"/>
          </a:xfrm>
          <a:custGeom>
            <a:avLst/>
            <a:gdLst/>
            <a:ahLst/>
            <a:cxnLst/>
            <a:rect l="l" t="t" r="r" b="b"/>
            <a:pathLst>
              <a:path w="135296" h="160477">
                <a:moveTo>
                  <a:pt x="63726" y="0"/>
                </a:moveTo>
                <a:lnTo>
                  <a:pt x="27936" y="15296"/>
                </a:lnTo>
                <a:lnTo>
                  <a:pt x="4956" y="50267"/>
                </a:lnTo>
                <a:lnTo>
                  <a:pt x="0" y="80627"/>
                </a:lnTo>
                <a:lnTo>
                  <a:pt x="912" y="93827"/>
                </a:lnTo>
                <a:lnTo>
                  <a:pt x="16378" y="131965"/>
                </a:lnTo>
                <a:lnTo>
                  <a:pt x="48666" y="155798"/>
                </a:lnTo>
                <a:lnTo>
                  <a:pt x="78061" y="160477"/>
                </a:lnTo>
                <a:lnTo>
                  <a:pt x="89893" y="156949"/>
                </a:lnTo>
                <a:lnTo>
                  <a:pt x="119019" y="132186"/>
                </a:lnTo>
                <a:lnTo>
                  <a:pt x="134262" y="89769"/>
                </a:lnTo>
                <a:lnTo>
                  <a:pt x="135296" y="72511"/>
                </a:lnTo>
                <a:lnTo>
                  <a:pt x="132835" y="57683"/>
                </a:lnTo>
                <a:lnTo>
                  <a:pt x="112850" y="20915"/>
                </a:lnTo>
                <a:lnTo>
                  <a:pt x="77858" y="1404"/>
                </a:lnTo>
                <a:lnTo>
                  <a:pt x="6372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763514" y="3581290"/>
            <a:ext cx="135296" cy="160477"/>
          </a:xfrm>
          <a:custGeom>
            <a:avLst/>
            <a:gdLst/>
            <a:ahLst/>
            <a:cxnLst/>
            <a:rect l="l" t="t" r="r" b="b"/>
            <a:pathLst>
              <a:path w="135296" h="160477">
                <a:moveTo>
                  <a:pt x="0" y="80627"/>
                </a:moveTo>
                <a:lnTo>
                  <a:pt x="10787" y="36909"/>
                </a:lnTo>
                <a:lnTo>
                  <a:pt x="38767" y="7622"/>
                </a:lnTo>
                <a:lnTo>
                  <a:pt x="63726" y="0"/>
                </a:lnTo>
                <a:lnTo>
                  <a:pt x="77858" y="1404"/>
                </a:lnTo>
                <a:lnTo>
                  <a:pt x="112850" y="20915"/>
                </a:lnTo>
                <a:lnTo>
                  <a:pt x="132835" y="57683"/>
                </a:lnTo>
                <a:lnTo>
                  <a:pt x="135296" y="72511"/>
                </a:lnTo>
                <a:lnTo>
                  <a:pt x="134262" y="89769"/>
                </a:lnTo>
                <a:lnTo>
                  <a:pt x="119019" y="132186"/>
                </a:lnTo>
                <a:lnTo>
                  <a:pt x="89893" y="156949"/>
                </a:lnTo>
                <a:lnTo>
                  <a:pt x="78061" y="160477"/>
                </a:lnTo>
                <a:lnTo>
                  <a:pt x="62651" y="159422"/>
                </a:lnTo>
                <a:lnTo>
                  <a:pt x="25419" y="141825"/>
                </a:lnTo>
                <a:lnTo>
                  <a:pt x="4014" y="107721"/>
                </a:lnTo>
                <a:lnTo>
                  <a:pt x="0" y="80627"/>
                </a:lnTo>
                <a:close/>
              </a:path>
            </a:pathLst>
          </a:custGeom>
          <a:ln w="19812">
            <a:solidFill>
              <a:srgbClr val="2B486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276850" y="2013204"/>
            <a:ext cx="1705355" cy="1660017"/>
          </a:xfrm>
          <a:custGeom>
            <a:avLst/>
            <a:gdLst/>
            <a:ahLst/>
            <a:cxnLst/>
            <a:rect l="l" t="t" r="r" b="b"/>
            <a:pathLst>
              <a:path w="1705355" h="1660017">
                <a:moveTo>
                  <a:pt x="77724" y="1634109"/>
                </a:moveTo>
                <a:lnTo>
                  <a:pt x="0" y="1634109"/>
                </a:lnTo>
                <a:lnTo>
                  <a:pt x="0" y="1660017"/>
                </a:lnTo>
                <a:lnTo>
                  <a:pt x="77724" y="1660017"/>
                </a:lnTo>
                <a:lnTo>
                  <a:pt x="77724" y="1634109"/>
                </a:lnTo>
                <a:close/>
              </a:path>
              <a:path w="1705355" h="1660017">
                <a:moveTo>
                  <a:pt x="181355" y="1634109"/>
                </a:moveTo>
                <a:lnTo>
                  <a:pt x="103632" y="1634109"/>
                </a:lnTo>
                <a:lnTo>
                  <a:pt x="103632" y="1660017"/>
                </a:lnTo>
                <a:lnTo>
                  <a:pt x="181355" y="1660017"/>
                </a:lnTo>
                <a:lnTo>
                  <a:pt x="181355" y="1634109"/>
                </a:lnTo>
                <a:close/>
              </a:path>
              <a:path w="1705355" h="1660017">
                <a:moveTo>
                  <a:pt x="284988" y="1634109"/>
                </a:moveTo>
                <a:lnTo>
                  <a:pt x="207263" y="1634109"/>
                </a:lnTo>
                <a:lnTo>
                  <a:pt x="207263" y="1660017"/>
                </a:lnTo>
                <a:lnTo>
                  <a:pt x="284988" y="1660017"/>
                </a:lnTo>
                <a:lnTo>
                  <a:pt x="284988" y="1634109"/>
                </a:lnTo>
                <a:close/>
              </a:path>
              <a:path w="1705355" h="1660017">
                <a:moveTo>
                  <a:pt x="388620" y="1634109"/>
                </a:moveTo>
                <a:lnTo>
                  <a:pt x="310896" y="1634109"/>
                </a:lnTo>
                <a:lnTo>
                  <a:pt x="310896" y="1660017"/>
                </a:lnTo>
                <a:lnTo>
                  <a:pt x="388620" y="1660017"/>
                </a:lnTo>
                <a:lnTo>
                  <a:pt x="388620" y="1634109"/>
                </a:lnTo>
                <a:close/>
              </a:path>
              <a:path w="1705355" h="1660017">
                <a:moveTo>
                  <a:pt x="492251" y="1634109"/>
                </a:moveTo>
                <a:lnTo>
                  <a:pt x="414527" y="1634109"/>
                </a:lnTo>
                <a:lnTo>
                  <a:pt x="414527" y="1660017"/>
                </a:lnTo>
                <a:lnTo>
                  <a:pt x="492251" y="1660017"/>
                </a:lnTo>
                <a:lnTo>
                  <a:pt x="492251" y="1634109"/>
                </a:lnTo>
                <a:close/>
              </a:path>
              <a:path w="1705355" h="1660017">
                <a:moveTo>
                  <a:pt x="595884" y="1634109"/>
                </a:moveTo>
                <a:lnTo>
                  <a:pt x="518160" y="1634109"/>
                </a:lnTo>
                <a:lnTo>
                  <a:pt x="518160" y="1660017"/>
                </a:lnTo>
                <a:lnTo>
                  <a:pt x="595884" y="1660017"/>
                </a:lnTo>
                <a:lnTo>
                  <a:pt x="595884" y="1634109"/>
                </a:lnTo>
                <a:close/>
              </a:path>
              <a:path w="1705355" h="1660017">
                <a:moveTo>
                  <a:pt x="673480" y="1634109"/>
                </a:moveTo>
                <a:lnTo>
                  <a:pt x="621791" y="1634109"/>
                </a:lnTo>
                <a:lnTo>
                  <a:pt x="621791" y="1660017"/>
                </a:lnTo>
                <a:lnTo>
                  <a:pt x="693547" y="1660017"/>
                </a:lnTo>
                <a:lnTo>
                  <a:pt x="699388" y="1654175"/>
                </a:lnTo>
                <a:lnTo>
                  <a:pt x="699388" y="1647063"/>
                </a:lnTo>
                <a:lnTo>
                  <a:pt x="673480" y="1647063"/>
                </a:lnTo>
                <a:lnTo>
                  <a:pt x="673480" y="1634109"/>
                </a:lnTo>
                <a:close/>
              </a:path>
              <a:path w="1705355" h="1660017">
                <a:moveTo>
                  <a:pt x="699388" y="1633982"/>
                </a:moveTo>
                <a:lnTo>
                  <a:pt x="673480" y="1633982"/>
                </a:lnTo>
                <a:lnTo>
                  <a:pt x="673480" y="1647063"/>
                </a:lnTo>
                <a:lnTo>
                  <a:pt x="686435" y="1634109"/>
                </a:lnTo>
                <a:lnTo>
                  <a:pt x="699388" y="1634109"/>
                </a:lnTo>
                <a:close/>
              </a:path>
              <a:path w="1705355" h="1660017">
                <a:moveTo>
                  <a:pt x="699388" y="1634109"/>
                </a:moveTo>
                <a:lnTo>
                  <a:pt x="686435" y="1634109"/>
                </a:lnTo>
                <a:lnTo>
                  <a:pt x="673480" y="1647063"/>
                </a:lnTo>
                <a:lnTo>
                  <a:pt x="699388" y="1647063"/>
                </a:lnTo>
                <a:lnTo>
                  <a:pt x="699388" y="1634109"/>
                </a:lnTo>
                <a:close/>
              </a:path>
              <a:path w="1705355" h="1660017">
                <a:moveTo>
                  <a:pt x="699388" y="1530350"/>
                </a:moveTo>
                <a:lnTo>
                  <a:pt x="673480" y="1530350"/>
                </a:lnTo>
                <a:lnTo>
                  <a:pt x="673480" y="1608074"/>
                </a:lnTo>
                <a:lnTo>
                  <a:pt x="699388" y="1608074"/>
                </a:lnTo>
                <a:lnTo>
                  <a:pt x="699388" y="1530350"/>
                </a:lnTo>
                <a:close/>
              </a:path>
              <a:path w="1705355" h="1660017">
                <a:moveTo>
                  <a:pt x="699388" y="1426718"/>
                </a:moveTo>
                <a:lnTo>
                  <a:pt x="673480" y="1426718"/>
                </a:lnTo>
                <a:lnTo>
                  <a:pt x="673480" y="1504442"/>
                </a:lnTo>
                <a:lnTo>
                  <a:pt x="699388" y="1504442"/>
                </a:lnTo>
                <a:lnTo>
                  <a:pt x="699388" y="1426718"/>
                </a:lnTo>
                <a:close/>
              </a:path>
              <a:path w="1705355" h="1660017">
                <a:moveTo>
                  <a:pt x="699388" y="1323086"/>
                </a:moveTo>
                <a:lnTo>
                  <a:pt x="673480" y="1323086"/>
                </a:lnTo>
                <a:lnTo>
                  <a:pt x="673480" y="1400810"/>
                </a:lnTo>
                <a:lnTo>
                  <a:pt x="699388" y="1400810"/>
                </a:lnTo>
                <a:lnTo>
                  <a:pt x="699388" y="1323086"/>
                </a:lnTo>
                <a:close/>
              </a:path>
              <a:path w="1705355" h="1660017">
                <a:moveTo>
                  <a:pt x="699388" y="1219454"/>
                </a:moveTo>
                <a:lnTo>
                  <a:pt x="673480" y="1219454"/>
                </a:lnTo>
                <a:lnTo>
                  <a:pt x="673480" y="1297178"/>
                </a:lnTo>
                <a:lnTo>
                  <a:pt x="699388" y="1297178"/>
                </a:lnTo>
                <a:lnTo>
                  <a:pt x="699388" y="1219454"/>
                </a:lnTo>
                <a:close/>
              </a:path>
              <a:path w="1705355" h="1660017">
                <a:moveTo>
                  <a:pt x="699388" y="1115822"/>
                </a:moveTo>
                <a:lnTo>
                  <a:pt x="673480" y="1115822"/>
                </a:lnTo>
                <a:lnTo>
                  <a:pt x="673480" y="1193546"/>
                </a:lnTo>
                <a:lnTo>
                  <a:pt x="699388" y="1193546"/>
                </a:lnTo>
                <a:lnTo>
                  <a:pt x="699388" y="1115822"/>
                </a:lnTo>
                <a:close/>
              </a:path>
              <a:path w="1705355" h="1660017">
                <a:moveTo>
                  <a:pt x="699388" y="1012190"/>
                </a:moveTo>
                <a:lnTo>
                  <a:pt x="673480" y="1012190"/>
                </a:lnTo>
                <a:lnTo>
                  <a:pt x="673480" y="1089914"/>
                </a:lnTo>
                <a:lnTo>
                  <a:pt x="699388" y="1089914"/>
                </a:lnTo>
                <a:lnTo>
                  <a:pt x="699388" y="1012190"/>
                </a:lnTo>
                <a:close/>
              </a:path>
              <a:path w="1705355" h="1660017">
                <a:moveTo>
                  <a:pt x="699388" y="908558"/>
                </a:moveTo>
                <a:lnTo>
                  <a:pt x="673480" y="908558"/>
                </a:lnTo>
                <a:lnTo>
                  <a:pt x="673480" y="986282"/>
                </a:lnTo>
                <a:lnTo>
                  <a:pt x="699388" y="986282"/>
                </a:lnTo>
                <a:lnTo>
                  <a:pt x="699388" y="908558"/>
                </a:lnTo>
                <a:close/>
              </a:path>
              <a:path w="1705355" h="1660017">
                <a:moveTo>
                  <a:pt x="699388" y="804926"/>
                </a:moveTo>
                <a:lnTo>
                  <a:pt x="673480" y="804926"/>
                </a:lnTo>
                <a:lnTo>
                  <a:pt x="673480" y="882650"/>
                </a:lnTo>
                <a:lnTo>
                  <a:pt x="699388" y="882650"/>
                </a:lnTo>
                <a:lnTo>
                  <a:pt x="699388" y="804926"/>
                </a:lnTo>
                <a:close/>
              </a:path>
              <a:path w="1705355" h="1660017">
                <a:moveTo>
                  <a:pt x="699388" y="701294"/>
                </a:moveTo>
                <a:lnTo>
                  <a:pt x="673480" y="701294"/>
                </a:lnTo>
                <a:lnTo>
                  <a:pt x="673480" y="779018"/>
                </a:lnTo>
                <a:lnTo>
                  <a:pt x="699388" y="779018"/>
                </a:lnTo>
                <a:lnTo>
                  <a:pt x="699388" y="701294"/>
                </a:lnTo>
                <a:close/>
              </a:path>
              <a:path w="1705355" h="1660017">
                <a:moveTo>
                  <a:pt x="699388" y="597662"/>
                </a:moveTo>
                <a:lnTo>
                  <a:pt x="673480" y="597662"/>
                </a:lnTo>
                <a:lnTo>
                  <a:pt x="673480" y="675386"/>
                </a:lnTo>
                <a:lnTo>
                  <a:pt x="699388" y="675386"/>
                </a:lnTo>
                <a:lnTo>
                  <a:pt x="699388" y="597662"/>
                </a:lnTo>
                <a:close/>
              </a:path>
              <a:path w="1705355" h="1660017">
                <a:moveTo>
                  <a:pt x="699388" y="494030"/>
                </a:moveTo>
                <a:lnTo>
                  <a:pt x="673480" y="494030"/>
                </a:lnTo>
                <a:lnTo>
                  <a:pt x="673480" y="571754"/>
                </a:lnTo>
                <a:lnTo>
                  <a:pt x="699388" y="571754"/>
                </a:lnTo>
                <a:lnTo>
                  <a:pt x="699388" y="494030"/>
                </a:lnTo>
                <a:close/>
              </a:path>
              <a:path w="1705355" h="1660017">
                <a:moveTo>
                  <a:pt x="699388" y="390398"/>
                </a:moveTo>
                <a:lnTo>
                  <a:pt x="673480" y="390398"/>
                </a:lnTo>
                <a:lnTo>
                  <a:pt x="673480" y="468122"/>
                </a:lnTo>
                <a:lnTo>
                  <a:pt x="699388" y="468122"/>
                </a:lnTo>
                <a:lnTo>
                  <a:pt x="699388" y="390398"/>
                </a:lnTo>
                <a:close/>
              </a:path>
              <a:path w="1705355" h="1660017">
                <a:moveTo>
                  <a:pt x="699388" y="286766"/>
                </a:moveTo>
                <a:lnTo>
                  <a:pt x="673480" y="286766"/>
                </a:lnTo>
                <a:lnTo>
                  <a:pt x="673480" y="364490"/>
                </a:lnTo>
                <a:lnTo>
                  <a:pt x="699388" y="364490"/>
                </a:lnTo>
                <a:lnTo>
                  <a:pt x="699388" y="286766"/>
                </a:lnTo>
                <a:close/>
              </a:path>
              <a:path w="1705355" h="1660017">
                <a:moveTo>
                  <a:pt x="699388" y="183134"/>
                </a:moveTo>
                <a:lnTo>
                  <a:pt x="673480" y="183134"/>
                </a:lnTo>
                <a:lnTo>
                  <a:pt x="673480" y="260858"/>
                </a:lnTo>
                <a:lnTo>
                  <a:pt x="699388" y="260858"/>
                </a:lnTo>
                <a:lnTo>
                  <a:pt x="699388" y="183134"/>
                </a:lnTo>
                <a:close/>
              </a:path>
              <a:path w="1705355" h="1660017">
                <a:moveTo>
                  <a:pt x="699388" y="79501"/>
                </a:moveTo>
                <a:lnTo>
                  <a:pt x="673480" y="79501"/>
                </a:lnTo>
                <a:lnTo>
                  <a:pt x="673480" y="157225"/>
                </a:lnTo>
                <a:lnTo>
                  <a:pt x="699388" y="157225"/>
                </a:lnTo>
                <a:lnTo>
                  <a:pt x="699388" y="79501"/>
                </a:lnTo>
                <a:close/>
              </a:path>
              <a:path w="1705355" h="1660017">
                <a:moveTo>
                  <a:pt x="775335" y="51816"/>
                </a:moveTo>
                <a:lnTo>
                  <a:pt x="697611" y="51816"/>
                </a:lnTo>
                <a:lnTo>
                  <a:pt x="697611" y="77724"/>
                </a:lnTo>
                <a:lnTo>
                  <a:pt x="775335" y="77724"/>
                </a:lnTo>
                <a:lnTo>
                  <a:pt x="775335" y="51816"/>
                </a:lnTo>
                <a:close/>
              </a:path>
              <a:path w="1705355" h="1660017">
                <a:moveTo>
                  <a:pt x="878966" y="51816"/>
                </a:moveTo>
                <a:lnTo>
                  <a:pt x="801242" y="51816"/>
                </a:lnTo>
                <a:lnTo>
                  <a:pt x="801242" y="77724"/>
                </a:lnTo>
                <a:lnTo>
                  <a:pt x="878966" y="77724"/>
                </a:lnTo>
                <a:lnTo>
                  <a:pt x="878966" y="51816"/>
                </a:lnTo>
                <a:close/>
              </a:path>
              <a:path w="1705355" h="1660017">
                <a:moveTo>
                  <a:pt x="982599" y="51816"/>
                </a:moveTo>
                <a:lnTo>
                  <a:pt x="904875" y="51816"/>
                </a:lnTo>
                <a:lnTo>
                  <a:pt x="904875" y="77724"/>
                </a:lnTo>
                <a:lnTo>
                  <a:pt x="982599" y="77724"/>
                </a:lnTo>
                <a:lnTo>
                  <a:pt x="982599" y="51816"/>
                </a:lnTo>
                <a:close/>
              </a:path>
              <a:path w="1705355" h="1660017">
                <a:moveTo>
                  <a:pt x="1086230" y="51816"/>
                </a:moveTo>
                <a:lnTo>
                  <a:pt x="1008507" y="51816"/>
                </a:lnTo>
                <a:lnTo>
                  <a:pt x="1008507" y="77724"/>
                </a:lnTo>
                <a:lnTo>
                  <a:pt x="1086230" y="77724"/>
                </a:lnTo>
                <a:lnTo>
                  <a:pt x="1086230" y="51816"/>
                </a:lnTo>
                <a:close/>
              </a:path>
              <a:path w="1705355" h="1660017">
                <a:moveTo>
                  <a:pt x="1189863" y="51816"/>
                </a:moveTo>
                <a:lnTo>
                  <a:pt x="1112139" y="51816"/>
                </a:lnTo>
                <a:lnTo>
                  <a:pt x="1112139" y="77724"/>
                </a:lnTo>
                <a:lnTo>
                  <a:pt x="1189863" y="77724"/>
                </a:lnTo>
                <a:lnTo>
                  <a:pt x="1189863" y="51816"/>
                </a:lnTo>
                <a:close/>
              </a:path>
              <a:path w="1705355" h="1660017">
                <a:moveTo>
                  <a:pt x="1293495" y="51816"/>
                </a:moveTo>
                <a:lnTo>
                  <a:pt x="1215771" y="51816"/>
                </a:lnTo>
                <a:lnTo>
                  <a:pt x="1215771" y="77724"/>
                </a:lnTo>
                <a:lnTo>
                  <a:pt x="1293495" y="77724"/>
                </a:lnTo>
                <a:lnTo>
                  <a:pt x="1293495" y="51816"/>
                </a:lnTo>
                <a:close/>
              </a:path>
              <a:path w="1705355" h="1660017">
                <a:moveTo>
                  <a:pt x="1397127" y="51816"/>
                </a:moveTo>
                <a:lnTo>
                  <a:pt x="1319402" y="51816"/>
                </a:lnTo>
                <a:lnTo>
                  <a:pt x="1319402" y="77724"/>
                </a:lnTo>
                <a:lnTo>
                  <a:pt x="1397127" y="77724"/>
                </a:lnTo>
                <a:lnTo>
                  <a:pt x="1397127" y="51816"/>
                </a:lnTo>
                <a:close/>
              </a:path>
              <a:path w="1705355" h="1660017">
                <a:moveTo>
                  <a:pt x="1500758" y="51816"/>
                </a:moveTo>
                <a:lnTo>
                  <a:pt x="1423034" y="51816"/>
                </a:lnTo>
                <a:lnTo>
                  <a:pt x="1423034" y="77724"/>
                </a:lnTo>
                <a:lnTo>
                  <a:pt x="1500758" y="77724"/>
                </a:lnTo>
                <a:lnTo>
                  <a:pt x="1500758" y="51816"/>
                </a:lnTo>
                <a:close/>
              </a:path>
              <a:path w="1705355" h="1660017">
                <a:moveTo>
                  <a:pt x="1604391" y="51816"/>
                </a:moveTo>
                <a:lnTo>
                  <a:pt x="1526667" y="51816"/>
                </a:lnTo>
                <a:lnTo>
                  <a:pt x="1526667" y="77724"/>
                </a:lnTo>
                <a:lnTo>
                  <a:pt x="1604391" y="77724"/>
                </a:lnTo>
                <a:lnTo>
                  <a:pt x="1604391" y="51816"/>
                </a:lnTo>
                <a:close/>
              </a:path>
              <a:path w="1705355" h="1660017">
                <a:moveTo>
                  <a:pt x="1627631" y="0"/>
                </a:moveTo>
                <a:lnTo>
                  <a:pt x="1627631" y="129540"/>
                </a:lnTo>
                <a:lnTo>
                  <a:pt x="1689811" y="77724"/>
                </a:lnTo>
                <a:lnTo>
                  <a:pt x="1630299" y="77724"/>
                </a:lnTo>
                <a:lnTo>
                  <a:pt x="1630299" y="51816"/>
                </a:lnTo>
                <a:lnTo>
                  <a:pt x="1689811" y="51816"/>
                </a:lnTo>
                <a:lnTo>
                  <a:pt x="1627631" y="0"/>
                </a:lnTo>
                <a:close/>
              </a:path>
              <a:path w="1705355" h="1660017">
                <a:moveTo>
                  <a:pt x="1640585" y="51816"/>
                </a:moveTo>
                <a:lnTo>
                  <a:pt x="1630299" y="51816"/>
                </a:lnTo>
                <a:lnTo>
                  <a:pt x="1630299" y="77724"/>
                </a:lnTo>
                <a:lnTo>
                  <a:pt x="1640585" y="77724"/>
                </a:lnTo>
                <a:lnTo>
                  <a:pt x="1640585" y="51816"/>
                </a:lnTo>
                <a:close/>
              </a:path>
              <a:path w="1705355" h="1660017">
                <a:moveTo>
                  <a:pt x="1689811" y="51816"/>
                </a:moveTo>
                <a:lnTo>
                  <a:pt x="1640585" y="51816"/>
                </a:lnTo>
                <a:lnTo>
                  <a:pt x="1640585" y="77724"/>
                </a:lnTo>
                <a:lnTo>
                  <a:pt x="1689811" y="77724"/>
                </a:lnTo>
                <a:lnTo>
                  <a:pt x="1705355" y="64770"/>
                </a:lnTo>
                <a:lnTo>
                  <a:pt x="1689811" y="5181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82996" y="1514855"/>
            <a:ext cx="1240027" cy="2010791"/>
          </a:xfrm>
          <a:custGeom>
            <a:avLst/>
            <a:gdLst/>
            <a:ahLst/>
            <a:cxnLst/>
            <a:rect l="l" t="t" r="r" b="b"/>
            <a:pathLst>
              <a:path w="1240027" h="2010791">
                <a:moveTo>
                  <a:pt x="25907" y="1933067"/>
                </a:moveTo>
                <a:lnTo>
                  <a:pt x="0" y="1933067"/>
                </a:lnTo>
                <a:lnTo>
                  <a:pt x="0" y="2010791"/>
                </a:lnTo>
                <a:lnTo>
                  <a:pt x="25907" y="2010791"/>
                </a:lnTo>
                <a:lnTo>
                  <a:pt x="25907" y="1933067"/>
                </a:lnTo>
                <a:close/>
              </a:path>
              <a:path w="1240027" h="2010791">
                <a:moveTo>
                  <a:pt x="25907" y="1829435"/>
                </a:moveTo>
                <a:lnTo>
                  <a:pt x="0" y="1829435"/>
                </a:lnTo>
                <a:lnTo>
                  <a:pt x="0" y="1907159"/>
                </a:lnTo>
                <a:lnTo>
                  <a:pt x="25907" y="1907159"/>
                </a:lnTo>
                <a:lnTo>
                  <a:pt x="25907" y="1829435"/>
                </a:lnTo>
                <a:close/>
              </a:path>
              <a:path w="1240027" h="2010791">
                <a:moveTo>
                  <a:pt x="25907" y="1725803"/>
                </a:moveTo>
                <a:lnTo>
                  <a:pt x="0" y="1725803"/>
                </a:lnTo>
                <a:lnTo>
                  <a:pt x="0" y="1803527"/>
                </a:lnTo>
                <a:lnTo>
                  <a:pt x="25907" y="1803527"/>
                </a:lnTo>
                <a:lnTo>
                  <a:pt x="25907" y="1725803"/>
                </a:lnTo>
                <a:close/>
              </a:path>
              <a:path w="1240027" h="2010791">
                <a:moveTo>
                  <a:pt x="25907" y="1622171"/>
                </a:moveTo>
                <a:lnTo>
                  <a:pt x="0" y="1622171"/>
                </a:lnTo>
                <a:lnTo>
                  <a:pt x="0" y="1699895"/>
                </a:lnTo>
                <a:lnTo>
                  <a:pt x="25907" y="1699895"/>
                </a:lnTo>
                <a:lnTo>
                  <a:pt x="25907" y="1622171"/>
                </a:lnTo>
                <a:close/>
              </a:path>
              <a:path w="1240027" h="2010791">
                <a:moveTo>
                  <a:pt x="25907" y="1518539"/>
                </a:moveTo>
                <a:lnTo>
                  <a:pt x="0" y="1518539"/>
                </a:lnTo>
                <a:lnTo>
                  <a:pt x="0" y="1596263"/>
                </a:lnTo>
                <a:lnTo>
                  <a:pt x="25907" y="1596263"/>
                </a:lnTo>
                <a:lnTo>
                  <a:pt x="25907" y="1518539"/>
                </a:lnTo>
                <a:close/>
              </a:path>
              <a:path w="1240027" h="2010791">
                <a:moveTo>
                  <a:pt x="25907" y="1414907"/>
                </a:moveTo>
                <a:lnTo>
                  <a:pt x="0" y="1414907"/>
                </a:lnTo>
                <a:lnTo>
                  <a:pt x="0" y="1492631"/>
                </a:lnTo>
                <a:lnTo>
                  <a:pt x="25907" y="1492631"/>
                </a:lnTo>
                <a:lnTo>
                  <a:pt x="25907" y="1414907"/>
                </a:lnTo>
                <a:close/>
              </a:path>
              <a:path w="1240027" h="2010791">
                <a:moveTo>
                  <a:pt x="25907" y="1311275"/>
                </a:moveTo>
                <a:lnTo>
                  <a:pt x="0" y="1311275"/>
                </a:lnTo>
                <a:lnTo>
                  <a:pt x="0" y="1388999"/>
                </a:lnTo>
                <a:lnTo>
                  <a:pt x="25907" y="1388999"/>
                </a:lnTo>
                <a:lnTo>
                  <a:pt x="25907" y="1311275"/>
                </a:lnTo>
                <a:close/>
              </a:path>
              <a:path w="1240027" h="2010791">
                <a:moveTo>
                  <a:pt x="25907" y="1207643"/>
                </a:moveTo>
                <a:lnTo>
                  <a:pt x="0" y="1207643"/>
                </a:lnTo>
                <a:lnTo>
                  <a:pt x="0" y="1285367"/>
                </a:lnTo>
                <a:lnTo>
                  <a:pt x="25907" y="1285367"/>
                </a:lnTo>
                <a:lnTo>
                  <a:pt x="25907" y="1207643"/>
                </a:lnTo>
                <a:close/>
              </a:path>
              <a:path w="1240027" h="2010791">
                <a:moveTo>
                  <a:pt x="25907" y="1104011"/>
                </a:moveTo>
                <a:lnTo>
                  <a:pt x="0" y="1104011"/>
                </a:lnTo>
                <a:lnTo>
                  <a:pt x="0" y="1181735"/>
                </a:lnTo>
                <a:lnTo>
                  <a:pt x="25907" y="1181735"/>
                </a:lnTo>
                <a:lnTo>
                  <a:pt x="25907" y="1104011"/>
                </a:lnTo>
                <a:close/>
              </a:path>
              <a:path w="1240027" h="2010791">
                <a:moveTo>
                  <a:pt x="25907" y="1000379"/>
                </a:moveTo>
                <a:lnTo>
                  <a:pt x="0" y="1000379"/>
                </a:lnTo>
                <a:lnTo>
                  <a:pt x="0" y="1078103"/>
                </a:lnTo>
                <a:lnTo>
                  <a:pt x="25907" y="1078103"/>
                </a:lnTo>
                <a:lnTo>
                  <a:pt x="25907" y="1000379"/>
                </a:lnTo>
                <a:close/>
              </a:path>
              <a:path w="1240027" h="2010791">
                <a:moveTo>
                  <a:pt x="25907" y="896747"/>
                </a:moveTo>
                <a:lnTo>
                  <a:pt x="0" y="896747"/>
                </a:lnTo>
                <a:lnTo>
                  <a:pt x="0" y="974471"/>
                </a:lnTo>
                <a:lnTo>
                  <a:pt x="25907" y="974471"/>
                </a:lnTo>
                <a:lnTo>
                  <a:pt x="25907" y="896747"/>
                </a:lnTo>
                <a:close/>
              </a:path>
              <a:path w="1240027" h="2010791">
                <a:moveTo>
                  <a:pt x="25907" y="793115"/>
                </a:moveTo>
                <a:lnTo>
                  <a:pt x="0" y="793115"/>
                </a:lnTo>
                <a:lnTo>
                  <a:pt x="0" y="870839"/>
                </a:lnTo>
                <a:lnTo>
                  <a:pt x="25907" y="870839"/>
                </a:lnTo>
                <a:lnTo>
                  <a:pt x="25907" y="793115"/>
                </a:lnTo>
                <a:close/>
              </a:path>
              <a:path w="1240027" h="2010791">
                <a:moveTo>
                  <a:pt x="25907" y="689483"/>
                </a:moveTo>
                <a:lnTo>
                  <a:pt x="0" y="689483"/>
                </a:lnTo>
                <a:lnTo>
                  <a:pt x="0" y="767207"/>
                </a:lnTo>
                <a:lnTo>
                  <a:pt x="25907" y="767207"/>
                </a:lnTo>
                <a:lnTo>
                  <a:pt x="25907" y="689483"/>
                </a:lnTo>
                <a:close/>
              </a:path>
              <a:path w="1240027" h="2010791">
                <a:moveTo>
                  <a:pt x="25907" y="585851"/>
                </a:moveTo>
                <a:lnTo>
                  <a:pt x="0" y="585851"/>
                </a:lnTo>
                <a:lnTo>
                  <a:pt x="0" y="663575"/>
                </a:lnTo>
                <a:lnTo>
                  <a:pt x="25907" y="663575"/>
                </a:lnTo>
                <a:lnTo>
                  <a:pt x="25907" y="585851"/>
                </a:lnTo>
                <a:close/>
              </a:path>
              <a:path w="1240027" h="2010791">
                <a:moveTo>
                  <a:pt x="25907" y="482219"/>
                </a:moveTo>
                <a:lnTo>
                  <a:pt x="0" y="482219"/>
                </a:lnTo>
                <a:lnTo>
                  <a:pt x="0" y="559943"/>
                </a:lnTo>
                <a:lnTo>
                  <a:pt x="25907" y="559943"/>
                </a:lnTo>
                <a:lnTo>
                  <a:pt x="25907" y="482219"/>
                </a:lnTo>
                <a:close/>
              </a:path>
              <a:path w="1240027" h="2010791">
                <a:moveTo>
                  <a:pt x="25907" y="378587"/>
                </a:moveTo>
                <a:lnTo>
                  <a:pt x="0" y="378587"/>
                </a:lnTo>
                <a:lnTo>
                  <a:pt x="0" y="456311"/>
                </a:lnTo>
                <a:lnTo>
                  <a:pt x="25907" y="456311"/>
                </a:lnTo>
                <a:lnTo>
                  <a:pt x="25907" y="378587"/>
                </a:lnTo>
                <a:close/>
              </a:path>
              <a:path w="1240027" h="2010791">
                <a:moveTo>
                  <a:pt x="25907" y="274955"/>
                </a:moveTo>
                <a:lnTo>
                  <a:pt x="0" y="274955"/>
                </a:lnTo>
                <a:lnTo>
                  <a:pt x="0" y="352679"/>
                </a:lnTo>
                <a:lnTo>
                  <a:pt x="25907" y="352679"/>
                </a:lnTo>
                <a:lnTo>
                  <a:pt x="25907" y="274955"/>
                </a:lnTo>
                <a:close/>
              </a:path>
              <a:path w="1240027" h="2010791">
                <a:moveTo>
                  <a:pt x="25907" y="171323"/>
                </a:moveTo>
                <a:lnTo>
                  <a:pt x="0" y="171323"/>
                </a:lnTo>
                <a:lnTo>
                  <a:pt x="0" y="249047"/>
                </a:lnTo>
                <a:lnTo>
                  <a:pt x="25907" y="249047"/>
                </a:lnTo>
                <a:lnTo>
                  <a:pt x="25907" y="171323"/>
                </a:lnTo>
                <a:close/>
              </a:path>
              <a:path w="1240027" h="2010791">
                <a:moveTo>
                  <a:pt x="25907" y="67691"/>
                </a:moveTo>
                <a:lnTo>
                  <a:pt x="0" y="67691"/>
                </a:lnTo>
                <a:lnTo>
                  <a:pt x="0" y="145415"/>
                </a:lnTo>
                <a:lnTo>
                  <a:pt x="25907" y="145415"/>
                </a:lnTo>
                <a:lnTo>
                  <a:pt x="25907" y="67691"/>
                </a:lnTo>
                <a:close/>
              </a:path>
              <a:path w="1240027" h="2010791">
                <a:moveTo>
                  <a:pt x="113664" y="51816"/>
                </a:moveTo>
                <a:lnTo>
                  <a:pt x="35940" y="51816"/>
                </a:lnTo>
                <a:lnTo>
                  <a:pt x="35940" y="77724"/>
                </a:lnTo>
                <a:lnTo>
                  <a:pt x="113664" y="77724"/>
                </a:lnTo>
                <a:lnTo>
                  <a:pt x="113664" y="51816"/>
                </a:lnTo>
                <a:close/>
              </a:path>
              <a:path w="1240027" h="2010791">
                <a:moveTo>
                  <a:pt x="217296" y="51689"/>
                </a:moveTo>
                <a:lnTo>
                  <a:pt x="139573" y="51816"/>
                </a:lnTo>
                <a:lnTo>
                  <a:pt x="139573" y="77724"/>
                </a:lnTo>
                <a:lnTo>
                  <a:pt x="217296" y="77597"/>
                </a:lnTo>
                <a:lnTo>
                  <a:pt x="217296" y="51689"/>
                </a:lnTo>
                <a:close/>
              </a:path>
              <a:path w="1240027" h="2010791">
                <a:moveTo>
                  <a:pt x="320928" y="51689"/>
                </a:moveTo>
                <a:lnTo>
                  <a:pt x="243204" y="51689"/>
                </a:lnTo>
                <a:lnTo>
                  <a:pt x="243204" y="77597"/>
                </a:lnTo>
                <a:lnTo>
                  <a:pt x="320928" y="77597"/>
                </a:lnTo>
                <a:lnTo>
                  <a:pt x="320928" y="51689"/>
                </a:lnTo>
                <a:close/>
              </a:path>
              <a:path w="1240027" h="2010791">
                <a:moveTo>
                  <a:pt x="424561" y="51689"/>
                </a:moveTo>
                <a:lnTo>
                  <a:pt x="346837" y="51689"/>
                </a:lnTo>
                <a:lnTo>
                  <a:pt x="346837" y="77597"/>
                </a:lnTo>
                <a:lnTo>
                  <a:pt x="424561" y="77597"/>
                </a:lnTo>
                <a:lnTo>
                  <a:pt x="424561" y="51689"/>
                </a:lnTo>
                <a:close/>
              </a:path>
              <a:path w="1240027" h="2010791">
                <a:moveTo>
                  <a:pt x="528192" y="51689"/>
                </a:moveTo>
                <a:lnTo>
                  <a:pt x="450468" y="51689"/>
                </a:lnTo>
                <a:lnTo>
                  <a:pt x="450468" y="77597"/>
                </a:lnTo>
                <a:lnTo>
                  <a:pt x="528192" y="77597"/>
                </a:lnTo>
                <a:lnTo>
                  <a:pt x="528192" y="51689"/>
                </a:lnTo>
                <a:close/>
              </a:path>
              <a:path w="1240027" h="2010791">
                <a:moveTo>
                  <a:pt x="631825" y="51689"/>
                </a:moveTo>
                <a:lnTo>
                  <a:pt x="554101" y="51689"/>
                </a:lnTo>
                <a:lnTo>
                  <a:pt x="554101" y="77597"/>
                </a:lnTo>
                <a:lnTo>
                  <a:pt x="631825" y="77597"/>
                </a:lnTo>
                <a:lnTo>
                  <a:pt x="631825" y="51689"/>
                </a:lnTo>
                <a:close/>
              </a:path>
              <a:path w="1240027" h="2010791">
                <a:moveTo>
                  <a:pt x="735456" y="51689"/>
                </a:moveTo>
                <a:lnTo>
                  <a:pt x="657732" y="51689"/>
                </a:lnTo>
                <a:lnTo>
                  <a:pt x="657732" y="77597"/>
                </a:lnTo>
                <a:lnTo>
                  <a:pt x="735456" y="77597"/>
                </a:lnTo>
                <a:lnTo>
                  <a:pt x="735456" y="51689"/>
                </a:lnTo>
                <a:close/>
              </a:path>
              <a:path w="1240027" h="2010791">
                <a:moveTo>
                  <a:pt x="839088" y="51562"/>
                </a:moveTo>
                <a:lnTo>
                  <a:pt x="761364" y="51689"/>
                </a:lnTo>
                <a:lnTo>
                  <a:pt x="761364" y="77597"/>
                </a:lnTo>
                <a:lnTo>
                  <a:pt x="839088" y="77470"/>
                </a:lnTo>
                <a:lnTo>
                  <a:pt x="839088" y="51562"/>
                </a:lnTo>
                <a:close/>
              </a:path>
              <a:path w="1240027" h="2010791">
                <a:moveTo>
                  <a:pt x="942721" y="51562"/>
                </a:moveTo>
                <a:lnTo>
                  <a:pt x="864997" y="51562"/>
                </a:lnTo>
                <a:lnTo>
                  <a:pt x="864997" y="77470"/>
                </a:lnTo>
                <a:lnTo>
                  <a:pt x="942721" y="77470"/>
                </a:lnTo>
                <a:lnTo>
                  <a:pt x="942721" y="51562"/>
                </a:lnTo>
                <a:close/>
              </a:path>
              <a:path w="1240027" h="2010791">
                <a:moveTo>
                  <a:pt x="1046352" y="51562"/>
                </a:moveTo>
                <a:lnTo>
                  <a:pt x="968628" y="51562"/>
                </a:lnTo>
                <a:lnTo>
                  <a:pt x="968628" y="77470"/>
                </a:lnTo>
                <a:lnTo>
                  <a:pt x="1046352" y="77470"/>
                </a:lnTo>
                <a:lnTo>
                  <a:pt x="1046352" y="51562"/>
                </a:lnTo>
                <a:close/>
              </a:path>
              <a:path w="1240027" h="2010791">
                <a:moveTo>
                  <a:pt x="1149984" y="51562"/>
                </a:moveTo>
                <a:lnTo>
                  <a:pt x="1072260" y="51562"/>
                </a:lnTo>
                <a:lnTo>
                  <a:pt x="1072260" y="77470"/>
                </a:lnTo>
                <a:lnTo>
                  <a:pt x="1149984" y="77470"/>
                </a:lnTo>
                <a:lnTo>
                  <a:pt x="1149984" y="51562"/>
                </a:lnTo>
                <a:close/>
              </a:path>
              <a:path w="1240027" h="2010791">
                <a:moveTo>
                  <a:pt x="1161033" y="0"/>
                </a:moveTo>
                <a:lnTo>
                  <a:pt x="1163574" y="129540"/>
                </a:lnTo>
                <a:lnTo>
                  <a:pt x="1240027" y="63246"/>
                </a:lnTo>
                <a:lnTo>
                  <a:pt x="1161033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415790" y="2179320"/>
            <a:ext cx="2550032" cy="127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950772" y="2146172"/>
            <a:ext cx="1849755" cy="662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6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每</a:t>
            </a:r>
            <a:r>
              <a:rPr sz="1600" b="1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sz="16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实施一轮诊改，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L="1270" algn="ctr">
              <a:lnSpc>
                <a:spcPct val="100000"/>
              </a:lnSpc>
            </a:pPr>
            <a:r>
              <a:rPr sz="18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持续提升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6875" y="664845"/>
            <a:ext cx="2490470" cy="524510"/>
          </a:xfrm>
          <a:custGeom>
            <a:avLst/>
            <a:gdLst/>
            <a:ahLst/>
            <a:cxnLst/>
            <a:rect l="l" t="t" r="r" b="b"/>
            <a:pathLst>
              <a:path w="3110483" h="524255">
                <a:moveTo>
                  <a:pt x="0" y="524255"/>
                </a:moveTo>
                <a:lnTo>
                  <a:pt x="3110484" y="524255"/>
                </a:lnTo>
                <a:lnTo>
                  <a:pt x="3110484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02208" y="707263"/>
            <a:ext cx="251333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（一）体系构建</a:t>
            </a:r>
            <a:endParaRPr sz="2400" b="1" spc="-30" dirty="0" smtClean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010018" y="1200658"/>
          <a:ext cx="4844415" cy="546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265"/>
                <a:gridCol w="4113022"/>
              </a:tblGrid>
              <a:tr h="493521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改进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209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针对问题制定详细的解决措施，及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时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调整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设方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案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和措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施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；优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化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人才 培养模式，形成专业建设长效机制。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93649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创新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001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依托激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励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政策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激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发专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业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师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生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改进内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生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动力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运用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习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掌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握的方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法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能力， 针对诊改问题提出解决方法。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学习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209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以问题为导向，采用外派培训、集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中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学习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研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讨、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分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散自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等方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式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提高师生解决问题的理论水平和业务能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力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78663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激励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209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针对诊断的问题梳理学院相关激励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政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策，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依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据需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解决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的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问题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制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定激 励政策，激发师生改进内生动力。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诊断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以专业质量监测点所产生的数据为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基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础，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对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照专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业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目标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链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、标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准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链，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对专业建设过程中存在的问题和不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足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进行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归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纳分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析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，形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成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专业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诊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断报告。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478663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实施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209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按照诊改设计目标、标准，开展专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业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建设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课程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设、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学改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革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等， 推进人才培养工作。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组织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决策系统、质量监控系统、教学运</a:t>
                      </a:r>
                      <a:r>
                        <a:rPr sz="10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行</a:t>
                      </a:r>
                      <a:r>
                        <a:rPr sz="10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系统</a:t>
                      </a:r>
                      <a:r>
                        <a:rPr sz="10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行政</a:t>
                      </a:r>
                      <a:r>
                        <a:rPr sz="10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管</a:t>
                      </a:r>
                      <a:r>
                        <a:rPr sz="10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理服</a:t>
                      </a:r>
                      <a:r>
                        <a:rPr sz="10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务</a:t>
                      </a:r>
                      <a:r>
                        <a:rPr sz="10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系统</a:t>
                      </a:r>
                      <a:r>
                        <a:rPr sz="10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条件保障系统、</a:t>
                      </a:r>
                      <a:r>
                        <a:rPr lang="zh-CN" sz="10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教学工作部、人力资源部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、财务</a:t>
                      </a:r>
                      <a:r>
                        <a:rPr lang="zh-CN" sz="10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部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zh-CN" sz="10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科研部、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教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师发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展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中心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zh-CN" sz="1000" b="1" spc="1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校企合作创新创业教育综合办公室、二级学院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、教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研</a:t>
                      </a: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室、课程团队等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493649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设计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209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依据专业标准设计本轮诊改的专业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素、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任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务、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监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测点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实施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方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案、 五纵五横联动机制等。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3534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标准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209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依据专业发展目标，制定专业设置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标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准、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业建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设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标准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专业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运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行标 准、专业评价标准、专业保障标准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等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8474">
                <a:tc rowSpan="3"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目标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依据学院“十三五”事业发展规划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及学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专业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师资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课程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学生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  <a:tr h="165735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发展目标。专业“十三五”发展规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划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等制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定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专业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发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展目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标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为“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国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家骨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</a:tr>
              <a:tr h="238971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干”。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83995" y="3637026"/>
          <a:ext cx="1703349" cy="1870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344"/>
                <a:gridCol w="548005"/>
              </a:tblGrid>
              <a:tr h="701040">
                <a:tc>
                  <a:txBody>
                    <a:bodyPr/>
                    <a:lstStyle/>
                    <a:p>
                      <a:pPr marL="85090" marR="171450" algn="just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围绕专业质量监 测点，预设警戒 值，实时监测数 据。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400" spc="1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监测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84961">
                <a:tc>
                  <a:txBody>
                    <a:bodyPr/>
                    <a:lstStyle/>
                    <a:p>
                      <a:pPr marL="85090">
                        <a:lnSpc>
                          <a:spcPts val="158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分析数据，发现 问题，</a:t>
                      </a:r>
                      <a:r>
                        <a:rPr sz="10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反</a:t>
                      </a:r>
                      <a:r>
                        <a:rPr sz="10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馈问题</a:t>
                      </a:r>
                      <a:r>
                        <a:rPr sz="14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sz="14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400" spc="1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预警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84962">
                <a:tc>
                  <a:txBody>
                    <a:bodyPr/>
                    <a:lstStyle/>
                    <a:p>
                      <a:pPr marL="85090" marR="17145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采取有效措施， 改进实施方案。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400" spc="1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改进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2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68808" y="1083563"/>
            <a:ext cx="4604004" cy="522731"/>
          </a:xfrm>
          <a:custGeom>
            <a:avLst/>
            <a:gdLst/>
            <a:ahLst/>
            <a:cxnLst/>
            <a:rect l="l" t="t" r="r" b="b"/>
            <a:pathLst>
              <a:path w="4604004" h="522731">
                <a:moveTo>
                  <a:pt x="0" y="522731"/>
                </a:moveTo>
                <a:lnTo>
                  <a:pt x="4604004" y="522731"/>
                </a:lnTo>
                <a:lnTo>
                  <a:pt x="4604004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2655" y="1115060"/>
            <a:ext cx="3811270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第一轮</a:t>
            </a:r>
            <a:r>
              <a:rPr lang="zh-CN" altLang="en-US"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诊改未完成目标</a:t>
            </a:r>
            <a:endParaRPr lang="zh-CN" sz="2800" b="1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8032" y="2301239"/>
            <a:ext cx="2171700" cy="7147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16508" y="2293620"/>
            <a:ext cx="2400299" cy="426719"/>
          </a:xfrm>
          <a:custGeom>
            <a:avLst/>
            <a:gdLst/>
            <a:ahLst/>
            <a:cxnLst/>
            <a:rect l="l" t="t" r="r" b="b"/>
            <a:pathLst>
              <a:path w="2400299" h="426719">
                <a:moveTo>
                  <a:pt x="2368041" y="0"/>
                </a:moveTo>
                <a:lnTo>
                  <a:pt x="0" y="0"/>
                </a:lnTo>
                <a:lnTo>
                  <a:pt x="0" y="426666"/>
                </a:lnTo>
                <a:lnTo>
                  <a:pt x="2368041" y="426719"/>
                </a:lnTo>
                <a:lnTo>
                  <a:pt x="2381630" y="423650"/>
                </a:lnTo>
                <a:lnTo>
                  <a:pt x="2392567" y="415322"/>
                </a:lnTo>
                <a:lnTo>
                  <a:pt x="2399149" y="403059"/>
                </a:lnTo>
                <a:lnTo>
                  <a:pt x="2400299" y="32177"/>
                </a:lnTo>
                <a:lnTo>
                  <a:pt x="2397060" y="18647"/>
                </a:lnTo>
                <a:lnTo>
                  <a:pt x="2388476" y="7738"/>
                </a:lnTo>
                <a:lnTo>
                  <a:pt x="2376245" y="1158"/>
                </a:lnTo>
                <a:lnTo>
                  <a:pt x="236804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923544" y="2560320"/>
            <a:ext cx="208787" cy="243839"/>
          </a:xfrm>
          <a:custGeom>
            <a:avLst/>
            <a:gdLst/>
            <a:ahLst/>
            <a:cxnLst/>
            <a:rect l="l" t="t" r="r" b="b"/>
            <a:pathLst>
              <a:path w="208787" h="243839">
                <a:moveTo>
                  <a:pt x="104393" y="0"/>
                </a:moveTo>
                <a:lnTo>
                  <a:pt x="0" y="122808"/>
                </a:lnTo>
                <a:lnTo>
                  <a:pt x="104393" y="243839"/>
                </a:lnTo>
                <a:lnTo>
                  <a:pt x="208787" y="122808"/>
                </a:lnTo>
                <a:lnTo>
                  <a:pt x="104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17091" y="2321051"/>
            <a:ext cx="2299716" cy="399288"/>
          </a:xfrm>
          <a:custGeom>
            <a:avLst/>
            <a:gdLst/>
            <a:ahLst/>
            <a:cxnLst/>
            <a:rect l="l" t="t" r="r" b="b"/>
            <a:pathLst>
              <a:path w="2299716" h="399288">
                <a:moveTo>
                  <a:pt x="0" y="399288"/>
                </a:moveTo>
                <a:lnTo>
                  <a:pt x="2299716" y="399288"/>
                </a:lnTo>
                <a:lnTo>
                  <a:pt x="2299716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845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13586" y="2356611"/>
            <a:ext cx="210693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01、校企合作方面</a:t>
            </a:r>
            <a:endParaRPr sz="20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800" y="3016250"/>
            <a:ext cx="3415665" cy="2395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r>
              <a:rPr sz="2000" spc="-305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引进</a:t>
            </a:r>
            <a:r>
              <a:rPr lang="zh-CN"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订单班</a:t>
            </a: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合作企业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校企共建的课程、教材、课题</a:t>
            </a:r>
            <a:endParaRPr lang="zh-CN" sz="2000" b="1" spc="-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</a:t>
            </a: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引进企业高层次人才</a:t>
            </a:r>
            <a:r>
              <a:rPr lang="zh-CN"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、技能大师</a:t>
            </a:r>
            <a:endParaRPr sz="2000" b="1" spc="-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5652" y="2301239"/>
            <a:ext cx="2621279" cy="7147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832603" y="2293620"/>
            <a:ext cx="2823971" cy="420624"/>
          </a:xfrm>
          <a:custGeom>
            <a:avLst/>
            <a:gdLst/>
            <a:ahLst/>
            <a:cxnLst/>
            <a:rect l="l" t="t" r="r" b="b"/>
            <a:pathLst>
              <a:path w="2823971" h="420624">
                <a:moveTo>
                  <a:pt x="2786126" y="0"/>
                </a:moveTo>
                <a:lnTo>
                  <a:pt x="0" y="0"/>
                </a:lnTo>
                <a:lnTo>
                  <a:pt x="0" y="420571"/>
                </a:lnTo>
                <a:lnTo>
                  <a:pt x="2786126" y="420624"/>
                </a:lnTo>
                <a:lnTo>
                  <a:pt x="2800908" y="418039"/>
                </a:lnTo>
                <a:lnTo>
                  <a:pt x="2813193" y="410961"/>
                </a:lnTo>
                <a:lnTo>
                  <a:pt x="2821394" y="400406"/>
                </a:lnTo>
                <a:lnTo>
                  <a:pt x="2823971" y="31669"/>
                </a:lnTo>
                <a:lnTo>
                  <a:pt x="2820703" y="19298"/>
                </a:lnTo>
                <a:lnTo>
                  <a:pt x="2811953" y="9023"/>
                </a:lnTo>
                <a:lnTo>
                  <a:pt x="2799307" y="2163"/>
                </a:lnTo>
                <a:lnTo>
                  <a:pt x="27861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721352" y="2560320"/>
            <a:ext cx="251460" cy="243839"/>
          </a:xfrm>
          <a:custGeom>
            <a:avLst/>
            <a:gdLst/>
            <a:ahLst/>
            <a:cxnLst/>
            <a:rect l="l" t="t" r="r" b="b"/>
            <a:pathLst>
              <a:path w="251460" h="243839">
                <a:moveTo>
                  <a:pt x="125730" y="0"/>
                </a:moveTo>
                <a:lnTo>
                  <a:pt x="0" y="122808"/>
                </a:lnTo>
                <a:lnTo>
                  <a:pt x="125730" y="243839"/>
                </a:lnTo>
                <a:lnTo>
                  <a:pt x="251460" y="122808"/>
                </a:lnTo>
                <a:lnTo>
                  <a:pt x="125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971668" y="2312796"/>
            <a:ext cx="2702052" cy="399288"/>
          </a:xfrm>
          <a:custGeom>
            <a:avLst/>
            <a:gdLst/>
            <a:ahLst/>
            <a:cxnLst/>
            <a:rect l="l" t="t" r="r" b="b"/>
            <a:pathLst>
              <a:path w="2702052" h="399288">
                <a:moveTo>
                  <a:pt x="0" y="399288"/>
                </a:moveTo>
                <a:lnTo>
                  <a:pt x="2702052" y="399288"/>
                </a:lnTo>
                <a:lnTo>
                  <a:pt x="270205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845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4534" y="2356611"/>
            <a:ext cx="210566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02、教学资源方面</a:t>
            </a:r>
            <a:endParaRPr sz="20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61535" y="3013075"/>
            <a:ext cx="3322320" cy="2844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r>
              <a:rPr sz="2000" spc="-305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质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信息化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教学资源</a:t>
            </a:r>
            <a:endParaRPr sz="2000" b="1" spc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r>
              <a:rPr sz="2000" spc="-305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教学资源</a:t>
            </a:r>
            <a:r>
              <a:rPr lang="zh-CN" sz="20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endParaRPr sz="2000" b="1" spc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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提高校内实训条件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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对实训室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开展</a:t>
            </a:r>
            <a:r>
              <a:rPr 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6s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标准化管理</a:t>
            </a:r>
            <a:endParaRPr 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04538" y="2346198"/>
            <a:ext cx="0" cy="3365004"/>
          </a:xfrm>
          <a:custGeom>
            <a:avLst/>
            <a:gdLst/>
            <a:ahLst/>
            <a:cxnLst/>
            <a:rect l="l" t="t" r="r" b="b"/>
            <a:pathLst>
              <a:path h="3365004">
                <a:moveTo>
                  <a:pt x="0" y="0"/>
                </a:moveTo>
                <a:lnTo>
                  <a:pt x="0" y="3365004"/>
                </a:lnTo>
              </a:path>
            </a:pathLst>
          </a:custGeom>
          <a:ln w="19812">
            <a:solidFill>
              <a:srgbClr val="85A248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523605" y="3108325"/>
            <a:ext cx="2910840" cy="1882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r>
              <a:rPr sz="2000" spc="-305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降低</a:t>
            </a:r>
            <a:r>
              <a:rPr sz="20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生师比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r>
              <a:rPr sz="2000" spc="-305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提高高职</a:t>
            </a: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称</a:t>
            </a:r>
            <a:r>
              <a:rPr lang="zh-CN"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教师比例</a:t>
            </a:r>
            <a:endParaRPr lang="zh-CN" sz="2000" b="1" spc="-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r>
              <a:rPr sz="2000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r>
              <a:rPr sz="2000" spc="-305" dirty="0" smtClean="0">
                <a:solidFill>
                  <a:srgbClr val="548E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提高教师专业能力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74380" y="2299716"/>
            <a:ext cx="2842260" cy="7132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371331" y="2290572"/>
            <a:ext cx="3063239" cy="478536"/>
          </a:xfrm>
          <a:custGeom>
            <a:avLst/>
            <a:gdLst/>
            <a:ahLst/>
            <a:cxnLst/>
            <a:rect l="l" t="t" r="r" b="b"/>
            <a:pathLst>
              <a:path w="3063239" h="478536">
                <a:moveTo>
                  <a:pt x="3022092" y="0"/>
                </a:moveTo>
                <a:lnTo>
                  <a:pt x="0" y="0"/>
                </a:lnTo>
                <a:lnTo>
                  <a:pt x="0" y="478476"/>
                </a:lnTo>
                <a:lnTo>
                  <a:pt x="3022092" y="478536"/>
                </a:lnTo>
                <a:lnTo>
                  <a:pt x="3036681" y="476130"/>
                </a:lnTo>
                <a:lnTo>
                  <a:pt x="3049193" y="469473"/>
                </a:lnTo>
                <a:lnTo>
                  <a:pt x="3058368" y="459403"/>
                </a:lnTo>
                <a:lnTo>
                  <a:pt x="3062949" y="446758"/>
                </a:lnTo>
                <a:lnTo>
                  <a:pt x="3063239" y="36119"/>
                </a:lnTo>
                <a:lnTo>
                  <a:pt x="3060333" y="23297"/>
                </a:lnTo>
                <a:lnTo>
                  <a:pt x="3052450" y="12320"/>
                </a:lnTo>
                <a:lnTo>
                  <a:pt x="3040846" y="4277"/>
                </a:lnTo>
                <a:lnTo>
                  <a:pt x="3026775" y="258"/>
                </a:lnTo>
                <a:lnTo>
                  <a:pt x="30220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249411" y="2558795"/>
            <a:ext cx="272796" cy="242315"/>
          </a:xfrm>
          <a:custGeom>
            <a:avLst/>
            <a:gdLst/>
            <a:ahLst/>
            <a:cxnLst/>
            <a:rect l="l" t="t" r="r" b="b"/>
            <a:pathLst>
              <a:path w="272796" h="242315">
                <a:moveTo>
                  <a:pt x="136398" y="0"/>
                </a:moveTo>
                <a:lnTo>
                  <a:pt x="0" y="122046"/>
                </a:lnTo>
                <a:lnTo>
                  <a:pt x="136398" y="242315"/>
                </a:lnTo>
                <a:lnTo>
                  <a:pt x="272796" y="122046"/>
                </a:lnTo>
                <a:lnTo>
                  <a:pt x="136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503919" y="2318004"/>
            <a:ext cx="2930652" cy="399288"/>
          </a:xfrm>
          <a:custGeom>
            <a:avLst/>
            <a:gdLst/>
            <a:ahLst/>
            <a:cxnLst/>
            <a:rect l="l" t="t" r="r" b="b"/>
            <a:pathLst>
              <a:path w="2930652" h="399288">
                <a:moveTo>
                  <a:pt x="0" y="399288"/>
                </a:moveTo>
                <a:lnTo>
                  <a:pt x="2930652" y="399288"/>
                </a:lnTo>
                <a:lnTo>
                  <a:pt x="293065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845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582914" y="2354198"/>
            <a:ext cx="210629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03、师资队伍方面</a:t>
            </a:r>
            <a:endParaRPr sz="20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83118" y="2390394"/>
            <a:ext cx="0" cy="3365004"/>
          </a:xfrm>
          <a:custGeom>
            <a:avLst/>
            <a:gdLst/>
            <a:ahLst/>
            <a:cxnLst/>
            <a:rect l="l" t="t" r="r" b="b"/>
            <a:pathLst>
              <a:path h="3365004">
                <a:moveTo>
                  <a:pt x="0" y="0"/>
                </a:moveTo>
                <a:lnTo>
                  <a:pt x="0" y="3365004"/>
                </a:lnTo>
              </a:path>
            </a:pathLst>
          </a:custGeom>
          <a:ln w="19812">
            <a:solidFill>
              <a:srgbClr val="85A248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5662040" y="5844032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34684" y="1440180"/>
            <a:ext cx="0" cy="4773612"/>
          </a:xfrm>
          <a:custGeom>
            <a:avLst/>
            <a:gdLst/>
            <a:ahLst/>
            <a:cxnLst/>
            <a:rect l="l" t="t" r="r" b="b"/>
            <a:pathLst>
              <a:path h="4773612">
                <a:moveTo>
                  <a:pt x="0" y="0"/>
                </a:moveTo>
                <a:lnTo>
                  <a:pt x="0" y="4773612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35267" y="12740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167247" y="1152525"/>
            <a:ext cx="240791" cy="280416"/>
          </a:xfrm>
          <a:custGeom>
            <a:avLst/>
            <a:gdLst/>
            <a:ahLst/>
            <a:cxnLst/>
            <a:rect l="l" t="t" r="r" b="b"/>
            <a:pathLst>
              <a:path w="240791" h="280416">
                <a:moveTo>
                  <a:pt x="0" y="0"/>
                </a:moveTo>
                <a:lnTo>
                  <a:pt x="0" y="280416"/>
                </a:lnTo>
                <a:lnTo>
                  <a:pt x="240791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45985" y="1198740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814566" y="1233677"/>
            <a:ext cx="129539" cy="131063"/>
          </a:xfrm>
          <a:custGeom>
            <a:avLst/>
            <a:gdLst/>
            <a:ahLst/>
            <a:cxnLst/>
            <a:rect l="l" t="t" r="r" b="b"/>
            <a:pathLst>
              <a:path w="129539" h="131063">
                <a:moveTo>
                  <a:pt x="64769" y="0"/>
                </a:moveTo>
                <a:lnTo>
                  <a:pt x="0" y="0"/>
                </a:lnTo>
                <a:lnTo>
                  <a:pt x="64769" y="65532"/>
                </a:lnTo>
                <a:lnTo>
                  <a:pt x="0" y="131063"/>
                </a:lnTo>
                <a:lnTo>
                  <a:pt x="64769" y="131063"/>
                </a:lnTo>
                <a:lnTo>
                  <a:pt x="129539" y="65532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435850" y="1033145"/>
            <a:ext cx="190182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专业概况</a:t>
            </a: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6697980" y="2104789"/>
            <a:ext cx="202232" cy="204717"/>
          </a:xfrm>
          <a:custGeom>
            <a:avLst/>
            <a:gdLst/>
            <a:ahLst/>
            <a:cxnLst/>
            <a:rect l="l" t="t" r="r" b="b"/>
            <a:pathLst>
              <a:path w="202232" h="204717">
                <a:moveTo>
                  <a:pt x="95905" y="0"/>
                </a:moveTo>
                <a:lnTo>
                  <a:pt x="55254" y="11084"/>
                </a:lnTo>
                <a:lnTo>
                  <a:pt x="23352" y="37036"/>
                </a:lnTo>
                <a:lnTo>
                  <a:pt x="4019" y="73951"/>
                </a:lnTo>
                <a:lnTo>
                  <a:pt x="0" y="102724"/>
                </a:lnTo>
                <a:lnTo>
                  <a:pt x="27" y="105124"/>
                </a:lnTo>
                <a:lnTo>
                  <a:pt x="8858" y="144290"/>
                </a:lnTo>
                <a:lnTo>
                  <a:pt x="32179" y="176118"/>
                </a:lnTo>
                <a:lnTo>
                  <a:pt x="68068" y="197348"/>
                </a:lnTo>
                <a:lnTo>
                  <a:pt x="114599" y="204717"/>
                </a:lnTo>
                <a:lnTo>
                  <a:pt x="127859" y="201994"/>
                </a:lnTo>
                <a:lnTo>
                  <a:pt x="163012" y="183636"/>
                </a:lnTo>
                <a:lnTo>
                  <a:pt x="188637" y="151878"/>
                </a:lnTo>
                <a:lnTo>
                  <a:pt x="201407" y="109145"/>
                </a:lnTo>
                <a:lnTo>
                  <a:pt x="202232" y="92881"/>
                </a:lnTo>
                <a:lnTo>
                  <a:pt x="199956" y="78958"/>
                </a:lnTo>
                <a:lnTo>
                  <a:pt x="182719" y="41890"/>
                </a:lnTo>
                <a:lnTo>
                  <a:pt x="152181" y="14685"/>
                </a:lnTo>
                <a:lnTo>
                  <a:pt x="111311" y="956"/>
                </a:lnTo>
                <a:lnTo>
                  <a:pt x="959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43700" y="2138172"/>
            <a:ext cx="128016" cy="129539"/>
          </a:xfrm>
          <a:custGeom>
            <a:avLst/>
            <a:gdLst/>
            <a:ahLst/>
            <a:cxnLst/>
            <a:rect l="l" t="t" r="r" b="b"/>
            <a:pathLst>
              <a:path w="128016" h="129539">
                <a:moveTo>
                  <a:pt x="64007" y="0"/>
                </a:moveTo>
                <a:lnTo>
                  <a:pt x="0" y="0"/>
                </a:lnTo>
                <a:lnTo>
                  <a:pt x="64007" y="64769"/>
                </a:lnTo>
                <a:lnTo>
                  <a:pt x="0" y="129539"/>
                </a:lnTo>
                <a:lnTo>
                  <a:pt x="64007" y="129539"/>
                </a:lnTo>
                <a:lnTo>
                  <a:pt x="128016" y="64769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6288023" y="2200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6216396" y="204977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457063" y="178511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77378" y="2891155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6309359" y="322478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6236208" y="3072383"/>
            <a:ext cx="266699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699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5445252" y="2819400"/>
            <a:ext cx="841248" cy="832104"/>
          </a:xfrm>
          <a:custGeom>
            <a:avLst/>
            <a:gdLst/>
            <a:ahLst/>
            <a:cxnLst/>
            <a:rect l="l" t="t" r="r" b="b"/>
            <a:pathLst>
              <a:path w="841248" h="832103">
                <a:moveTo>
                  <a:pt x="420624" y="0"/>
                </a:moveTo>
                <a:lnTo>
                  <a:pt x="352401" y="5446"/>
                </a:lnTo>
                <a:lnTo>
                  <a:pt x="287682" y="21214"/>
                </a:lnTo>
                <a:lnTo>
                  <a:pt x="227332" y="46445"/>
                </a:lnTo>
                <a:lnTo>
                  <a:pt x="172218" y="80284"/>
                </a:lnTo>
                <a:lnTo>
                  <a:pt x="123205" y="121872"/>
                </a:lnTo>
                <a:lnTo>
                  <a:pt x="81162" y="170352"/>
                </a:lnTo>
                <a:lnTo>
                  <a:pt x="46953" y="224868"/>
                </a:lnTo>
                <a:lnTo>
                  <a:pt x="21445" y="284561"/>
                </a:lnTo>
                <a:lnTo>
                  <a:pt x="5505" y="348574"/>
                </a:lnTo>
                <a:lnTo>
                  <a:pt x="0" y="416051"/>
                </a:lnTo>
                <a:lnTo>
                  <a:pt x="1394" y="450169"/>
                </a:lnTo>
                <a:lnTo>
                  <a:pt x="12225" y="516022"/>
                </a:lnTo>
                <a:lnTo>
                  <a:pt x="33057" y="577982"/>
                </a:lnTo>
                <a:lnTo>
                  <a:pt x="63024" y="635194"/>
                </a:lnTo>
                <a:lnTo>
                  <a:pt x="101258" y="686799"/>
                </a:lnTo>
                <a:lnTo>
                  <a:pt x="146895" y="731940"/>
                </a:lnTo>
                <a:lnTo>
                  <a:pt x="199066" y="769761"/>
                </a:lnTo>
                <a:lnTo>
                  <a:pt x="256907" y="799403"/>
                </a:lnTo>
                <a:lnTo>
                  <a:pt x="319550" y="820010"/>
                </a:lnTo>
                <a:lnTo>
                  <a:pt x="386129" y="830724"/>
                </a:lnTo>
                <a:lnTo>
                  <a:pt x="420624" y="832104"/>
                </a:lnTo>
                <a:lnTo>
                  <a:pt x="455118" y="830724"/>
                </a:lnTo>
                <a:lnTo>
                  <a:pt x="521697" y="820010"/>
                </a:lnTo>
                <a:lnTo>
                  <a:pt x="584340" y="799403"/>
                </a:lnTo>
                <a:lnTo>
                  <a:pt x="642181" y="769761"/>
                </a:lnTo>
                <a:lnTo>
                  <a:pt x="694352" y="731940"/>
                </a:lnTo>
                <a:lnTo>
                  <a:pt x="739989" y="686799"/>
                </a:lnTo>
                <a:lnTo>
                  <a:pt x="778223" y="635194"/>
                </a:lnTo>
                <a:lnTo>
                  <a:pt x="808190" y="577982"/>
                </a:lnTo>
                <a:lnTo>
                  <a:pt x="829022" y="516022"/>
                </a:lnTo>
                <a:lnTo>
                  <a:pt x="839853" y="450169"/>
                </a:lnTo>
                <a:lnTo>
                  <a:pt x="841248" y="416051"/>
                </a:lnTo>
                <a:lnTo>
                  <a:pt x="839853" y="381934"/>
                </a:lnTo>
                <a:lnTo>
                  <a:pt x="829022" y="316081"/>
                </a:lnTo>
                <a:lnTo>
                  <a:pt x="808190" y="254121"/>
                </a:lnTo>
                <a:lnTo>
                  <a:pt x="778223" y="196909"/>
                </a:lnTo>
                <a:lnTo>
                  <a:pt x="739989" y="145304"/>
                </a:lnTo>
                <a:lnTo>
                  <a:pt x="694352" y="100163"/>
                </a:lnTo>
                <a:lnTo>
                  <a:pt x="642181" y="62342"/>
                </a:lnTo>
                <a:lnTo>
                  <a:pt x="584340" y="32700"/>
                </a:lnTo>
                <a:lnTo>
                  <a:pt x="521697" y="12093"/>
                </a:lnTo>
                <a:lnTo>
                  <a:pt x="455118" y="1379"/>
                </a:lnTo>
                <a:lnTo>
                  <a:pt x="4206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6723888" y="311675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771131" y="3150107"/>
            <a:ext cx="129540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770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4770" y="129539"/>
                </a:lnTo>
                <a:lnTo>
                  <a:pt x="129540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6298691" y="4111752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6199632" y="3973067"/>
            <a:ext cx="243839" cy="280415"/>
          </a:xfrm>
          <a:custGeom>
            <a:avLst/>
            <a:gdLst/>
            <a:ahLst/>
            <a:cxnLst/>
            <a:rect l="l" t="t" r="r" b="b"/>
            <a:pathLst>
              <a:path w="243839" h="280415">
                <a:moveTo>
                  <a:pt x="0" y="0"/>
                </a:moveTo>
                <a:lnTo>
                  <a:pt x="0" y="280415"/>
                </a:lnTo>
                <a:lnTo>
                  <a:pt x="243839" y="14020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5468111" y="3733800"/>
            <a:ext cx="774191" cy="765048"/>
          </a:xfrm>
          <a:custGeom>
            <a:avLst/>
            <a:gdLst/>
            <a:ahLst/>
            <a:cxnLst/>
            <a:rect l="l" t="t" r="r" b="b"/>
            <a:pathLst>
              <a:path w="774191" h="765048">
                <a:moveTo>
                  <a:pt x="387096" y="0"/>
                </a:moveTo>
                <a:lnTo>
                  <a:pt x="324318" y="5008"/>
                </a:lnTo>
                <a:lnTo>
                  <a:pt x="264761" y="19507"/>
                </a:lnTo>
                <a:lnTo>
                  <a:pt x="209223" y="42708"/>
                </a:lnTo>
                <a:lnTo>
                  <a:pt x="158502" y="73822"/>
                </a:lnTo>
                <a:lnTo>
                  <a:pt x="113395" y="112061"/>
                </a:lnTo>
                <a:lnTo>
                  <a:pt x="74700" y="156636"/>
                </a:lnTo>
                <a:lnTo>
                  <a:pt x="43215" y="206759"/>
                </a:lnTo>
                <a:lnTo>
                  <a:pt x="19738" y="261640"/>
                </a:lnTo>
                <a:lnTo>
                  <a:pt x="5067" y="320491"/>
                </a:lnTo>
                <a:lnTo>
                  <a:pt x="0" y="382524"/>
                </a:lnTo>
                <a:lnTo>
                  <a:pt x="1283" y="413888"/>
                </a:lnTo>
                <a:lnTo>
                  <a:pt x="11252" y="474429"/>
                </a:lnTo>
                <a:lnTo>
                  <a:pt x="30426" y="531393"/>
                </a:lnTo>
                <a:lnTo>
                  <a:pt x="58006" y="583994"/>
                </a:lnTo>
                <a:lnTo>
                  <a:pt x="93196" y="631441"/>
                </a:lnTo>
                <a:lnTo>
                  <a:pt x="135196" y="672947"/>
                </a:lnTo>
                <a:lnTo>
                  <a:pt x="183210" y="707722"/>
                </a:lnTo>
                <a:lnTo>
                  <a:pt x="236440" y="734978"/>
                </a:lnTo>
                <a:lnTo>
                  <a:pt x="294087" y="753927"/>
                </a:lnTo>
                <a:lnTo>
                  <a:pt x="355354" y="763779"/>
                </a:lnTo>
                <a:lnTo>
                  <a:pt x="387096" y="765048"/>
                </a:lnTo>
                <a:lnTo>
                  <a:pt x="418837" y="763779"/>
                </a:lnTo>
                <a:lnTo>
                  <a:pt x="480104" y="753927"/>
                </a:lnTo>
                <a:lnTo>
                  <a:pt x="537751" y="734978"/>
                </a:lnTo>
                <a:lnTo>
                  <a:pt x="590981" y="707722"/>
                </a:lnTo>
                <a:lnTo>
                  <a:pt x="638995" y="672947"/>
                </a:lnTo>
                <a:lnTo>
                  <a:pt x="680995" y="631441"/>
                </a:lnTo>
                <a:lnTo>
                  <a:pt x="716185" y="583994"/>
                </a:lnTo>
                <a:lnTo>
                  <a:pt x="743765" y="531393"/>
                </a:lnTo>
                <a:lnTo>
                  <a:pt x="762939" y="474429"/>
                </a:lnTo>
                <a:lnTo>
                  <a:pt x="772908" y="413888"/>
                </a:lnTo>
                <a:lnTo>
                  <a:pt x="774191" y="382524"/>
                </a:lnTo>
                <a:lnTo>
                  <a:pt x="772908" y="351159"/>
                </a:lnTo>
                <a:lnTo>
                  <a:pt x="762939" y="290618"/>
                </a:lnTo>
                <a:lnTo>
                  <a:pt x="743765" y="233654"/>
                </a:lnTo>
                <a:lnTo>
                  <a:pt x="716185" y="181053"/>
                </a:lnTo>
                <a:lnTo>
                  <a:pt x="680995" y="133606"/>
                </a:lnTo>
                <a:lnTo>
                  <a:pt x="638995" y="92100"/>
                </a:lnTo>
                <a:lnTo>
                  <a:pt x="590981" y="57325"/>
                </a:lnTo>
                <a:lnTo>
                  <a:pt x="537751" y="30069"/>
                </a:lnTo>
                <a:lnTo>
                  <a:pt x="480104" y="11120"/>
                </a:lnTo>
                <a:lnTo>
                  <a:pt x="418837" y="1268"/>
                </a:lnTo>
                <a:lnTo>
                  <a:pt x="3870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5570855" y="266700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7467346" y="3832351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6714743" y="4035729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6761226" y="4069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66294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6294" y="129539"/>
                </a:lnTo>
                <a:lnTo>
                  <a:pt x="131064" y="64769"/>
                </a:lnTo>
                <a:lnTo>
                  <a:pt x="66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6888226" y="4196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0" y="0"/>
                </a:moveTo>
                <a:lnTo>
                  <a:pt x="66294" y="0"/>
                </a:lnTo>
                <a:lnTo>
                  <a:pt x="131064" y="64769"/>
                </a:lnTo>
                <a:lnTo>
                  <a:pt x="66294" y="129539"/>
                </a:lnTo>
                <a:lnTo>
                  <a:pt x="0" y="129539"/>
                </a:lnTo>
                <a:lnTo>
                  <a:pt x="64770" y="6476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7518526" y="4874768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6774180" y="5049125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6819900" y="5082540"/>
            <a:ext cx="128016" cy="129540"/>
          </a:xfrm>
          <a:custGeom>
            <a:avLst/>
            <a:gdLst/>
            <a:ahLst/>
            <a:cxnLst/>
            <a:rect l="l" t="t" r="r" b="b"/>
            <a:pathLst>
              <a:path w="128016" h="129540">
                <a:moveTo>
                  <a:pt x="64007" y="0"/>
                </a:moveTo>
                <a:lnTo>
                  <a:pt x="0" y="0"/>
                </a:lnTo>
                <a:lnTo>
                  <a:pt x="64007" y="64770"/>
                </a:lnTo>
                <a:lnTo>
                  <a:pt x="0" y="129540"/>
                </a:lnTo>
                <a:lnTo>
                  <a:pt x="64007" y="129540"/>
                </a:lnTo>
                <a:lnTo>
                  <a:pt x="128016" y="64770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364223" y="514502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39"/>
          <p:cNvSpPr/>
          <p:nvPr/>
        </p:nvSpPr>
        <p:spPr>
          <a:xfrm>
            <a:off x="6254496" y="4994782"/>
            <a:ext cx="262127" cy="304799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799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467858" y="4739640"/>
            <a:ext cx="830579" cy="832104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5625973" y="48139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endParaRPr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6376415" y="616610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6790943" y="605807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6838188" y="6091428"/>
            <a:ext cx="129539" cy="129540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769" y="0"/>
                </a:moveTo>
                <a:lnTo>
                  <a:pt x="0" y="0"/>
                </a:lnTo>
                <a:lnTo>
                  <a:pt x="64769" y="64770"/>
                </a:lnTo>
                <a:lnTo>
                  <a:pt x="0" y="129540"/>
                </a:lnTo>
                <a:lnTo>
                  <a:pt x="64769" y="129540"/>
                </a:lnTo>
                <a:lnTo>
                  <a:pt x="129539" y="64770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1574291" y="2667000"/>
            <a:ext cx="1453896" cy="1313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3119120" y="2799080"/>
            <a:ext cx="192405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">
              <a:lnSpc>
                <a:spcPct val="100000"/>
              </a:lnSpc>
              <a:tabLst>
                <a:tab pos="955675" algn="l"/>
              </a:tabLst>
            </a:pPr>
            <a:r>
              <a:rPr sz="45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	录</a:t>
            </a:r>
            <a:endParaRPr sz="4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23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1831975" y="2639695"/>
            <a:ext cx="857885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5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C</a:t>
            </a:r>
            <a:endParaRPr sz="905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28360" y="900556"/>
            <a:ext cx="765048" cy="765048"/>
          </a:xfrm>
          <a:custGeom>
            <a:avLst/>
            <a:gdLst/>
            <a:ahLst/>
            <a:cxnLst/>
            <a:rect l="l" t="t" r="r" b="b"/>
            <a:pathLst>
              <a:path w="765048" h="765048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8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bject 18"/>
          <p:cNvSpPr/>
          <p:nvPr/>
        </p:nvSpPr>
        <p:spPr>
          <a:xfrm>
            <a:off x="6254496" y="600328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5477383" y="573862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35"/>
          <p:cNvSpPr txBox="1"/>
          <p:nvPr/>
        </p:nvSpPr>
        <p:spPr>
          <a:xfrm>
            <a:off x="7518526" y="587362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改进方向</a:t>
            </a:r>
            <a:endParaRPr lang="zh-CN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4" name="object 31"/>
          <p:cNvSpPr txBox="1"/>
          <p:nvPr/>
        </p:nvSpPr>
        <p:spPr>
          <a:xfrm>
            <a:off x="7438771" y="19267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目标标准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41"/>
          <p:cNvSpPr txBox="1"/>
          <p:nvPr/>
        </p:nvSpPr>
        <p:spPr>
          <a:xfrm>
            <a:off x="5597398" y="191516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41"/>
          <p:cNvSpPr txBox="1"/>
          <p:nvPr/>
        </p:nvSpPr>
        <p:spPr>
          <a:xfrm>
            <a:off x="5597398" y="380619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object 41"/>
          <p:cNvSpPr txBox="1"/>
          <p:nvPr/>
        </p:nvSpPr>
        <p:spPr>
          <a:xfrm>
            <a:off x="5653278" y="58553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03503" y="64388"/>
            <a:ext cx="20554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汇报内容</a:t>
            </a:r>
            <a:endParaRPr sz="40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object 30"/>
          <p:cNvSpPr txBox="1"/>
          <p:nvPr/>
        </p:nvSpPr>
        <p:spPr>
          <a:xfrm>
            <a:off x="5542280" y="74676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lang="zh-CN"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003503" y="64388"/>
            <a:ext cx="20554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汇报内容</a:t>
            </a:r>
            <a:endParaRPr sz="40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62040" y="5844032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34684" y="1440180"/>
            <a:ext cx="0" cy="4773612"/>
          </a:xfrm>
          <a:custGeom>
            <a:avLst/>
            <a:gdLst/>
            <a:ahLst/>
            <a:cxnLst/>
            <a:rect l="l" t="t" r="r" b="b"/>
            <a:pathLst>
              <a:path h="4773612">
                <a:moveTo>
                  <a:pt x="0" y="0"/>
                </a:moveTo>
                <a:lnTo>
                  <a:pt x="0" y="4773612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35267" y="12740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167247" y="1152525"/>
            <a:ext cx="240791" cy="280416"/>
          </a:xfrm>
          <a:custGeom>
            <a:avLst/>
            <a:gdLst/>
            <a:ahLst/>
            <a:cxnLst/>
            <a:rect l="l" t="t" r="r" b="b"/>
            <a:pathLst>
              <a:path w="240791" h="280416">
                <a:moveTo>
                  <a:pt x="0" y="0"/>
                </a:moveTo>
                <a:lnTo>
                  <a:pt x="0" y="280416"/>
                </a:lnTo>
                <a:lnTo>
                  <a:pt x="240791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45985" y="1198740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814566" y="1233677"/>
            <a:ext cx="129539" cy="131063"/>
          </a:xfrm>
          <a:custGeom>
            <a:avLst/>
            <a:gdLst/>
            <a:ahLst/>
            <a:cxnLst/>
            <a:rect l="l" t="t" r="r" b="b"/>
            <a:pathLst>
              <a:path w="129539" h="131063">
                <a:moveTo>
                  <a:pt x="64769" y="0"/>
                </a:moveTo>
                <a:lnTo>
                  <a:pt x="0" y="0"/>
                </a:lnTo>
                <a:lnTo>
                  <a:pt x="64769" y="65532"/>
                </a:lnTo>
                <a:lnTo>
                  <a:pt x="0" y="131063"/>
                </a:lnTo>
                <a:lnTo>
                  <a:pt x="64769" y="131063"/>
                </a:lnTo>
                <a:lnTo>
                  <a:pt x="129539" y="65532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406005" y="1037590"/>
            <a:ext cx="190182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专业概况</a:t>
            </a:r>
            <a:endParaRPr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6697980" y="2104789"/>
            <a:ext cx="202232" cy="204717"/>
          </a:xfrm>
          <a:custGeom>
            <a:avLst/>
            <a:gdLst/>
            <a:ahLst/>
            <a:cxnLst/>
            <a:rect l="l" t="t" r="r" b="b"/>
            <a:pathLst>
              <a:path w="202232" h="204717">
                <a:moveTo>
                  <a:pt x="95905" y="0"/>
                </a:moveTo>
                <a:lnTo>
                  <a:pt x="55254" y="11084"/>
                </a:lnTo>
                <a:lnTo>
                  <a:pt x="23352" y="37036"/>
                </a:lnTo>
                <a:lnTo>
                  <a:pt x="4019" y="73951"/>
                </a:lnTo>
                <a:lnTo>
                  <a:pt x="0" y="102724"/>
                </a:lnTo>
                <a:lnTo>
                  <a:pt x="27" y="105124"/>
                </a:lnTo>
                <a:lnTo>
                  <a:pt x="8858" y="144290"/>
                </a:lnTo>
                <a:lnTo>
                  <a:pt x="32179" y="176118"/>
                </a:lnTo>
                <a:lnTo>
                  <a:pt x="68068" y="197348"/>
                </a:lnTo>
                <a:lnTo>
                  <a:pt x="114599" y="204717"/>
                </a:lnTo>
                <a:lnTo>
                  <a:pt x="127859" y="201994"/>
                </a:lnTo>
                <a:lnTo>
                  <a:pt x="163012" y="183636"/>
                </a:lnTo>
                <a:lnTo>
                  <a:pt x="188637" y="151878"/>
                </a:lnTo>
                <a:lnTo>
                  <a:pt x="201407" y="109145"/>
                </a:lnTo>
                <a:lnTo>
                  <a:pt x="202232" y="92881"/>
                </a:lnTo>
                <a:lnTo>
                  <a:pt x="199956" y="78958"/>
                </a:lnTo>
                <a:lnTo>
                  <a:pt x="182719" y="41890"/>
                </a:lnTo>
                <a:lnTo>
                  <a:pt x="152181" y="14685"/>
                </a:lnTo>
                <a:lnTo>
                  <a:pt x="111311" y="956"/>
                </a:lnTo>
                <a:lnTo>
                  <a:pt x="959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43700" y="2138172"/>
            <a:ext cx="128016" cy="129539"/>
          </a:xfrm>
          <a:custGeom>
            <a:avLst/>
            <a:gdLst/>
            <a:ahLst/>
            <a:cxnLst/>
            <a:rect l="l" t="t" r="r" b="b"/>
            <a:pathLst>
              <a:path w="128016" h="129539">
                <a:moveTo>
                  <a:pt x="64007" y="0"/>
                </a:moveTo>
                <a:lnTo>
                  <a:pt x="0" y="0"/>
                </a:lnTo>
                <a:lnTo>
                  <a:pt x="64007" y="64769"/>
                </a:lnTo>
                <a:lnTo>
                  <a:pt x="0" y="129539"/>
                </a:lnTo>
                <a:lnTo>
                  <a:pt x="64007" y="129539"/>
                </a:lnTo>
                <a:lnTo>
                  <a:pt x="128016" y="64769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6288023" y="2200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6216396" y="204977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457063" y="178511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47533" y="2895600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sz="36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6309359" y="322478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6236208" y="3072383"/>
            <a:ext cx="266699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699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5445252" y="2819400"/>
            <a:ext cx="841248" cy="832104"/>
          </a:xfrm>
          <a:custGeom>
            <a:avLst/>
            <a:gdLst/>
            <a:ahLst/>
            <a:cxnLst/>
            <a:rect l="l" t="t" r="r" b="b"/>
            <a:pathLst>
              <a:path w="841248" h="832103">
                <a:moveTo>
                  <a:pt x="420624" y="0"/>
                </a:moveTo>
                <a:lnTo>
                  <a:pt x="352401" y="5446"/>
                </a:lnTo>
                <a:lnTo>
                  <a:pt x="287682" y="21214"/>
                </a:lnTo>
                <a:lnTo>
                  <a:pt x="227332" y="46445"/>
                </a:lnTo>
                <a:lnTo>
                  <a:pt x="172218" y="80284"/>
                </a:lnTo>
                <a:lnTo>
                  <a:pt x="123205" y="121872"/>
                </a:lnTo>
                <a:lnTo>
                  <a:pt x="81162" y="170352"/>
                </a:lnTo>
                <a:lnTo>
                  <a:pt x="46953" y="224868"/>
                </a:lnTo>
                <a:lnTo>
                  <a:pt x="21445" y="284561"/>
                </a:lnTo>
                <a:lnTo>
                  <a:pt x="5505" y="348574"/>
                </a:lnTo>
                <a:lnTo>
                  <a:pt x="0" y="416051"/>
                </a:lnTo>
                <a:lnTo>
                  <a:pt x="1394" y="450169"/>
                </a:lnTo>
                <a:lnTo>
                  <a:pt x="12225" y="516022"/>
                </a:lnTo>
                <a:lnTo>
                  <a:pt x="33057" y="577982"/>
                </a:lnTo>
                <a:lnTo>
                  <a:pt x="63024" y="635194"/>
                </a:lnTo>
                <a:lnTo>
                  <a:pt x="101258" y="686799"/>
                </a:lnTo>
                <a:lnTo>
                  <a:pt x="146895" y="731940"/>
                </a:lnTo>
                <a:lnTo>
                  <a:pt x="199066" y="769761"/>
                </a:lnTo>
                <a:lnTo>
                  <a:pt x="256907" y="799403"/>
                </a:lnTo>
                <a:lnTo>
                  <a:pt x="319550" y="820010"/>
                </a:lnTo>
                <a:lnTo>
                  <a:pt x="386129" y="830724"/>
                </a:lnTo>
                <a:lnTo>
                  <a:pt x="420624" y="832104"/>
                </a:lnTo>
                <a:lnTo>
                  <a:pt x="455118" y="830724"/>
                </a:lnTo>
                <a:lnTo>
                  <a:pt x="521697" y="820010"/>
                </a:lnTo>
                <a:lnTo>
                  <a:pt x="584340" y="799403"/>
                </a:lnTo>
                <a:lnTo>
                  <a:pt x="642181" y="769761"/>
                </a:lnTo>
                <a:lnTo>
                  <a:pt x="694352" y="731940"/>
                </a:lnTo>
                <a:lnTo>
                  <a:pt x="739989" y="686799"/>
                </a:lnTo>
                <a:lnTo>
                  <a:pt x="778223" y="635194"/>
                </a:lnTo>
                <a:lnTo>
                  <a:pt x="808190" y="577982"/>
                </a:lnTo>
                <a:lnTo>
                  <a:pt x="829022" y="516022"/>
                </a:lnTo>
                <a:lnTo>
                  <a:pt x="839853" y="450169"/>
                </a:lnTo>
                <a:lnTo>
                  <a:pt x="841248" y="416051"/>
                </a:lnTo>
                <a:lnTo>
                  <a:pt x="839853" y="381934"/>
                </a:lnTo>
                <a:lnTo>
                  <a:pt x="829022" y="316081"/>
                </a:lnTo>
                <a:lnTo>
                  <a:pt x="808190" y="254121"/>
                </a:lnTo>
                <a:lnTo>
                  <a:pt x="778223" y="196909"/>
                </a:lnTo>
                <a:lnTo>
                  <a:pt x="739989" y="145304"/>
                </a:lnTo>
                <a:lnTo>
                  <a:pt x="694352" y="100163"/>
                </a:lnTo>
                <a:lnTo>
                  <a:pt x="642181" y="62342"/>
                </a:lnTo>
                <a:lnTo>
                  <a:pt x="584340" y="32700"/>
                </a:lnTo>
                <a:lnTo>
                  <a:pt x="521697" y="12093"/>
                </a:lnTo>
                <a:lnTo>
                  <a:pt x="455118" y="1379"/>
                </a:lnTo>
                <a:lnTo>
                  <a:pt x="4206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6723888" y="311675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771131" y="3150107"/>
            <a:ext cx="129540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770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4770" y="129539"/>
                </a:lnTo>
                <a:lnTo>
                  <a:pt x="129540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6298691" y="4111752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6199632" y="3973067"/>
            <a:ext cx="243839" cy="280415"/>
          </a:xfrm>
          <a:custGeom>
            <a:avLst/>
            <a:gdLst/>
            <a:ahLst/>
            <a:cxnLst/>
            <a:rect l="l" t="t" r="r" b="b"/>
            <a:pathLst>
              <a:path w="243839" h="280415">
                <a:moveTo>
                  <a:pt x="0" y="0"/>
                </a:moveTo>
                <a:lnTo>
                  <a:pt x="0" y="280415"/>
                </a:lnTo>
                <a:lnTo>
                  <a:pt x="243839" y="14020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5468111" y="3733800"/>
            <a:ext cx="774191" cy="765048"/>
          </a:xfrm>
          <a:custGeom>
            <a:avLst/>
            <a:gdLst/>
            <a:ahLst/>
            <a:cxnLst/>
            <a:rect l="l" t="t" r="r" b="b"/>
            <a:pathLst>
              <a:path w="774191" h="765048">
                <a:moveTo>
                  <a:pt x="387096" y="0"/>
                </a:moveTo>
                <a:lnTo>
                  <a:pt x="324318" y="5008"/>
                </a:lnTo>
                <a:lnTo>
                  <a:pt x="264761" y="19507"/>
                </a:lnTo>
                <a:lnTo>
                  <a:pt x="209223" y="42708"/>
                </a:lnTo>
                <a:lnTo>
                  <a:pt x="158502" y="73822"/>
                </a:lnTo>
                <a:lnTo>
                  <a:pt x="113395" y="112061"/>
                </a:lnTo>
                <a:lnTo>
                  <a:pt x="74700" y="156636"/>
                </a:lnTo>
                <a:lnTo>
                  <a:pt x="43215" y="206759"/>
                </a:lnTo>
                <a:lnTo>
                  <a:pt x="19738" y="261640"/>
                </a:lnTo>
                <a:lnTo>
                  <a:pt x="5067" y="320491"/>
                </a:lnTo>
                <a:lnTo>
                  <a:pt x="0" y="382524"/>
                </a:lnTo>
                <a:lnTo>
                  <a:pt x="1283" y="413888"/>
                </a:lnTo>
                <a:lnTo>
                  <a:pt x="11252" y="474429"/>
                </a:lnTo>
                <a:lnTo>
                  <a:pt x="30426" y="531393"/>
                </a:lnTo>
                <a:lnTo>
                  <a:pt x="58006" y="583994"/>
                </a:lnTo>
                <a:lnTo>
                  <a:pt x="93196" y="631441"/>
                </a:lnTo>
                <a:lnTo>
                  <a:pt x="135196" y="672947"/>
                </a:lnTo>
                <a:lnTo>
                  <a:pt x="183210" y="707722"/>
                </a:lnTo>
                <a:lnTo>
                  <a:pt x="236440" y="734978"/>
                </a:lnTo>
                <a:lnTo>
                  <a:pt x="294087" y="753927"/>
                </a:lnTo>
                <a:lnTo>
                  <a:pt x="355354" y="763779"/>
                </a:lnTo>
                <a:lnTo>
                  <a:pt x="387096" y="765048"/>
                </a:lnTo>
                <a:lnTo>
                  <a:pt x="418837" y="763779"/>
                </a:lnTo>
                <a:lnTo>
                  <a:pt x="480104" y="753927"/>
                </a:lnTo>
                <a:lnTo>
                  <a:pt x="537751" y="734978"/>
                </a:lnTo>
                <a:lnTo>
                  <a:pt x="590981" y="707722"/>
                </a:lnTo>
                <a:lnTo>
                  <a:pt x="638995" y="672947"/>
                </a:lnTo>
                <a:lnTo>
                  <a:pt x="680995" y="631441"/>
                </a:lnTo>
                <a:lnTo>
                  <a:pt x="716185" y="583994"/>
                </a:lnTo>
                <a:lnTo>
                  <a:pt x="743765" y="531393"/>
                </a:lnTo>
                <a:lnTo>
                  <a:pt x="762939" y="474429"/>
                </a:lnTo>
                <a:lnTo>
                  <a:pt x="772908" y="413888"/>
                </a:lnTo>
                <a:lnTo>
                  <a:pt x="774191" y="382524"/>
                </a:lnTo>
                <a:lnTo>
                  <a:pt x="772908" y="351159"/>
                </a:lnTo>
                <a:lnTo>
                  <a:pt x="762939" y="290618"/>
                </a:lnTo>
                <a:lnTo>
                  <a:pt x="743765" y="233654"/>
                </a:lnTo>
                <a:lnTo>
                  <a:pt x="716185" y="181053"/>
                </a:lnTo>
                <a:lnTo>
                  <a:pt x="680995" y="133606"/>
                </a:lnTo>
                <a:lnTo>
                  <a:pt x="638995" y="92100"/>
                </a:lnTo>
                <a:lnTo>
                  <a:pt x="590981" y="57325"/>
                </a:lnTo>
                <a:lnTo>
                  <a:pt x="537751" y="30069"/>
                </a:lnTo>
                <a:lnTo>
                  <a:pt x="480104" y="11120"/>
                </a:lnTo>
                <a:lnTo>
                  <a:pt x="418837" y="1268"/>
                </a:lnTo>
                <a:lnTo>
                  <a:pt x="3870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5570855" y="266700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7437501" y="383679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sz="36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6714743" y="4035729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6761226" y="4069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66294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6294" y="129539"/>
                </a:lnTo>
                <a:lnTo>
                  <a:pt x="131064" y="64769"/>
                </a:lnTo>
                <a:lnTo>
                  <a:pt x="66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6888226" y="4196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0" y="0"/>
                </a:moveTo>
                <a:lnTo>
                  <a:pt x="66294" y="0"/>
                </a:lnTo>
                <a:lnTo>
                  <a:pt x="131064" y="64769"/>
                </a:lnTo>
                <a:lnTo>
                  <a:pt x="66294" y="129539"/>
                </a:lnTo>
                <a:lnTo>
                  <a:pt x="0" y="129539"/>
                </a:lnTo>
                <a:lnTo>
                  <a:pt x="64770" y="6476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7488681" y="487921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sz="36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6774180" y="5049125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6819900" y="5082540"/>
            <a:ext cx="128016" cy="129540"/>
          </a:xfrm>
          <a:custGeom>
            <a:avLst/>
            <a:gdLst/>
            <a:ahLst/>
            <a:cxnLst/>
            <a:rect l="l" t="t" r="r" b="b"/>
            <a:pathLst>
              <a:path w="128016" h="129540">
                <a:moveTo>
                  <a:pt x="64007" y="0"/>
                </a:moveTo>
                <a:lnTo>
                  <a:pt x="0" y="0"/>
                </a:lnTo>
                <a:lnTo>
                  <a:pt x="64007" y="64770"/>
                </a:lnTo>
                <a:lnTo>
                  <a:pt x="0" y="129540"/>
                </a:lnTo>
                <a:lnTo>
                  <a:pt x="64007" y="129540"/>
                </a:lnTo>
                <a:lnTo>
                  <a:pt x="128016" y="64770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364223" y="514502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39"/>
          <p:cNvSpPr/>
          <p:nvPr/>
        </p:nvSpPr>
        <p:spPr>
          <a:xfrm>
            <a:off x="6292596" y="4994147"/>
            <a:ext cx="262127" cy="304799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799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512308" y="4732020"/>
            <a:ext cx="830579" cy="832104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5660263" y="481139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endParaRPr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6376415" y="616610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6790943" y="605807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6838188" y="6091428"/>
            <a:ext cx="129539" cy="129540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769" y="0"/>
                </a:moveTo>
                <a:lnTo>
                  <a:pt x="0" y="0"/>
                </a:lnTo>
                <a:lnTo>
                  <a:pt x="64769" y="64770"/>
                </a:lnTo>
                <a:lnTo>
                  <a:pt x="0" y="129540"/>
                </a:lnTo>
                <a:lnTo>
                  <a:pt x="64769" y="129540"/>
                </a:lnTo>
                <a:lnTo>
                  <a:pt x="129539" y="64770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1574291" y="2667000"/>
            <a:ext cx="1453896" cy="1313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3119120" y="2799080"/>
            <a:ext cx="192405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">
              <a:lnSpc>
                <a:spcPct val="100000"/>
              </a:lnSpc>
              <a:tabLst>
                <a:tab pos="955675" algn="l"/>
              </a:tabLst>
            </a:pPr>
            <a:r>
              <a:rPr sz="45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	录</a:t>
            </a:r>
            <a:endParaRPr sz="4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23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1831975" y="2639695"/>
            <a:ext cx="857885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5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C</a:t>
            </a:r>
            <a:endParaRPr sz="905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28360" y="900556"/>
            <a:ext cx="765048" cy="765048"/>
          </a:xfrm>
          <a:custGeom>
            <a:avLst/>
            <a:gdLst/>
            <a:ahLst/>
            <a:cxnLst/>
            <a:rect l="l" t="t" r="r" b="b"/>
            <a:pathLst>
              <a:path w="765048" h="765048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8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bject 18"/>
          <p:cNvSpPr/>
          <p:nvPr/>
        </p:nvSpPr>
        <p:spPr>
          <a:xfrm>
            <a:off x="6254496" y="600328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5477383" y="573862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35"/>
          <p:cNvSpPr txBox="1"/>
          <p:nvPr/>
        </p:nvSpPr>
        <p:spPr>
          <a:xfrm>
            <a:off x="7510271" y="587108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改进方向</a:t>
            </a:r>
            <a:endParaRPr lang="zh-CN" sz="36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4" name="object 31"/>
          <p:cNvSpPr txBox="1"/>
          <p:nvPr/>
        </p:nvSpPr>
        <p:spPr>
          <a:xfrm>
            <a:off x="7438771" y="19267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目标标准</a:t>
            </a:r>
            <a:endParaRPr sz="3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3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object 30"/>
          <p:cNvSpPr txBox="1"/>
          <p:nvPr/>
        </p:nvSpPr>
        <p:spPr>
          <a:xfrm>
            <a:off x="5542280" y="74676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lang="zh-CN"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41"/>
          <p:cNvSpPr txBox="1"/>
          <p:nvPr/>
        </p:nvSpPr>
        <p:spPr>
          <a:xfrm>
            <a:off x="5597398" y="191516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41"/>
          <p:cNvSpPr txBox="1"/>
          <p:nvPr/>
        </p:nvSpPr>
        <p:spPr>
          <a:xfrm>
            <a:off x="5597398" y="380619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object 41"/>
          <p:cNvSpPr txBox="1"/>
          <p:nvPr/>
        </p:nvSpPr>
        <p:spPr>
          <a:xfrm>
            <a:off x="5653278" y="58553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12"/>
          <p:cNvSpPr/>
          <p:nvPr/>
        </p:nvSpPr>
        <p:spPr>
          <a:xfrm>
            <a:off x="8157971" y="5579364"/>
            <a:ext cx="0" cy="731697"/>
          </a:xfrm>
          <a:custGeom>
            <a:avLst/>
            <a:gdLst/>
            <a:ahLst/>
            <a:cxnLst/>
            <a:rect l="l" t="t" r="r" b="b"/>
            <a:pathLst>
              <a:path h="731697">
                <a:moveTo>
                  <a:pt x="0" y="0"/>
                </a:moveTo>
                <a:lnTo>
                  <a:pt x="0" y="731697"/>
                </a:lnTo>
              </a:path>
            </a:pathLst>
          </a:custGeom>
          <a:ln w="12192">
            <a:solidFill>
              <a:srgbClr val="9DA8B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13"/>
          <p:cNvSpPr/>
          <p:nvPr/>
        </p:nvSpPr>
        <p:spPr>
          <a:xfrm>
            <a:off x="6557771" y="2534411"/>
            <a:ext cx="2836164" cy="283616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14"/>
          <p:cNvSpPr/>
          <p:nvPr/>
        </p:nvSpPr>
        <p:spPr>
          <a:xfrm>
            <a:off x="6598157" y="2574798"/>
            <a:ext cx="2700528" cy="2700528"/>
          </a:xfrm>
          <a:custGeom>
            <a:avLst/>
            <a:gdLst/>
            <a:ahLst/>
            <a:cxnLst/>
            <a:rect l="l" t="t" r="r" b="b"/>
            <a:pathLst>
              <a:path w="2700528" h="2700528">
                <a:moveTo>
                  <a:pt x="0" y="1350264"/>
                </a:moveTo>
                <a:lnTo>
                  <a:pt x="4475" y="1239519"/>
                </a:lnTo>
                <a:lnTo>
                  <a:pt x="17672" y="1131240"/>
                </a:lnTo>
                <a:lnTo>
                  <a:pt x="39241" y="1025775"/>
                </a:lnTo>
                <a:lnTo>
                  <a:pt x="68836" y="923470"/>
                </a:lnTo>
                <a:lnTo>
                  <a:pt x="106108" y="824674"/>
                </a:lnTo>
                <a:lnTo>
                  <a:pt x="150711" y="729733"/>
                </a:lnTo>
                <a:lnTo>
                  <a:pt x="202297" y="638996"/>
                </a:lnTo>
                <a:lnTo>
                  <a:pt x="260518" y="552809"/>
                </a:lnTo>
                <a:lnTo>
                  <a:pt x="325028" y="471521"/>
                </a:lnTo>
                <a:lnTo>
                  <a:pt x="395477" y="395477"/>
                </a:lnTo>
                <a:lnTo>
                  <a:pt x="471521" y="325028"/>
                </a:lnTo>
                <a:lnTo>
                  <a:pt x="552809" y="260518"/>
                </a:lnTo>
                <a:lnTo>
                  <a:pt x="638996" y="202297"/>
                </a:lnTo>
                <a:lnTo>
                  <a:pt x="729733" y="150711"/>
                </a:lnTo>
                <a:lnTo>
                  <a:pt x="824674" y="106108"/>
                </a:lnTo>
                <a:lnTo>
                  <a:pt x="923470" y="68836"/>
                </a:lnTo>
                <a:lnTo>
                  <a:pt x="1025775" y="39241"/>
                </a:lnTo>
                <a:lnTo>
                  <a:pt x="1131240" y="17672"/>
                </a:lnTo>
                <a:lnTo>
                  <a:pt x="1239519" y="4475"/>
                </a:lnTo>
                <a:lnTo>
                  <a:pt x="1350264" y="0"/>
                </a:lnTo>
                <a:lnTo>
                  <a:pt x="1461008" y="4475"/>
                </a:lnTo>
                <a:lnTo>
                  <a:pt x="1569287" y="17672"/>
                </a:lnTo>
                <a:lnTo>
                  <a:pt x="1674752" y="39241"/>
                </a:lnTo>
                <a:lnTo>
                  <a:pt x="1777057" y="68836"/>
                </a:lnTo>
                <a:lnTo>
                  <a:pt x="1875853" y="106108"/>
                </a:lnTo>
                <a:lnTo>
                  <a:pt x="1970794" y="150711"/>
                </a:lnTo>
                <a:lnTo>
                  <a:pt x="2061531" y="202297"/>
                </a:lnTo>
                <a:lnTo>
                  <a:pt x="2147718" y="260518"/>
                </a:lnTo>
                <a:lnTo>
                  <a:pt x="2229006" y="325028"/>
                </a:lnTo>
                <a:lnTo>
                  <a:pt x="2305050" y="395477"/>
                </a:lnTo>
                <a:lnTo>
                  <a:pt x="2375499" y="471521"/>
                </a:lnTo>
                <a:lnTo>
                  <a:pt x="2440009" y="552809"/>
                </a:lnTo>
                <a:lnTo>
                  <a:pt x="2498230" y="638996"/>
                </a:lnTo>
                <a:lnTo>
                  <a:pt x="2549816" y="729733"/>
                </a:lnTo>
                <a:lnTo>
                  <a:pt x="2594419" y="824674"/>
                </a:lnTo>
                <a:lnTo>
                  <a:pt x="2631691" y="923470"/>
                </a:lnTo>
                <a:lnTo>
                  <a:pt x="2661286" y="1025775"/>
                </a:lnTo>
                <a:lnTo>
                  <a:pt x="2682855" y="1131240"/>
                </a:lnTo>
                <a:lnTo>
                  <a:pt x="2696052" y="1239519"/>
                </a:lnTo>
                <a:lnTo>
                  <a:pt x="2700528" y="1350264"/>
                </a:lnTo>
                <a:lnTo>
                  <a:pt x="2696052" y="1461008"/>
                </a:lnTo>
                <a:lnTo>
                  <a:pt x="2682855" y="1569287"/>
                </a:lnTo>
                <a:lnTo>
                  <a:pt x="2661286" y="1674752"/>
                </a:lnTo>
                <a:lnTo>
                  <a:pt x="2631691" y="1777057"/>
                </a:lnTo>
                <a:lnTo>
                  <a:pt x="2594419" y="1875853"/>
                </a:lnTo>
                <a:lnTo>
                  <a:pt x="2549816" y="1970794"/>
                </a:lnTo>
                <a:lnTo>
                  <a:pt x="2498230" y="2061531"/>
                </a:lnTo>
                <a:lnTo>
                  <a:pt x="2440009" y="2147718"/>
                </a:lnTo>
                <a:lnTo>
                  <a:pt x="2375499" y="2229006"/>
                </a:lnTo>
                <a:lnTo>
                  <a:pt x="2305050" y="2305050"/>
                </a:lnTo>
                <a:lnTo>
                  <a:pt x="2229006" y="2375499"/>
                </a:lnTo>
                <a:lnTo>
                  <a:pt x="2147718" y="2440009"/>
                </a:lnTo>
                <a:lnTo>
                  <a:pt x="2061531" y="2498230"/>
                </a:lnTo>
                <a:lnTo>
                  <a:pt x="1970794" y="2549816"/>
                </a:lnTo>
                <a:lnTo>
                  <a:pt x="1875853" y="2594419"/>
                </a:lnTo>
                <a:lnTo>
                  <a:pt x="1777057" y="2631691"/>
                </a:lnTo>
                <a:lnTo>
                  <a:pt x="1674752" y="2661286"/>
                </a:lnTo>
                <a:lnTo>
                  <a:pt x="1569287" y="2682855"/>
                </a:lnTo>
                <a:lnTo>
                  <a:pt x="1461008" y="2696052"/>
                </a:lnTo>
                <a:lnTo>
                  <a:pt x="1350264" y="2700528"/>
                </a:lnTo>
                <a:lnTo>
                  <a:pt x="1239519" y="2696052"/>
                </a:lnTo>
                <a:lnTo>
                  <a:pt x="1131240" y="2682855"/>
                </a:lnTo>
                <a:lnTo>
                  <a:pt x="1025775" y="2661286"/>
                </a:lnTo>
                <a:lnTo>
                  <a:pt x="923470" y="2631691"/>
                </a:lnTo>
                <a:lnTo>
                  <a:pt x="824674" y="2594419"/>
                </a:lnTo>
                <a:lnTo>
                  <a:pt x="729733" y="2549816"/>
                </a:lnTo>
                <a:lnTo>
                  <a:pt x="638996" y="2498230"/>
                </a:lnTo>
                <a:lnTo>
                  <a:pt x="552809" y="2440009"/>
                </a:lnTo>
                <a:lnTo>
                  <a:pt x="471521" y="2375499"/>
                </a:lnTo>
                <a:lnTo>
                  <a:pt x="395478" y="2305050"/>
                </a:lnTo>
                <a:lnTo>
                  <a:pt x="325028" y="2229006"/>
                </a:lnTo>
                <a:lnTo>
                  <a:pt x="260518" y="2147718"/>
                </a:lnTo>
                <a:lnTo>
                  <a:pt x="202297" y="2061531"/>
                </a:lnTo>
                <a:lnTo>
                  <a:pt x="150711" y="1970794"/>
                </a:lnTo>
                <a:lnTo>
                  <a:pt x="106108" y="1875853"/>
                </a:lnTo>
                <a:lnTo>
                  <a:pt x="68836" y="1777057"/>
                </a:lnTo>
                <a:lnTo>
                  <a:pt x="39241" y="1674752"/>
                </a:lnTo>
                <a:lnTo>
                  <a:pt x="17672" y="1569287"/>
                </a:lnTo>
                <a:lnTo>
                  <a:pt x="4475" y="1461008"/>
                </a:lnTo>
                <a:lnTo>
                  <a:pt x="0" y="1350264"/>
                </a:lnTo>
                <a:close/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15"/>
          <p:cNvSpPr/>
          <p:nvPr/>
        </p:nvSpPr>
        <p:spPr>
          <a:xfrm>
            <a:off x="7022592" y="2999232"/>
            <a:ext cx="1906524" cy="190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16"/>
          <p:cNvSpPr/>
          <p:nvPr/>
        </p:nvSpPr>
        <p:spPr>
          <a:xfrm>
            <a:off x="7048500" y="3025139"/>
            <a:ext cx="1799844" cy="1799844"/>
          </a:xfrm>
          <a:custGeom>
            <a:avLst/>
            <a:gdLst/>
            <a:ahLst/>
            <a:cxnLst/>
            <a:rect l="l" t="t" r="r" b="b"/>
            <a:pathLst>
              <a:path w="1799844" h="1799844">
                <a:moveTo>
                  <a:pt x="899922" y="0"/>
                </a:moveTo>
                <a:lnTo>
                  <a:pt x="826122" y="2983"/>
                </a:lnTo>
                <a:lnTo>
                  <a:pt x="753965" y="11780"/>
                </a:lnTo>
                <a:lnTo>
                  <a:pt x="683680" y="26157"/>
                </a:lnTo>
                <a:lnTo>
                  <a:pt x="615500" y="45884"/>
                </a:lnTo>
                <a:lnTo>
                  <a:pt x="549657" y="70729"/>
                </a:lnTo>
                <a:lnTo>
                  <a:pt x="486383" y="100459"/>
                </a:lnTo>
                <a:lnTo>
                  <a:pt x="425909" y="134843"/>
                </a:lnTo>
                <a:lnTo>
                  <a:pt x="368466" y="173650"/>
                </a:lnTo>
                <a:lnTo>
                  <a:pt x="314287" y="216648"/>
                </a:lnTo>
                <a:lnTo>
                  <a:pt x="263604" y="263604"/>
                </a:lnTo>
                <a:lnTo>
                  <a:pt x="216648" y="314287"/>
                </a:lnTo>
                <a:lnTo>
                  <a:pt x="173650" y="368466"/>
                </a:lnTo>
                <a:lnTo>
                  <a:pt x="134843" y="425909"/>
                </a:lnTo>
                <a:lnTo>
                  <a:pt x="100459" y="486383"/>
                </a:lnTo>
                <a:lnTo>
                  <a:pt x="70729" y="549657"/>
                </a:lnTo>
                <a:lnTo>
                  <a:pt x="45884" y="615500"/>
                </a:lnTo>
                <a:lnTo>
                  <a:pt x="26157" y="683680"/>
                </a:lnTo>
                <a:lnTo>
                  <a:pt x="11780" y="753965"/>
                </a:lnTo>
                <a:lnTo>
                  <a:pt x="2983" y="826122"/>
                </a:lnTo>
                <a:lnTo>
                  <a:pt x="0" y="899922"/>
                </a:lnTo>
                <a:lnTo>
                  <a:pt x="2983" y="973721"/>
                </a:lnTo>
                <a:lnTo>
                  <a:pt x="11780" y="1045878"/>
                </a:lnTo>
                <a:lnTo>
                  <a:pt x="26157" y="1116163"/>
                </a:lnTo>
                <a:lnTo>
                  <a:pt x="45884" y="1184343"/>
                </a:lnTo>
                <a:lnTo>
                  <a:pt x="70729" y="1250186"/>
                </a:lnTo>
                <a:lnTo>
                  <a:pt x="100459" y="1313460"/>
                </a:lnTo>
                <a:lnTo>
                  <a:pt x="134843" y="1373934"/>
                </a:lnTo>
                <a:lnTo>
                  <a:pt x="173650" y="1431377"/>
                </a:lnTo>
                <a:lnTo>
                  <a:pt x="216648" y="1485556"/>
                </a:lnTo>
                <a:lnTo>
                  <a:pt x="263604" y="1536239"/>
                </a:lnTo>
                <a:lnTo>
                  <a:pt x="314287" y="1583195"/>
                </a:lnTo>
                <a:lnTo>
                  <a:pt x="368466" y="1626193"/>
                </a:lnTo>
                <a:lnTo>
                  <a:pt x="425909" y="1665000"/>
                </a:lnTo>
                <a:lnTo>
                  <a:pt x="486383" y="1699384"/>
                </a:lnTo>
                <a:lnTo>
                  <a:pt x="549657" y="1729114"/>
                </a:lnTo>
                <a:lnTo>
                  <a:pt x="615500" y="1753959"/>
                </a:lnTo>
                <a:lnTo>
                  <a:pt x="683680" y="1773686"/>
                </a:lnTo>
                <a:lnTo>
                  <a:pt x="753965" y="1788063"/>
                </a:lnTo>
                <a:lnTo>
                  <a:pt x="826122" y="1796860"/>
                </a:lnTo>
                <a:lnTo>
                  <a:pt x="899922" y="1799844"/>
                </a:lnTo>
                <a:lnTo>
                  <a:pt x="973721" y="1796860"/>
                </a:lnTo>
                <a:lnTo>
                  <a:pt x="1045878" y="1788063"/>
                </a:lnTo>
                <a:lnTo>
                  <a:pt x="1116163" y="1773686"/>
                </a:lnTo>
                <a:lnTo>
                  <a:pt x="1184343" y="1753959"/>
                </a:lnTo>
                <a:lnTo>
                  <a:pt x="1250186" y="1729114"/>
                </a:lnTo>
                <a:lnTo>
                  <a:pt x="1313460" y="1699384"/>
                </a:lnTo>
                <a:lnTo>
                  <a:pt x="1373934" y="1665000"/>
                </a:lnTo>
                <a:lnTo>
                  <a:pt x="1431377" y="1626193"/>
                </a:lnTo>
                <a:lnTo>
                  <a:pt x="1485556" y="1583195"/>
                </a:lnTo>
                <a:lnTo>
                  <a:pt x="1536239" y="1536239"/>
                </a:lnTo>
                <a:lnTo>
                  <a:pt x="1583195" y="1485556"/>
                </a:lnTo>
                <a:lnTo>
                  <a:pt x="1626193" y="1431377"/>
                </a:lnTo>
                <a:lnTo>
                  <a:pt x="1665000" y="1373934"/>
                </a:lnTo>
                <a:lnTo>
                  <a:pt x="1699384" y="1313460"/>
                </a:lnTo>
                <a:lnTo>
                  <a:pt x="1729114" y="1250186"/>
                </a:lnTo>
                <a:lnTo>
                  <a:pt x="1753959" y="1184343"/>
                </a:lnTo>
                <a:lnTo>
                  <a:pt x="1773686" y="1116163"/>
                </a:lnTo>
                <a:lnTo>
                  <a:pt x="1788063" y="1045878"/>
                </a:lnTo>
                <a:lnTo>
                  <a:pt x="1796860" y="973721"/>
                </a:lnTo>
                <a:lnTo>
                  <a:pt x="1799844" y="899922"/>
                </a:lnTo>
                <a:lnTo>
                  <a:pt x="1796860" y="826122"/>
                </a:lnTo>
                <a:lnTo>
                  <a:pt x="1788063" y="753965"/>
                </a:lnTo>
                <a:lnTo>
                  <a:pt x="1773686" y="683680"/>
                </a:lnTo>
                <a:lnTo>
                  <a:pt x="1753959" y="615500"/>
                </a:lnTo>
                <a:lnTo>
                  <a:pt x="1729114" y="549657"/>
                </a:lnTo>
                <a:lnTo>
                  <a:pt x="1699384" y="486383"/>
                </a:lnTo>
                <a:lnTo>
                  <a:pt x="1665000" y="425909"/>
                </a:lnTo>
                <a:lnTo>
                  <a:pt x="1626193" y="368466"/>
                </a:lnTo>
                <a:lnTo>
                  <a:pt x="1583195" y="314287"/>
                </a:lnTo>
                <a:lnTo>
                  <a:pt x="1536239" y="263604"/>
                </a:lnTo>
                <a:lnTo>
                  <a:pt x="1485556" y="216648"/>
                </a:lnTo>
                <a:lnTo>
                  <a:pt x="1431377" y="173650"/>
                </a:lnTo>
                <a:lnTo>
                  <a:pt x="1373934" y="134843"/>
                </a:lnTo>
                <a:lnTo>
                  <a:pt x="1313460" y="100459"/>
                </a:lnTo>
                <a:lnTo>
                  <a:pt x="1250186" y="70729"/>
                </a:lnTo>
                <a:lnTo>
                  <a:pt x="1184343" y="45884"/>
                </a:lnTo>
                <a:lnTo>
                  <a:pt x="1116163" y="26157"/>
                </a:lnTo>
                <a:lnTo>
                  <a:pt x="1045878" y="11780"/>
                </a:lnTo>
                <a:lnTo>
                  <a:pt x="973721" y="2983"/>
                </a:lnTo>
                <a:lnTo>
                  <a:pt x="899922" y="0"/>
                </a:lnTo>
                <a:close/>
              </a:path>
            </a:pathLst>
          </a:custGeom>
          <a:solidFill>
            <a:srgbClr val="56BDF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17"/>
          <p:cNvSpPr/>
          <p:nvPr/>
        </p:nvSpPr>
        <p:spPr>
          <a:xfrm>
            <a:off x="7402068" y="3366515"/>
            <a:ext cx="1179576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18"/>
          <p:cNvSpPr/>
          <p:nvPr/>
        </p:nvSpPr>
        <p:spPr>
          <a:xfrm>
            <a:off x="7046976" y="3793235"/>
            <a:ext cx="1889760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19"/>
          <p:cNvSpPr/>
          <p:nvPr/>
        </p:nvSpPr>
        <p:spPr>
          <a:xfrm>
            <a:off x="7415783" y="2221992"/>
            <a:ext cx="1051559" cy="1051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20"/>
          <p:cNvSpPr/>
          <p:nvPr/>
        </p:nvSpPr>
        <p:spPr>
          <a:xfrm>
            <a:off x="7382256" y="2171700"/>
            <a:ext cx="1118616" cy="1258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21"/>
          <p:cNvSpPr/>
          <p:nvPr/>
        </p:nvSpPr>
        <p:spPr>
          <a:xfrm>
            <a:off x="7761731" y="2388107"/>
            <a:ext cx="539496" cy="539495"/>
          </a:xfrm>
          <a:custGeom>
            <a:avLst/>
            <a:gdLst/>
            <a:ahLst/>
            <a:cxnLst/>
            <a:rect l="l" t="t" r="r" b="b"/>
            <a:pathLst>
              <a:path w="539496" h="539495">
                <a:moveTo>
                  <a:pt x="269748" y="0"/>
                </a:moveTo>
                <a:lnTo>
                  <a:pt x="225995" y="3530"/>
                </a:lnTo>
                <a:lnTo>
                  <a:pt x="184489" y="13752"/>
                </a:lnTo>
                <a:lnTo>
                  <a:pt x="145786" y="30110"/>
                </a:lnTo>
                <a:lnTo>
                  <a:pt x="110441" y="52047"/>
                </a:lnTo>
                <a:lnTo>
                  <a:pt x="79009" y="79009"/>
                </a:lnTo>
                <a:lnTo>
                  <a:pt x="52047" y="110441"/>
                </a:lnTo>
                <a:lnTo>
                  <a:pt x="30110" y="145786"/>
                </a:lnTo>
                <a:lnTo>
                  <a:pt x="13752" y="184489"/>
                </a:lnTo>
                <a:lnTo>
                  <a:pt x="3530" y="225995"/>
                </a:lnTo>
                <a:lnTo>
                  <a:pt x="0" y="269747"/>
                </a:lnTo>
                <a:lnTo>
                  <a:pt x="894" y="291870"/>
                </a:lnTo>
                <a:lnTo>
                  <a:pt x="7839" y="334569"/>
                </a:lnTo>
                <a:lnTo>
                  <a:pt x="21199" y="374743"/>
                </a:lnTo>
                <a:lnTo>
                  <a:pt x="40416" y="411836"/>
                </a:lnTo>
                <a:lnTo>
                  <a:pt x="64935" y="445294"/>
                </a:lnTo>
                <a:lnTo>
                  <a:pt x="94201" y="474560"/>
                </a:lnTo>
                <a:lnTo>
                  <a:pt x="127659" y="499079"/>
                </a:lnTo>
                <a:lnTo>
                  <a:pt x="164752" y="518296"/>
                </a:lnTo>
                <a:lnTo>
                  <a:pt x="204926" y="531656"/>
                </a:lnTo>
                <a:lnTo>
                  <a:pt x="247625" y="538601"/>
                </a:lnTo>
                <a:lnTo>
                  <a:pt x="269748" y="539495"/>
                </a:lnTo>
                <a:lnTo>
                  <a:pt x="291870" y="538601"/>
                </a:lnTo>
                <a:lnTo>
                  <a:pt x="334569" y="531656"/>
                </a:lnTo>
                <a:lnTo>
                  <a:pt x="374743" y="518296"/>
                </a:lnTo>
                <a:lnTo>
                  <a:pt x="411836" y="499079"/>
                </a:lnTo>
                <a:lnTo>
                  <a:pt x="445294" y="474560"/>
                </a:lnTo>
                <a:lnTo>
                  <a:pt x="474560" y="445294"/>
                </a:lnTo>
                <a:lnTo>
                  <a:pt x="499079" y="411836"/>
                </a:lnTo>
                <a:lnTo>
                  <a:pt x="518296" y="374743"/>
                </a:lnTo>
                <a:lnTo>
                  <a:pt x="531656" y="334569"/>
                </a:lnTo>
                <a:lnTo>
                  <a:pt x="538601" y="291870"/>
                </a:lnTo>
                <a:lnTo>
                  <a:pt x="539496" y="269747"/>
                </a:lnTo>
                <a:lnTo>
                  <a:pt x="538601" y="247625"/>
                </a:lnTo>
                <a:lnTo>
                  <a:pt x="531656" y="204926"/>
                </a:lnTo>
                <a:lnTo>
                  <a:pt x="518296" y="164752"/>
                </a:lnTo>
                <a:lnTo>
                  <a:pt x="499079" y="127659"/>
                </a:lnTo>
                <a:lnTo>
                  <a:pt x="474560" y="94201"/>
                </a:lnTo>
                <a:lnTo>
                  <a:pt x="445294" y="64935"/>
                </a:lnTo>
                <a:lnTo>
                  <a:pt x="411836" y="40416"/>
                </a:lnTo>
                <a:lnTo>
                  <a:pt x="374743" y="21199"/>
                </a:lnTo>
                <a:lnTo>
                  <a:pt x="334569" y="7839"/>
                </a:lnTo>
                <a:lnTo>
                  <a:pt x="291870" y="894"/>
                </a:lnTo>
                <a:lnTo>
                  <a:pt x="269748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22"/>
          <p:cNvSpPr/>
          <p:nvPr/>
        </p:nvSpPr>
        <p:spPr>
          <a:xfrm>
            <a:off x="8314943" y="2523744"/>
            <a:ext cx="1051559" cy="1053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23"/>
          <p:cNvSpPr/>
          <p:nvPr/>
        </p:nvSpPr>
        <p:spPr>
          <a:xfrm>
            <a:off x="8281416" y="2473451"/>
            <a:ext cx="1118616" cy="1258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24"/>
          <p:cNvSpPr/>
          <p:nvPr/>
        </p:nvSpPr>
        <p:spPr>
          <a:xfrm>
            <a:off x="8660892" y="2689860"/>
            <a:ext cx="539496" cy="541019"/>
          </a:xfrm>
          <a:custGeom>
            <a:avLst/>
            <a:gdLst/>
            <a:ahLst/>
            <a:cxnLst/>
            <a:rect l="l" t="t" r="r" b="b"/>
            <a:pathLst>
              <a:path w="539496" h="541019">
                <a:moveTo>
                  <a:pt x="269748" y="0"/>
                </a:moveTo>
                <a:lnTo>
                  <a:pt x="225995" y="3541"/>
                </a:lnTo>
                <a:lnTo>
                  <a:pt x="184489" y="13795"/>
                </a:lnTo>
                <a:lnTo>
                  <a:pt x="145786" y="30202"/>
                </a:lnTo>
                <a:lnTo>
                  <a:pt x="110441" y="52206"/>
                </a:lnTo>
                <a:lnTo>
                  <a:pt x="79009" y="79248"/>
                </a:lnTo>
                <a:lnTo>
                  <a:pt x="52047" y="110770"/>
                </a:lnTo>
                <a:lnTo>
                  <a:pt x="30110" y="146215"/>
                </a:lnTo>
                <a:lnTo>
                  <a:pt x="13752" y="185025"/>
                </a:lnTo>
                <a:lnTo>
                  <a:pt x="3530" y="226643"/>
                </a:lnTo>
                <a:lnTo>
                  <a:pt x="0" y="270510"/>
                </a:lnTo>
                <a:lnTo>
                  <a:pt x="894" y="292689"/>
                </a:lnTo>
                <a:lnTo>
                  <a:pt x="7839" y="335501"/>
                </a:lnTo>
                <a:lnTo>
                  <a:pt x="21199" y="375785"/>
                </a:lnTo>
                <a:lnTo>
                  <a:pt x="40416" y="412982"/>
                </a:lnTo>
                <a:lnTo>
                  <a:pt x="64935" y="446536"/>
                </a:lnTo>
                <a:lnTo>
                  <a:pt x="94201" y="475887"/>
                </a:lnTo>
                <a:lnTo>
                  <a:pt x="127659" y="500480"/>
                </a:lnTo>
                <a:lnTo>
                  <a:pt x="164752" y="519755"/>
                </a:lnTo>
                <a:lnTo>
                  <a:pt x="204926" y="533155"/>
                </a:lnTo>
                <a:lnTo>
                  <a:pt x="247625" y="540122"/>
                </a:lnTo>
                <a:lnTo>
                  <a:pt x="269748" y="541019"/>
                </a:lnTo>
                <a:lnTo>
                  <a:pt x="291870" y="540122"/>
                </a:lnTo>
                <a:lnTo>
                  <a:pt x="334569" y="533155"/>
                </a:lnTo>
                <a:lnTo>
                  <a:pt x="374743" y="519755"/>
                </a:lnTo>
                <a:lnTo>
                  <a:pt x="411836" y="500480"/>
                </a:lnTo>
                <a:lnTo>
                  <a:pt x="445294" y="475887"/>
                </a:lnTo>
                <a:lnTo>
                  <a:pt x="474560" y="446536"/>
                </a:lnTo>
                <a:lnTo>
                  <a:pt x="499079" y="412982"/>
                </a:lnTo>
                <a:lnTo>
                  <a:pt x="518296" y="375785"/>
                </a:lnTo>
                <a:lnTo>
                  <a:pt x="531656" y="335501"/>
                </a:lnTo>
                <a:lnTo>
                  <a:pt x="538601" y="292689"/>
                </a:lnTo>
                <a:lnTo>
                  <a:pt x="539496" y="270510"/>
                </a:lnTo>
                <a:lnTo>
                  <a:pt x="538601" y="248330"/>
                </a:lnTo>
                <a:lnTo>
                  <a:pt x="531656" y="205518"/>
                </a:lnTo>
                <a:lnTo>
                  <a:pt x="518296" y="165234"/>
                </a:lnTo>
                <a:lnTo>
                  <a:pt x="499079" y="128037"/>
                </a:lnTo>
                <a:lnTo>
                  <a:pt x="474560" y="94483"/>
                </a:lnTo>
                <a:lnTo>
                  <a:pt x="445294" y="65132"/>
                </a:lnTo>
                <a:lnTo>
                  <a:pt x="411836" y="40539"/>
                </a:lnTo>
                <a:lnTo>
                  <a:pt x="374743" y="21264"/>
                </a:lnTo>
                <a:lnTo>
                  <a:pt x="334569" y="7864"/>
                </a:lnTo>
                <a:lnTo>
                  <a:pt x="291870" y="897"/>
                </a:lnTo>
                <a:lnTo>
                  <a:pt x="269748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25"/>
          <p:cNvSpPr/>
          <p:nvPr/>
        </p:nvSpPr>
        <p:spPr>
          <a:xfrm>
            <a:off x="8738616" y="3572255"/>
            <a:ext cx="1053083" cy="1051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26"/>
          <p:cNvSpPr/>
          <p:nvPr/>
        </p:nvSpPr>
        <p:spPr>
          <a:xfrm>
            <a:off x="8705088" y="3521964"/>
            <a:ext cx="1118616" cy="1258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27"/>
          <p:cNvSpPr/>
          <p:nvPr/>
        </p:nvSpPr>
        <p:spPr>
          <a:xfrm>
            <a:off x="9084564" y="3738371"/>
            <a:ext cx="541019" cy="539495"/>
          </a:xfrm>
          <a:custGeom>
            <a:avLst/>
            <a:gdLst/>
            <a:ahLst/>
            <a:cxnLst/>
            <a:rect l="l" t="t" r="r" b="b"/>
            <a:pathLst>
              <a:path w="541019" h="539496">
                <a:moveTo>
                  <a:pt x="270509" y="0"/>
                </a:moveTo>
                <a:lnTo>
                  <a:pt x="226643" y="3530"/>
                </a:lnTo>
                <a:lnTo>
                  <a:pt x="185025" y="13752"/>
                </a:lnTo>
                <a:lnTo>
                  <a:pt x="146215" y="30110"/>
                </a:lnTo>
                <a:lnTo>
                  <a:pt x="110770" y="52047"/>
                </a:lnTo>
                <a:lnTo>
                  <a:pt x="79248" y="79009"/>
                </a:lnTo>
                <a:lnTo>
                  <a:pt x="52206" y="110441"/>
                </a:lnTo>
                <a:lnTo>
                  <a:pt x="30202" y="145786"/>
                </a:lnTo>
                <a:lnTo>
                  <a:pt x="13795" y="184489"/>
                </a:lnTo>
                <a:lnTo>
                  <a:pt x="3541" y="225995"/>
                </a:lnTo>
                <a:lnTo>
                  <a:pt x="0" y="269747"/>
                </a:lnTo>
                <a:lnTo>
                  <a:pt x="897" y="291870"/>
                </a:lnTo>
                <a:lnTo>
                  <a:pt x="7864" y="334569"/>
                </a:lnTo>
                <a:lnTo>
                  <a:pt x="21264" y="374743"/>
                </a:lnTo>
                <a:lnTo>
                  <a:pt x="40539" y="411836"/>
                </a:lnTo>
                <a:lnTo>
                  <a:pt x="65132" y="445294"/>
                </a:lnTo>
                <a:lnTo>
                  <a:pt x="94483" y="474560"/>
                </a:lnTo>
                <a:lnTo>
                  <a:pt x="128037" y="499079"/>
                </a:lnTo>
                <a:lnTo>
                  <a:pt x="165234" y="518296"/>
                </a:lnTo>
                <a:lnTo>
                  <a:pt x="205518" y="531656"/>
                </a:lnTo>
                <a:lnTo>
                  <a:pt x="248330" y="538601"/>
                </a:lnTo>
                <a:lnTo>
                  <a:pt x="270509" y="539495"/>
                </a:lnTo>
                <a:lnTo>
                  <a:pt x="292689" y="538601"/>
                </a:lnTo>
                <a:lnTo>
                  <a:pt x="335501" y="531656"/>
                </a:lnTo>
                <a:lnTo>
                  <a:pt x="375785" y="518296"/>
                </a:lnTo>
                <a:lnTo>
                  <a:pt x="412982" y="499079"/>
                </a:lnTo>
                <a:lnTo>
                  <a:pt x="446536" y="474560"/>
                </a:lnTo>
                <a:lnTo>
                  <a:pt x="475887" y="445294"/>
                </a:lnTo>
                <a:lnTo>
                  <a:pt x="500480" y="411836"/>
                </a:lnTo>
                <a:lnTo>
                  <a:pt x="519755" y="374743"/>
                </a:lnTo>
                <a:lnTo>
                  <a:pt x="533155" y="334569"/>
                </a:lnTo>
                <a:lnTo>
                  <a:pt x="540122" y="291870"/>
                </a:lnTo>
                <a:lnTo>
                  <a:pt x="541019" y="269747"/>
                </a:lnTo>
                <a:lnTo>
                  <a:pt x="540122" y="247625"/>
                </a:lnTo>
                <a:lnTo>
                  <a:pt x="533155" y="204926"/>
                </a:lnTo>
                <a:lnTo>
                  <a:pt x="519755" y="164752"/>
                </a:lnTo>
                <a:lnTo>
                  <a:pt x="500480" y="127659"/>
                </a:lnTo>
                <a:lnTo>
                  <a:pt x="475887" y="94201"/>
                </a:lnTo>
                <a:lnTo>
                  <a:pt x="446536" y="64935"/>
                </a:lnTo>
                <a:lnTo>
                  <a:pt x="412982" y="40416"/>
                </a:lnTo>
                <a:lnTo>
                  <a:pt x="375785" y="21199"/>
                </a:lnTo>
                <a:lnTo>
                  <a:pt x="335501" y="7839"/>
                </a:lnTo>
                <a:lnTo>
                  <a:pt x="292689" y="894"/>
                </a:lnTo>
                <a:lnTo>
                  <a:pt x="270509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28"/>
          <p:cNvSpPr/>
          <p:nvPr/>
        </p:nvSpPr>
        <p:spPr>
          <a:xfrm>
            <a:off x="8471916" y="4422647"/>
            <a:ext cx="1051559" cy="1051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29"/>
          <p:cNvSpPr/>
          <p:nvPr/>
        </p:nvSpPr>
        <p:spPr>
          <a:xfrm>
            <a:off x="8438388" y="4372355"/>
            <a:ext cx="1118616" cy="1258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30"/>
          <p:cNvSpPr/>
          <p:nvPr/>
        </p:nvSpPr>
        <p:spPr>
          <a:xfrm>
            <a:off x="8817864" y="4588764"/>
            <a:ext cx="539495" cy="539496"/>
          </a:xfrm>
          <a:custGeom>
            <a:avLst/>
            <a:gdLst/>
            <a:ahLst/>
            <a:cxnLst/>
            <a:rect l="l" t="t" r="r" b="b"/>
            <a:pathLst>
              <a:path w="539495" h="539496">
                <a:moveTo>
                  <a:pt x="269747" y="0"/>
                </a:moveTo>
                <a:lnTo>
                  <a:pt x="225995" y="3530"/>
                </a:lnTo>
                <a:lnTo>
                  <a:pt x="184489" y="13752"/>
                </a:lnTo>
                <a:lnTo>
                  <a:pt x="145786" y="30110"/>
                </a:lnTo>
                <a:lnTo>
                  <a:pt x="110441" y="52047"/>
                </a:lnTo>
                <a:lnTo>
                  <a:pt x="79009" y="79009"/>
                </a:lnTo>
                <a:lnTo>
                  <a:pt x="52047" y="110441"/>
                </a:lnTo>
                <a:lnTo>
                  <a:pt x="30110" y="145786"/>
                </a:lnTo>
                <a:lnTo>
                  <a:pt x="13752" y="184489"/>
                </a:lnTo>
                <a:lnTo>
                  <a:pt x="3530" y="225995"/>
                </a:lnTo>
                <a:lnTo>
                  <a:pt x="0" y="269748"/>
                </a:lnTo>
                <a:lnTo>
                  <a:pt x="894" y="291870"/>
                </a:lnTo>
                <a:lnTo>
                  <a:pt x="7839" y="334569"/>
                </a:lnTo>
                <a:lnTo>
                  <a:pt x="21199" y="374743"/>
                </a:lnTo>
                <a:lnTo>
                  <a:pt x="40416" y="411836"/>
                </a:lnTo>
                <a:lnTo>
                  <a:pt x="64935" y="445294"/>
                </a:lnTo>
                <a:lnTo>
                  <a:pt x="94201" y="474560"/>
                </a:lnTo>
                <a:lnTo>
                  <a:pt x="127659" y="499079"/>
                </a:lnTo>
                <a:lnTo>
                  <a:pt x="164752" y="518296"/>
                </a:lnTo>
                <a:lnTo>
                  <a:pt x="204926" y="531656"/>
                </a:lnTo>
                <a:lnTo>
                  <a:pt x="247625" y="538601"/>
                </a:lnTo>
                <a:lnTo>
                  <a:pt x="269747" y="539496"/>
                </a:lnTo>
                <a:lnTo>
                  <a:pt x="291870" y="538601"/>
                </a:lnTo>
                <a:lnTo>
                  <a:pt x="334569" y="531656"/>
                </a:lnTo>
                <a:lnTo>
                  <a:pt x="374743" y="518296"/>
                </a:lnTo>
                <a:lnTo>
                  <a:pt x="411836" y="499079"/>
                </a:lnTo>
                <a:lnTo>
                  <a:pt x="445294" y="474560"/>
                </a:lnTo>
                <a:lnTo>
                  <a:pt x="474560" y="445294"/>
                </a:lnTo>
                <a:lnTo>
                  <a:pt x="499079" y="411836"/>
                </a:lnTo>
                <a:lnTo>
                  <a:pt x="518296" y="374743"/>
                </a:lnTo>
                <a:lnTo>
                  <a:pt x="531656" y="334569"/>
                </a:lnTo>
                <a:lnTo>
                  <a:pt x="538601" y="291870"/>
                </a:lnTo>
                <a:lnTo>
                  <a:pt x="539495" y="269748"/>
                </a:lnTo>
                <a:lnTo>
                  <a:pt x="538601" y="247625"/>
                </a:lnTo>
                <a:lnTo>
                  <a:pt x="531656" y="204926"/>
                </a:lnTo>
                <a:lnTo>
                  <a:pt x="518296" y="164752"/>
                </a:lnTo>
                <a:lnTo>
                  <a:pt x="499079" y="127659"/>
                </a:lnTo>
                <a:lnTo>
                  <a:pt x="474560" y="94201"/>
                </a:lnTo>
                <a:lnTo>
                  <a:pt x="445294" y="64935"/>
                </a:lnTo>
                <a:lnTo>
                  <a:pt x="411836" y="40416"/>
                </a:lnTo>
                <a:lnTo>
                  <a:pt x="374743" y="21199"/>
                </a:lnTo>
                <a:lnTo>
                  <a:pt x="334569" y="7839"/>
                </a:lnTo>
                <a:lnTo>
                  <a:pt x="291870" y="894"/>
                </a:lnTo>
                <a:lnTo>
                  <a:pt x="269747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31"/>
          <p:cNvSpPr txBox="1"/>
          <p:nvPr/>
        </p:nvSpPr>
        <p:spPr>
          <a:xfrm>
            <a:off x="8986519" y="4622672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0" name="object 32"/>
          <p:cNvSpPr/>
          <p:nvPr/>
        </p:nvSpPr>
        <p:spPr>
          <a:xfrm>
            <a:off x="7540752" y="4922520"/>
            <a:ext cx="1053083" cy="1051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33"/>
          <p:cNvSpPr/>
          <p:nvPr/>
        </p:nvSpPr>
        <p:spPr>
          <a:xfrm>
            <a:off x="7508747" y="4872228"/>
            <a:ext cx="1118616" cy="12588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34"/>
          <p:cNvSpPr/>
          <p:nvPr/>
        </p:nvSpPr>
        <p:spPr>
          <a:xfrm>
            <a:off x="7886700" y="5088635"/>
            <a:ext cx="541020" cy="539495"/>
          </a:xfrm>
          <a:custGeom>
            <a:avLst/>
            <a:gdLst/>
            <a:ahLst/>
            <a:cxnLst/>
            <a:rect l="l" t="t" r="r" b="b"/>
            <a:pathLst>
              <a:path w="541020" h="539496">
                <a:moveTo>
                  <a:pt x="270509" y="0"/>
                </a:moveTo>
                <a:lnTo>
                  <a:pt x="226643" y="3530"/>
                </a:lnTo>
                <a:lnTo>
                  <a:pt x="185025" y="13752"/>
                </a:lnTo>
                <a:lnTo>
                  <a:pt x="146215" y="30110"/>
                </a:lnTo>
                <a:lnTo>
                  <a:pt x="110770" y="52047"/>
                </a:lnTo>
                <a:lnTo>
                  <a:pt x="79248" y="79009"/>
                </a:lnTo>
                <a:lnTo>
                  <a:pt x="52206" y="110441"/>
                </a:lnTo>
                <a:lnTo>
                  <a:pt x="30202" y="145786"/>
                </a:lnTo>
                <a:lnTo>
                  <a:pt x="13795" y="184489"/>
                </a:lnTo>
                <a:lnTo>
                  <a:pt x="3541" y="225995"/>
                </a:lnTo>
                <a:lnTo>
                  <a:pt x="0" y="269747"/>
                </a:lnTo>
                <a:lnTo>
                  <a:pt x="897" y="291870"/>
                </a:lnTo>
                <a:lnTo>
                  <a:pt x="7864" y="334569"/>
                </a:lnTo>
                <a:lnTo>
                  <a:pt x="21264" y="374743"/>
                </a:lnTo>
                <a:lnTo>
                  <a:pt x="40539" y="411836"/>
                </a:lnTo>
                <a:lnTo>
                  <a:pt x="65132" y="445294"/>
                </a:lnTo>
                <a:lnTo>
                  <a:pt x="94483" y="474560"/>
                </a:lnTo>
                <a:lnTo>
                  <a:pt x="128037" y="499079"/>
                </a:lnTo>
                <a:lnTo>
                  <a:pt x="165234" y="518296"/>
                </a:lnTo>
                <a:lnTo>
                  <a:pt x="205518" y="531656"/>
                </a:lnTo>
                <a:lnTo>
                  <a:pt x="248330" y="538601"/>
                </a:lnTo>
                <a:lnTo>
                  <a:pt x="270509" y="539495"/>
                </a:lnTo>
                <a:lnTo>
                  <a:pt x="292689" y="538601"/>
                </a:lnTo>
                <a:lnTo>
                  <a:pt x="335501" y="531656"/>
                </a:lnTo>
                <a:lnTo>
                  <a:pt x="375785" y="518296"/>
                </a:lnTo>
                <a:lnTo>
                  <a:pt x="412982" y="499079"/>
                </a:lnTo>
                <a:lnTo>
                  <a:pt x="446536" y="474560"/>
                </a:lnTo>
                <a:lnTo>
                  <a:pt x="475887" y="445294"/>
                </a:lnTo>
                <a:lnTo>
                  <a:pt x="500480" y="411836"/>
                </a:lnTo>
                <a:lnTo>
                  <a:pt x="519755" y="374743"/>
                </a:lnTo>
                <a:lnTo>
                  <a:pt x="533155" y="334569"/>
                </a:lnTo>
                <a:lnTo>
                  <a:pt x="540122" y="291870"/>
                </a:lnTo>
                <a:lnTo>
                  <a:pt x="541020" y="269747"/>
                </a:lnTo>
                <a:lnTo>
                  <a:pt x="540122" y="247625"/>
                </a:lnTo>
                <a:lnTo>
                  <a:pt x="533155" y="204926"/>
                </a:lnTo>
                <a:lnTo>
                  <a:pt x="519755" y="164752"/>
                </a:lnTo>
                <a:lnTo>
                  <a:pt x="500480" y="127659"/>
                </a:lnTo>
                <a:lnTo>
                  <a:pt x="475887" y="94201"/>
                </a:lnTo>
                <a:lnTo>
                  <a:pt x="446536" y="64935"/>
                </a:lnTo>
                <a:lnTo>
                  <a:pt x="412982" y="40416"/>
                </a:lnTo>
                <a:lnTo>
                  <a:pt x="375785" y="21199"/>
                </a:lnTo>
                <a:lnTo>
                  <a:pt x="335501" y="7839"/>
                </a:lnTo>
                <a:lnTo>
                  <a:pt x="292689" y="894"/>
                </a:lnTo>
                <a:lnTo>
                  <a:pt x="270509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35"/>
          <p:cNvSpPr txBox="1"/>
          <p:nvPr/>
        </p:nvSpPr>
        <p:spPr>
          <a:xfrm>
            <a:off x="8055609" y="5122545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4" name="object 36"/>
          <p:cNvSpPr/>
          <p:nvPr/>
        </p:nvSpPr>
        <p:spPr>
          <a:xfrm>
            <a:off x="6632447" y="4637532"/>
            <a:ext cx="1051559" cy="1053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37"/>
          <p:cNvSpPr/>
          <p:nvPr/>
        </p:nvSpPr>
        <p:spPr>
          <a:xfrm>
            <a:off x="6598919" y="4588764"/>
            <a:ext cx="1118616" cy="12588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38"/>
          <p:cNvSpPr/>
          <p:nvPr/>
        </p:nvSpPr>
        <p:spPr>
          <a:xfrm>
            <a:off x="6978395" y="4803647"/>
            <a:ext cx="539496" cy="541019"/>
          </a:xfrm>
          <a:custGeom>
            <a:avLst/>
            <a:gdLst/>
            <a:ahLst/>
            <a:cxnLst/>
            <a:rect l="l" t="t" r="r" b="b"/>
            <a:pathLst>
              <a:path w="539496" h="541020">
                <a:moveTo>
                  <a:pt x="269748" y="0"/>
                </a:moveTo>
                <a:lnTo>
                  <a:pt x="225995" y="3541"/>
                </a:lnTo>
                <a:lnTo>
                  <a:pt x="184489" y="13795"/>
                </a:lnTo>
                <a:lnTo>
                  <a:pt x="145786" y="30202"/>
                </a:lnTo>
                <a:lnTo>
                  <a:pt x="110441" y="52206"/>
                </a:lnTo>
                <a:lnTo>
                  <a:pt x="79009" y="79247"/>
                </a:lnTo>
                <a:lnTo>
                  <a:pt x="52047" y="110770"/>
                </a:lnTo>
                <a:lnTo>
                  <a:pt x="30110" y="146215"/>
                </a:lnTo>
                <a:lnTo>
                  <a:pt x="13752" y="185025"/>
                </a:lnTo>
                <a:lnTo>
                  <a:pt x="3530" y="226643"/>
                </a:lnTo>
                <a:lnTo>
                  <a:pt x="0" y="270509"/>
                </a:lnTo>
                <a:lnTo>
                  <a:pt x="894" y="292689"/>
                </a:lnTo>
                <a:lnTo>
                  <a:pt x="7839" y="335501"/>
                </a:lnTo>
                <a:lnTo>
                  <a:pt x="21199" y="375785"/>
                </a:lnTo>
                <a:lnTo>
                  <a:pt x="40416" y="412982"/>
                </a:lnTo>
                <a:lnTo>
                  <a:pt x="64935" y="446536"/>
                </a:lnTo>
                <a:lnTo>
                  <a:pt x="94201" y="475887"/>
                </a:lnTo>
                <a:lnTo>
                  <a:pt x="127659" y="500480"/>
                </a:lnTo>
                <a:lnTo>
                  <a:pt x="164752" y="519755"/>
                </a:lnTo>
                <a:lnTo>
                  <a:pt x="204926" y="533155"/>
                </a:lnTo>
                <a:lnTo>
                  <a:pt x="247625" y="540122"/>
                </a:lnTo>
                <a:lnTo>
                  <a:pt x="269748" y="541019"/>
                </a:lnTo>
                <a:lnTo>
                  <a:pt x="291870" y="540122"/>
                </a:lnTo>
                <a:lnTo>
                  <a:pt x="334569" y="533155"/>
                </a:lnTo>
                <a:lnTo>
                  <a:pt x="374743" y="519755"/>
                </a:lnTo>
                <a:lnTo>
                  <a:pt x="411836" y="500480"/>
                </a:lnTo>
                <a:lnTo>
                  <a:pt x="445294" y="475887"/>
                </a:lnTo>
                <a:lnTo>
                  <a:pt x="474560" y="446536"/>
                </a:lnTo>
                <a:lnTo>
                  <a:pt x="499079" y="412982"/>
                </a:lnTo>
                <a:lnTo>
                  <a:pt x="518296" y="375785"/>
                </a:lnTo>
                <a:lnTo>
                  <a:pt x="531656" y="335501"/>
                </a:lnTo>
                <a:lnTo>
                  <a:pt x="538601" y="292689"/>
                </a:lnTo>
                <a:lnTo>
                  <a:pt x="539496" y="270509"/>
                </a:lnTo>
                <a:lnTo>
                  <a:pt x="538601" y="248330"/>
                </a:lnTo>
                <a:lnTo>
                  <a:pt x="531656" y="205518"/>
                </a:lnTo>
                <a:lnTo>
                  <a:pt x="518296" y="165234"/>
                </a:lnTo>
                <a:lnTo>
                  <a:pt x="499079" y="128037"/>
                </a:lnTo>
                <a:lnTo>
                  <a:pt x="474560" y="94483"/>
                </a:lnTo>
                <a:lnTo>
                  <a:pt x="445294" y="65132"/>
                </a:lnTo>
                <a:lnTo>
                  <a:pt x="411836" y="40539"/>
                </a:lnTo>
                <a:lnTo>
                  <a:pt x="374743" y="21264"/>
                </a:lnTo>
                <a:lnTo>
                  <a:pt x="334569" y="7864"/>
                </a:lnTo>
                <a:lnTo>
                  <a:pt x="291870" y="897"/>
                </a:lnTo>
                <a:lnTo>
                  <a:pt x="269748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39"/>
          <p:cNvSpPr txBox="1"/>
          <p:nvPr/>
        </p:nvSpPr>
        <p:spPr>
          <a:xfrm>
            <a:off x="7146417" y="4838827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8" name="object 40"/>
          <p:cNvSpPr/>
          <p:nvPr/>
        </p:nvSpPr>
        <p:spPr>
          <a:xfrm>
            <a:off x="6035040" y="3572255"/>
            <a:ext cx="1051560" cy="1051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41"/>
          <p:cNvSpPr/>
          <p:nvPr/>
        </p:nvSpPr>
        <p:spPr>
          <a:xfrm>
            <a:off x="6001511" y="3521964"/>
            <a:ext cx="1118615" cy="12588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42"/>
          <p:cNvSpPr/>
          <p:nvPr/>
        </p:nvSpPr>
        <p:spPr>
          <a:xfrm>
            <a:off x="6380988" y="3738371"/>
            <a:ext cx="539495" cy="539495"/>
          </a:xfrm>
          <a:custGeom>
            <a:avLst/>
            <a:gdLst/>
            <a:ahLst/>
            <a:cxnLst/>
            <a:rect l="l" t="t" r="r" b="b"/>
            <a:pathLst>
              <a:path w="539496" h="539496">
                <a:moveTo>
                  <a:pt x="269747" y="0"/>
                </a:moveTo>
                <a:lnTo>
                  <a:pt x="225995" y="3530"/>
                </a:lnTo>
                <a:lnTo>
                  <a:pt x="184489" y="13752"/>
                </a:lnTo>
                <a:lnTo>
                  <a:pt x="145786" y="30110"/>
                </a:lnTo>
                <a:lnTo>
                  <a:pt x="110441" y="52047"/>
                </a:lnTo>
                <a:lnTo>
                  <a:pt x="79009" y="79009"/>
                </a:lnTo>
                <a:lnTo>
                  <a:pt x="52047" y="110441"/>
                </a:lnTo>
                <a:lnTo>
                  <a:pt x="30110" y="145786"/>
                </a:lnTo>
                <a:lnTo>
                  <a:pt x="13752" y="184489"/>
                </a:lnTo>
                <a:lnTo>
                  <a:pt x="3530" y="225995"/>
                </a:lnTo>
                <a:lnTo>
                  <a:pt x="0" y="269747"/>
                </a:lnTo>
                <a:lnTo>
                  <a:pt x="894" y="291870"/>
                </a:lnTo>
                <a:lnTo>
                  <a:pt x="7839" y="334569"/>
                </a:lnTo>
                <a:lnTo>
                  <a:pt x="21199" y="374743"/>
                </a:lnTo>
                <a:lnTo>
                  <a:pt x="40416" y="411836"/>
                </a:lnTo>
                <a:lnTo>
                  <a:pt x="64935" y="445294"/>
                </a:lnTo>
                <a:lnTo>
                  <a:pt x="94201" y="474560"/>
                </a:lnTo>
                <a:lnTo>
                  <a:pt x="127659" y="499079"/>
                </a:lnTo>
                <a:lnTo>
                  <a:pt x="164752" y="518296"/>
                </a:lnTo>
                <a:lnTo>
                  <a:pt x="204926" y="531656"/>
                </a:lnTo>
                <a:lnTo>
                  <a:pt x="247625" y="538601"/>
                </a:lnTo>
                <a:lnTo>
                  <a:pt x="269747" y="539495"/>
                </a:lnTo>
                <a:lnTo>
                  <a:pt x="291870" y="538601"/>
                </a:lnTo>
                <a:lnTo>
                  <a:pt x="334569" y="531656"/>
                </a:lnTo>
                <a:lnTo>
                  <a:pt x="374743" y="518296"/>
                </a:lnTo>
                <a:lnTo>
                  <a:pt x="411836" y="499079"/>
                </a:lnTo>
                <a:lnTo>
                  <a:pt x="445294" y="474560"/>
                </a:lnTo>
                <a:lnTo>
                  <a:pt x="474560" y="445294"/>
                </a:lnTo>
                <a:lnTo>
                  <a:pt x="499079" y="411836"/>
                </a:lnTo>
                <a:lnTo>
                  <a:pt x="518296" y="374743"/>
                </a:lnTo>
                <a:lnTo>
                  <a:pt x="531656" y="334569"/>
                </a:lnTo>
                <a:lnTo>
                  <a:pt x="538601" y="291870"/>
                </a:lnTo>
                <a:lnTo>
                  <a:pt x="539495" y="269747"/>
                </a:lnTo>
                <a:lnTo>
                  <a:pt x="538601" y="247625"/>
                </a:lnTo>
                <a:lnTo>
                  <a:pt x="531656" y="204926"/>
                </a:lnTo>
                <a:lnTo>
                  <a:pt x="518296" y="164752"/>
                </a:lnTo>
                <a:lnTo>
                  <a:pt x="499079" y="127659"/>
                </a:lnTo>
                <a:lnTo>
                  <a:pt x="474560" y="94201"/>
                </a:lnTo>
                <a:lnTo>
                  <a:pt x="445294" y="64935"/>
                </a:lnTo>
                <a:lnTo>
                  <a:pt x="411836" y="40416"/>
                </a:lnTo>
                <a:lnTo>
                  <a:pt x="374743" y="21199"/>
                </a:lnTo>
                <a:lnTo>
                  <a:pt x="334569" y="7839"/>
                </a:lnTo>
                <a:lnTo>
                  <a:pt x="291870" y="894"/>
                </a:lnTo>
                <a:lnTo>
                  <a:pt x="269747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43"/>
          <p:cNvSpPr/>
          <p:nvPr/>
        </p:nvSpPr>
        <p:spPr>
          <a:xfrm>
            <a:off x="6429755" y="2595372"/>
            <a:ext cx="1051559" cy="1051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44"/>
          <p:cNvSpPr/>
          <p:nvPr/>
        </p:nvSpPr>
        <p:spPr>
          <a:xfrm>
            <a:off x="6396228" y="2545079"/>
            <a:ext cx="1118616" cy="12588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45"/>
          <p:cNvSpPr/>
          <p:nvPr/>
        </p:nvSpPr>
        <p:spPr>
          <a:xfrm>
            <a:off x="6775704" y="2761488"/>
            <a:ext cx="539496" cy="539496"/>
          </a:xfrm>
          <a:custGeom>
            <a:avLst/>
            <a:gdLst/>
            <a:ahLst/>
            <a:cxnLst/>
            <a:rect l="l" t="t" r="r" b="b"/>
            <a:pathLst>
              <a:path w="539496" h="539496">
                <a:moveTo>
                  <a:pt x="269748" y="0"/>
                </a:moveTo>
                <a:lnTo>
                  <a:pt x="225995" y="3530"/>
                </a:lnTo>
                <a:lnTo>
                  <a:pt x="184489" y="13752"/>
                </a:lnTo>
                <a:lnTo>
                  <a:pt x="145786" y="30110"/>
                </a:lnTo>
                <a:lnTo>
                  <a:pt x="110441" y="52047"/>
                </a:lnTo>
                <a:lnTo>
                  <a:pt x="79009" y="79009"/>
                </a:lnTo>
                <a:lnTo>
                  <a:pt x="52047" y="110441"/>
                </a:lnTo>
                <a:lnTo>
                  <a:pt x="30110" y="145786"/>
                </a:lnTo>
                <a:lnTo>
                  <a:pt x="13752" y="184489"/>
                </a:lnTo>
                <a:lnTo>
                  <a:pt x="3530" y="225995"/>
                </a:lnTo>
                <a:lnTo>
                  <a:pt x="0" y="269748"/>
                </a:lnTo>
                <a:lnTo>
                  <a:pt x="894" y="291870"/>
                </a:lnTo>
                <a:lnTo>
                  <a:pt x="7839" y="334569"/>
                </a:lnTo>
                <a:lnTo>
                  <a:pt x="21199" y="374743"/>
                </a:lnTo>
                <a:lnTo>
                  <a:pt x="40416" y="411836"/>
                </a:lnTo>
                <a:lnTo>
                  <a:pt x="64935" y="445294"/>
                </a:lnTo>
                <a:lnTo>
                  <a:pt x="94201" y="474560"/>
                </a:lnTo>
                <a:lnTo>
                  <a:pt x="127659" y="499079"/>
                </a:lnTo>
                <a:lnTo>
                  <a:pt x="164752" y="518296"/>
                </a:lnTo>
                <a:lnTo>
                  <a:pt x="204926" y="531656"/>
                </a:lnTo>
                <a:lnTo>
                  <a:pt x="247625" y="538601"/>
                </a:lnTo>
                <a:lnTo>
                  <a:pt x="269748" y="539496"/>
                </a:lnTo>
                <a:lnTo>
                  <a:pt x="291870" y="538601"/>
                </a:lnTo>
                <a:lnTo>
                  <a:pt x="334569" y="531656"/>
                </a:lnTo>
                <a:lnTo>
                  <a:pt x="374743" y="518296"/>
                </a:lnTo>
                <a:lnTo>
                  <a:pt x="411836" y="499079"/>
                </a:lnTo>
                <a:lnTo>
                  <a:pt x="445294" y="474560"/>
                </a:lnTo>
                <a:lnTo>
                  <a:pt x="474560" y="445294"/>
                </a:lnTo>
                <a:lnTo>
                  <a:pt x="499079" y="411836"/>
                </a:lnTo>
                <a:lnTo>
                  <a:pt x="518296" y="374743"/>
                </a:lnTo>
                <a:lnTo>
                  <a:pt x="531656" y="334569"/>
                </a:lnTo>
                <a:lnTo>
                  <a:pt x="538601" y="291870"/>
                </a:lnTo>
                <a:lnTo>
                  <a:pt x="539496" y="269748"/>
                </a:lnTo>
                <a:lnTo>
                  <a:pt x="538601" y="247625"/>
                </a:lnTo>
                <a:lnTo>
                  <a:pt x="531656" y="204926"/>
                </a:lnTo>
                <a:lnTo>
                  <a:pt x="518296" y="164752"/>
                </a:lnTo>
                <a:lnTo>
                  <a:pt x="499079" y="127659"/>
                </a:lnTo>
                <a:lnTo>
                  <a:pt x="474560" y="94201"/>
                </a:lnTo>
                <a:lnTo>
                  <a:pt x="445294" y="64935"/>
                </a:lnTo>
                <a:lnTo>
                  <a:pt x="411836" y="40416"/>
                </a:lnTo>
                <a:lnTo>
                  <a:pt x="374743" y="21199"/>
                </a:lnTo>
                <a:lnTo>
                  <a:pt x="334569" y="7839"/>
                </a:lnTo>
                <a:lnTo>
                  <a:pt x="291870" y="894"/>
                </a:lnTo>
                <a:lnTo>
                  <a:pt x="269748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46"/>
          <p:cNvSpPr/>
          <p:nvPr/>
        </p:nvSpPr>
        <p:spPr>
          <a:xfrm>
            <a:off x="7975256" y="1627632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200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7" y="46497"/>
                </a:lnTo>
                <a:lnTo>
                  <a:pt x="73657" y="44450"/>
                </a:lnTo>
                <a:lnTo>
                  <a:pt x="37935" y="44450"/>
                </a:lnTo>
                <a:lnTo>
                  <a:pt x="37935" y="31750"/>
                </a:lnTo>
                <a:lnTo>
                  <a:pt x="74895" y="31750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6" y="29702"/>
                </a:lnTo>
                <a:lnTo>
                  <a:pt x="732428" y="46497"/>
                </a:lnTo>
                <a:lnTo>
                  <a:pt x="737573" y="58299"/>
                </a:lnTo>
                <a:lnTo>
                  <a:pt x="746814" y="67637"/>
                </a:lnTo>
                <a:lnTo>
                  <a:pt x="759731" y="73701"/>
                </a:lnTo>
                <a:lnTo>
                  <a:pt x="775899" y="75677"/>
                </a:lnTo>
                <a:lnTo>
                  <a:pt x="788480" y="71081"/>
                </a:lnTo>
                <a:lnTo>
                  <a:pt x="798537" y="62266"/>
                </a:lnTo>
                <a:lnTo>
                  <a:pt x="805179" y="49868"/>
                </a:lnTo>
                <a:lnTo>
                  <a:pt x="806005" y="44450"/>
                </a:lnTo>
                <a:lnTo>
                  <a:pt x="769582" y="44450"/>
                </a:lnTo>
                <a:lnTo>
                  <a:pt x="769582" y="31750"/>
                </a:lnTo>
                <a:lnTo>
                  <a:pt x="806722" y="31750"/>
                </a:lnTo>
                <a:lnTo>
                  <a:pt x="803628" y="20947"/>
                </a:lnTo>
                <a:lnTo>
                  <a:pt x="795330" y="9988"/>
                </a:lnTo>
                <a:lnTo>
                  <a:pt x="783642" y="2666"/>
                </a:lnTo>
                <a:lnTo>
                  <a:pt x="769582" y="0"/>
                </a:lnTo>
                <a:close/>
              </a:path>
              <a:path w="807517" h="76200">
                <a:moveTo>
                  <a:pt x="74895" y="31750"/>
                </a:moveTo>
                <a:lnTo>
                  <a:pt x="37935" y="31750"/>
                </a:lnTo>
                <a:lnTo>
                  <a:pt x="37935" y="44450"/>
                </a:lnTo>
                <a:lnTo>
                  <a:pt x="73657" y="44450"/>
                </a:lnTo>
                <a:lnTo>
                  <a:pt x="74895" y="31750"/>
                </a:lnTo>
                <a:close/>
              </a:path>
              <a:path w="807517" h="76200">
                <a:moveTo>
                  <a:pt x="733875" y="31750"/>
                </a:moveTo>
                <a:lnTo>
                  <a:pt x="74895" y="31750"/>
                </a:lnTo>
                <a:lnTo>
                  <a:pt x="73657" y="44450"/>
                </a:lnTo>
                <a:lnTo>
                  <a:pt x="732629" y="44450"/>
                </a:lnTo>
                <a:lnTo>
                  <a:pt x="733875" y="31750"/>
                </a:lnTo>
                <a:close/>
              </a:path>
              <a:path w="807517" h="76200">
                <a:moveTo>
                  <a:pt x="806722" y="31750"/>
                </a:moveTo>
                <a:lnTo>
                  <a:pt x="769582" y="31750"/>
                </a:lnTo>
                <a:lnTo>
                  <a:pt x="769582" y="44450"/>
                </a:lnTo>
                <a:lnTo>
                  <a:pt x="806005" y="44450"/>
                </a:lnTo>
                <a:lnTo>
                  <a:pt x="807517" y="34525"/>
                </a:lnTo>
                <a:lnTo>
                  <a:pt x="806722" y="31750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47"/>
          <p:cNvSpPr/>
          <p:nvPr/>
        </p:nvSpPr>
        <p:spPr>
          <a:xfrm>
            <a:off x="8013192" y="1665732"/>
            <a:ext cx="0" cy="731646"/>
          </a:xfrm>
          <a:custGeom>
            <a:avLst/>
            <a:gdLst/>
            <a:ahLst/>
            <a:cxnLst/>
            <a:rect l="l" t="t" r="r" b="b"/>
            <a:pathLst>
              <a:path h="731646">
                <a:moveTo>
                  <a:pt x="0" y="0"/>
                </a:moveTo>
                <a:lnTo>
                  <a:pt x="0" y="731646"/>
                </a:lnTo>
              </a:path>
            </a:pathLst>
          </a:custGeom>
          <a:ln w="12192">
            <a:solidFill>
              <a:srgbClr val="9DA8B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48"/>
          <p:cNvSpPr/>
          <p:nvPr/>
        </p:nvSpPr>
        <p:spPr>
          <a:xfrm>
            <a:off x="9214268" y="2846832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200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7" y="46497"/>
                </a:lnTo>
                <a:lnTo>
                  <a:pt x="73657" y="44450"/>
                </a:lnTo>
                <a:lnTo>
                  <a:pt x="37935" y="44450"/>
                </a:lnTo>
                <a:lnTo>
                  <a:pt x="37935" y="31750"/>
                </a:lnTo>
                <a:lnTo>
                  <a:pt x="74895" y="31750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6" y="29702"/>
                </a:lnTo>
                <a:lnTo>
                  <a:pt x="732428" y="46497"/>
                </a:lnTo>
                <a:lnTo>
                  <a:pt x="737573" y="58299"/>
                </a:lnTo>
                <a:lnTo>
                  <a:pt x="746814" y="67637"/>
                </a:lnTo>
                <a:lnTo>
                  <a:pt x="759731" y="73701"/>
                </a:lnTo>
                <a:lnTo>
                  <a:pt x="775899" y="75677"/>
                </a:lnTo>
                <a:lnTo>
                  <a:pt x="788480" y="71081"/>
                </a:lnTo>
                <a:lnTo>
                  <a:pt x="798537" y="62266"/>
                </a:lnTo>
                <a:lnTo>
                  <a:pt x="805179" y="49868"/>
                </a:lnTo>
                <a:lnTo>
                  <a:pt x="806005" y="44450"/>
                </a:lnTo>
                <a:lnTo>
                  <a:pt x="769582" y="44450"/>
                </a:lnTo>
                <a:lnTo>
                  <a:pt x="769582" y="31750"/>
                </a:lnTo>
                <a:lnTo>
                  <a:pt x="806722" y="31750"/>
                </a:lnTo>
                <a:lnTo>
                  <a:pt x="803628" y="20947"/>
                </a:lnTo>
                <a:lnTo>
                  <a:pt x="795330" y="9988"/>
                </a:lnTo>
                <a:lnTo>
                  <a:pt x="783642" y="2666"/>
                </a:lnTo>
                <a:lnTo>
                  <a:pt x="769582" y="0"/>
                </a:lnTo>
                <a:close/>
              </a:path>
              <a:path w="807517" h="76200">
                <a:moveTo>
                  <a:pt x="74895" y="31750"/>
                </a:moveTo>
                <a:lnTo>
                  <a:pt x="37935" y="31750"/>
                </a:lnTo>
                <a:lnTo>
                  <a:pt x="37935" y="44450"/>
                </a:lnTo>
                <a:lnTo>
                  <a:pt x="73657" y="44450"/>
                </a:lnTo>
                <a:lnTo>
                  <a:pt x="74895" y="31750"/>
                </a:lnTo>
                <a:close/>
              </a:path>
              <a:path w="807517" h="76200">
                <a:moveTo>
                  <a:pt x="733875" y="31750"/>
                </a:moveTo>
                <a:lnTo>
                  <a:pt x="74895" y="31750"/>
                </a:lnTo>
                <a:lnTo>
                  <a:pt x="73657" y="44450"/>
                </a:lnTo>
                <a:lnTo>
                  <a:pt x="732629" y="44450"/>
                </a:lnTo>
                <a:lnTo>
                  <a:pt x="733875" y="31750"/>
                </a:lnTo>
                <a:close/>
              </a:path>
              <a:path w="807517" h="76200">
                <a:moveTo>
                  <a:pt x="806722" y="31750"/>
                </a:moveTo>
                <a:lnTo>
                  <a:pt x="769582" y="31750"/>
                </a:lnTo>
                <a:lnTo>
                  <a:pt x="769582" y="44450"/>
                </a:lnTo>
                <a:lnTo>
                  <a:pt x="806005" y="44450"/>
                </a:lnTo>
                <a:lnTo>
                  <a:pt x="807517" y="34525"/>
                </a:lnTo>
                <a:lnTo>
                  <a:pt x="806722" y="31750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49"/>
          <p:cNvSpPr/>
          <p:nvPr/>
        </p:nvSpPr>
        <p:spPr>
          <a:xfrm>
            <a:off x="9631844" y="3970020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199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7" y="46497"/>
                </a:lnTo>
                <a:lnTo>
                  <a:pt x="73657" y="44449"/>
                </a:lnTo>
                <a:lnTo>
                  <a:pt x="37935" y="44449"/>
                </a:lnTo>
                <a:lnTo>
                  <a:pt x="37935" y="31749"/>
                </a:lnTo>
                <a:lnTo>
                  <a:pt x="74895" y="31749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6" y="29702"/>
                </a:lnTo>
                <a:lnTo>
                  <a:pt x="732428" y="46497"/>
                </a:lnTo>
                <a:lnTo>
                  <a:pt x="737573" y="58299"/>
                </a:lnTo>
                <a:lnTo>
                  <a:pt x="746814" y="67637"/>
                </a:lnTo>
                <a:lnTo>
                  <a:pt x="759731" y="73701"/>
                </a:lnTo>
                <a:lnTo>
                  <a:pt x="775899" y="75677"/>
                </a:lnTo>
                <a:lnTo>
                  <a:pt x="788480" y="71081"/>
                </a:lnTo>
                <a:lnTo>
                  <a:pt x="798537" y="62266"/>
                </a:lnTo>
                <a:lnTo>
                  <a:pt x="805179" y="49868"/>
                </a:lnTo>
                <a:lnTo>
                  <a:pt x="806005" y="44449"/>
                </a:lnTo>
                <a:lnTo>
                  <a:pt x="769582" y="44449"/>
                </a:lnTo>
                <a:lnTo>
                  <a:pt x="769582" y="31749"/>
                </a:lnTo>
                <a:lnTo>
                  <a:pt x="806722" y="31749"/>
                </a:lnTo>
                <a:lnTo>
                  <a:pt x="803628" y="20947"/>
                </a:lnTo>
                <a:lnTo>
                  <a:pt x="795330" y="9988"/>
                </a:lnTo>
                <a:lnTo>
                  <a:pt x="783642" y="2666"/>
                </a:lnTo>
                <a:lnTo>
                  <a:pt x="769582" y="0"/>
                </a:lnTo>
                <a:close/>
              </a:path>
              <a:path w="807517" h="76200">
                <a:moveTo>
                  <a:pt x="74895" y="31749"/>
                </a:moveTo>
                <a:lnTo>
                  <a:pt x="37935" y="31749"/>
                </a:lnTo>
                <a:lnTo>
                  <a:pt x="37935" y="44449"/>
                </a:lnTo>
                <a:lnTo>
                  <a:pt x="73657" y="44449"/>
                </a:lnTo>
                <a:lnTo>
                  <a:pt x="74895" y="31749"/>
                </a:lnTo>
                <a:close/>
              </a:path>
              <a:path w="807517" h="76200">
                <a:moveTo>
                  <a:pt x="733875" y="31749"/>
                </a:moveTo>
                <a:lnTo>
                  <a:pt x="74895" y="31749"/>
                </a:lnTo>
                <a:lnTo>
                  <a:pt x="73657" y="44449"/>
                </a:lnTo>
                <a:lnTo>
                  <a:pt x="732629" y="44449"/>
                </a:lnTo>
                <a:lnTo>
                  <a:pt x="733875" y="31749"/>
                </a:lnTo>
                <a:close/>
              </a:path>
              <a:path w="807517" h="76200">
                <a:moveTo>
                  <a:pt x="806722" y="31749"/>
                </a:moveTo>
                <a:lnTo>
                  <a:pt x="769582" y="31749"/>
                </a:lnTo>
                <a:lnTo>
                  <a:pt x="769582" y="44449"/>
                </a:lnTo>
                <a:lnTo>
                  <a:pt x="806005" y="44449"/>
                </a:lnTo>
                <a:lnTo>
                  <a:pt x="807517" y="34525"/>
                </a:lnTo>
                <a:lnTo>
                  <a:pt x="806722" y="31749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50"/>
          <p:cNvSpPr txBox="1"/>
          <p:nvPr/>
        </p:nvSpPr>
        <p:spPr>
          <a:xfrm>
            <a:off x="10439145" y="3839972"/>
            <a:ext cx="1043940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700" marR="12700" indent="-254635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师资能力 建设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9" name="object 51"/>
          <p:cNvSpPr/>
          <p:nvPr/>
        </p:nvSpPr>
        <p:spPr>
          <a:xfrm>
            <a:off x="9337712" y="4835652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200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7" y="46497"/>
                </a:lnTo>
                <a:lnTo>
                  <a:pt x="73657" y="44450"/>
                </a:lnTo>
                <a:lnTo>
                  <a:pt x="37935" y="44450"/>
                </a:lnTo>
                <a:lnTo>
                  <a:pt x="37935" y="31750"/>
                </a:lnTo>
                <a:lnTo>
                  <a:pt x="74895" y="31750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6" y="29702"/>
                </a:lnTo>
                <a:lnTo>
                  <a:pt x="732428" y="46497"/>
                </a:lnTo>
                <a:lnTo>
                  <a:pt x="737573" y="58299"/>
                </a:lnTo>
                <a:lnTo>
                  <a:pt x="746814" y="67637"/>
                </a:lnTo>
                <a:lnTo>
                  <a:pt x="759731" y="73701"/>
                </a:lnTo>
                <a:lnTo>
                  <a:pt x="775899" y="75677"/>
                </a:lnTo>
                <a:lnTo>
                  <a:pt x="788480" y="71081"/>
                </a:lnTo>
                <a:lnTo>
                  <a:pt x="798537" y="62266"/>
                </a:lnTo>
                <a:lnTo>
                  <a:pt x="805179" y="49868"/>
                </a:lnTo>
                <a:lnTo>
                  <a:pt x="806005" y="44450"/>
                </a:lnTo>
                <a:lnTo>
                  <a:pt x="769582" y="44450"/>
                </a:lnTo>
                <a:lnTo>
                  <a:pt x="769582" y="31750"/>
                </a:lnTo>
                <a:lnTo>
                  <a:pt x="806722" y="31750"/>
                </a:lnTo>
                <a:lnTo>
                  <a:pt x="803628" y="20947"/>
                </a:lnTo>
                <a:lnTo>
                  <a:pt x="795330" y="9988"/>
                </a:lnTo>
                <a:lnTo>
                  <a:pt x="783642" y="2666"/>
                </a:lnTo>
                <a:lnTo>
                  <a:pt x="769582" y="0"/>
                </a:lnTo>
                <a:close/>
              </a:path>
              <a:path w="807517" h="76200">
                <a:moveTo>
                  <a:pt x="74895" y="31750"/>
                </a:moveTo>
                <a:lnTo>
                  <a:pt x="37935" y="31750"/>
                </a:lnTo>
                <a:lnTo>
                  <a:pt x="37935" y="44450"/>
                </a:lnTo>
                <a:lnTo>
                  <a:pt x="73657" y="44450"/>
                </a:lnTo>
                <a:lnTo>
                  <a:pt x="74895" y="31750"/>
                </a:lnTo>
                <a:close/>
              </a:path>
              <a:path w="807517" h="76200">
                <a:moveTo>
                  <a:pt x="733875" y="31750"/>
                </a:moveTo>
                <a:lnTo>
                  <a:pt x="74895" y="31750"/>
                </a:lnTo>
                <a:lnTo>
                  <a:pt x="73657" y="44450"/>
                </a:lnTo>
                <a:lnTo>
                  <a:pt x="732629" y="44450"/>
                </a:lnTo>
                <a:lnTo>
                  <a:pt x="733875" y="31750"/>
                </a:lnTo>
                <a:close/>
              </a:path>
              <a:path w="807517" h="76200">
                <a:moveTo>
                  <a:pt x="806722" y="31750"/>
                </a:moveTo>
                <a:lnTo>
                  <a:pt x="769582" y="31750"/>
                </a:lnTo>
                <a:lnTo>
                  <a:pt x="769582" y="44450"/>
                </a:lnTo>
                <a:lnTo>
                  <a:pt x="806005" y="44450"/>
                </a:lnTo>
                <a:lnTo>
                  <a:pt x="807517" y="34525"/>
                </a:lnTo>
                <a:lnTo>
                  <a:pt x="806722" y="31750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52"/>
          <p:cNvSpPr txBox="1"/>
          <p:nvPr/>
        </p:nvSpPr>
        <p:spPr>
          <a:xfrm>
            <a:off x="10258425" y="4676394"/>
            <a:ext cx="1043940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实训条件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ctr">
              <a:lnSpc>
                <a:spcPct val="100000"/>
              </a:lnSpc>
            </a:pP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1" name="object 53"/>
          <p:cNvSpPr/>
          <p:nvPr/>
        </p:nvSpPr>
        <p:spPr>
          <a:xfrm>
            <a:off x="8141372" y="6217920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22" y="522"/>
                </a:moveTo>
                <a:lnTo>
                  <a:pt x="19040" y="5124"/>
                </a:lnTo>
                <a:lnTo>
                  <a:pt x="8982" y="13946"/>
                </a:lnTo>
                <a:lnTo>
                  <a:pt x="2338" y="26342"/>
                </a:lnTo>
                <a:lnTo>
                  <a:pt x="0" y="41668"/>
                </a:lnTo>
                <a:lnTo>
                  <a:pt x="3889" y="55236"/>
                </a:lnTo>
                <a:lnTo>
                  <a:pt x="12187" y="66198"/>
                </a:lnTo>
                <a:lnTo>
                  <a:pt x="23875" y="73528"/>
                </a:lnTo>
                <a:lnTo>
                  <a:pt x="37935" y="76199"/>
                </a:lnTo>
                <a:lnTo>
                  <a:pt x="47868" y="74858"/>
                </a:lnTo>
                <a:lnTo>
                  <a:pt x="59077" y="69347"/>
                </a:lnTo>
                <a:lnTo>
                  <a:pt x="67860" y="59815"/>
                </a:lnTo>
                <a:lnTo>
                  <a:pt x="73458" y="46483"/>
                </a:lnTo>
                <a:lnTo>
                  <a:pt x="73656" y="44449"/>
                </a:lnTo>
                <a:lnTo>
                  <a:pt x="37935" y="44449"/>
                </a:lnTo>
                <a:lnTo>
                  <a:pt x="37935" y="31749"/>
                </a:lnTo>
                <a:lnTo>
                  <a:pt x="74897" y="31749"/>
                </a:lnTo>
                <a:lnTo>
                  <a:pt x="75095" y="29716"/>
                </a:lnTo>
                <a:lnTo>
                  <a:pt x="69976" y="17919"/>
                </a:lnTo>
                <a:lnTo>
                  <a:pt x="60757" y="8575"/>
                </a:lnTo>
                <a:lnTo>
                  <a:pt x="47839" y="2503"/>
                </a:lnTo>
                <a:lnTo>
                  <a:pt x="31622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5" y="29716"/>
                </a:lnTo>
                <a:lnTo>
                  <a:pt x="732428" y="46483"/>
                </a:lnTo>
                <a:lnTo>
                  <a:pt x="737571" y="58280"/>
                </a:lnTo>
                <a:lnTo>
                  <a:pt x="746813" y="67624"/>
                </a:lnTo>
                <a:lnTo>
                  <a:pt x="759728" y="73696"/>
                </a:lnTo>
                <a:lnTo>
                  <a:pt x="775895" y="75677"/>
                </a:lnTo>
                <a:lnTo>
                  <a:pt x="788477" y="71075"/>
                </a:lnTo>
                <a:lnTo>
                  <a:pt x="798535" y="62253"/>
                </a:lnTo>
                <a:lnTo>
                  <a:pt x="805179" y="49857"/>
                </a:lnTo>
                <a:lnTo>
                  <a:pt x="806004" y="44449"/>
                </a:lnTo>
                <a:lnTo>
                  <a:pt x="769582" y="44449"/>
                </a:lnTo>
                <a:lnTo>
                  <a:pt x="769582" y="31749"/>
                </a:lnTo>
                <a:lnTo>
                  <a:pt x="806720" y="31749"/>
                </a:lnTo>
                <a:lnTo>
                  <a:pt x="803628" y="20963"/>
                </a:lnTo>
                <a:lnTo>
                  <a:pt x="795330" y="10001"/>
                </a:lnTo>
                <a:lnTo>
                  <a:pt x="783642" y="2671"/>
                </a:lnTo>
                <a:lnTo>
                  <a:pt x="769582" y="0"/>
                </a:lnTo>
                <a:close/>
              </a:path>
              <a:path w="807517" h="76200">
                <a:moveTo>
                  <a:pt x="74897" y="31749"/>
                </a:moveTo>
                <a:lnTo>
                  <a:pt x="37935" y="31749"/>
                </a:lnTo>
                <a:lnTo>
                  <a:pt x="37935" y="44449"/>
                </a:lnTo>
                <a:lnTo>
                  <a:pt x="73656" y="44449"/>
                </a:lnTo>
                <a:lnTo>
                  <a:pt x="74897" y="31749"/>
                </a:lnTo>
                <a:close/>
              </a:path>
              <a:path w="807517" h="76200">
                <a:moveTo>
                  <a:pt x="733876" y="31749"/>
                </a:moveTo>
                <a:lnTo>
                  <a:pt x="74897" y="31749"/>
                </a:lnTo>
                <a:lnTo>
                  <a:pt x="73656" y="44449"/>
                </a:lnTo>
                <a:lnTo>
                  <a:pt x="732628" y="44449"/>
                </a:lnTo>
                <a:lnTo>
                  <a:pt x="733876" y="31749"/>
                </a:lnTo>
                <a:close/>
              </a:path>
              <a:path w="807517" h="76200">
                <a:moveTo>
                  <a:pt x="806720" y="31749"/>
                </a:moveTo>
                <a:lnTo>
                  <a:pt x="769582" y="31749"/>
                </a:lnTo>
                <a:lnTo>
                  <a:pt x="769582" y="44449"/>
                </a:lnTo>
                <a:lnTo>
                  <a:pt x="806004" y="44449"/>
                </a:lnTo>
                <a:lnTo>
                  <a:pt x="807517" y="34531"/>
                </a:lnTo>
                <a:lnTo>
                  <a:pt x="806720" y="31749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54"/>
          <p:cNvSpPr txBox="1"/>
          <p:nvPr/>
        </p:nvSpPr>
        <p:spPr>
          <a:xfrm>
            <a:off x="9017254" y="6033109"/>
            <a:ext cx="1554480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1970" marR="12700" indent="-509905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社会服务能力 建设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3" name="object 55"/>
          <p:cNvSpPr/>
          <p:nvPr/>
        </p:nvSpPr>
        <p:spPr>
          <a:xfrm>
            <a:off x="6147980" y="5090159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200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7" y="46497"/>
                </a:lnTo>
                <a:lnTo>
                  <a:pt x="73657" y="44450"/>
                </a:lnTo>
                <a:lnTo>
                  <a:pt x="37935" y="44450"/>
                </a:lnTo>
                <a:lnTo>
                  <a:pt x="37935" y="31750"/>
                </a:lnTo>
                <a:lnTo>
                  <a:pt x="74895" y="31750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6" y="29702"/>
                </a:lnTo>
                <a:lnTo>
                  <a:pt x="732428" y="46497"/>
                </a:lnTo>
                <a:lnTo>
                  <a:pt x="737573" y="58299"/>
                </a:lnTo>
                <a:lnTo>
                  <a:pt x="746814" y="67637"/>
                </a:lnTo>
                <a:lnTo>
                  <a:pt x="759731" y="73701"/>
                </a:lnTo>
                <a:lnTo>
                  <a:pt x="775899" y="75677"/>
                </a:lnTo>
                <a:lnTo>
                  <a:pt x="788480" y="71081"/>
                </a:lnTo>
                <a:lnTo>
                  <a:pt x="798537" y="62266"/>
                </a:lnTo>
                <a:lnTo>
                  <a:pt x="805179" y="49868"/>
                </a:lnTo>
                <a:lnTo>
                  <a:pt x="806005" y="44450"/>
                </a:lnTo>
                <a:lnTo>
                  <a:pt x="769582" y="44450"/>
                </a:lnTo>
                <a:lnTo>
                  <a:pt x="769582" y="31750"/>
                </a:lnTo>
                <a:lnTo>
                  <a:pt x="806722" y="31750"/>
                </a:lnTo>
                <a:lnTo>
                  <a:pt x="803628" y="20947"/>
                </a:lnTo>
                <a:lnTo>
                  <a:pt x="795330" y="9988"/>
                </a:lnTo>
                <a:lnTo>
                  <a:pt x="783642" y="2666"/>
                </a:lnTo>
                <a:lnTo>
                  <a:pt x="769582" y="0"/>
                </a:lnTo>
                <a:close/>
              </a:path>
              <a:path w="807517" h="76200">
                <a:moveTo>
                  <a:pt x="74895" y="31750"/>
                </a:moveTo>
                <a:lnTo>
                  <a:pt x="37935" y="31750"/>
                </a:lnTo>
                <a:lnTo>
                  <a:pt x="37935" y="44450"/>
                </a:lnTo>
                <a:lnTo>
                  <a:pt x="73657" y="44450"/>
                </a:lnTo>
                <a:lnTo>
                  <a:pt x="74895" y="31750"/>
                </a:lnTo>
                <a:close/>
              </a:path>
              <a:path w="807517" h="76200">
                <a:moveTo>
                  <a:pt x="733875" y="31750"/>
                </a:moveTo>
                <a:lnTo>
                  <a:pt x="74895" y="31750"/>
                </a:lnTo>
                <a:lnTo>
                  <a:pt x="73657" y="44450"/>
                </a:lnTo>
                <a:lnTo>
                  <a:pt x="732629" y="44450"/>
                </a:lnTo>
                <a:lnTo>
                  <a:pt x="733875" y="31750"/>
                </a:lnTo>
                <a:close/>
              </a:path>
              <a:path w="807517" h="76200">
                <a:moveTo>
                  <a:pt x="806722" y="31750"/>
                </a:moveTo>
                <a:lnTo>
                  <a:pt x="769582" y="31750"/>
                </a:lnTo>
                <a:lnTo>
                  <a:pt x="769582" y="44450"/>
                </a:lnTo>
                <a:lnTo>
                  <a:pt x="806005" y="44450"/>
                </a:lnTo>
                <a:lnTo>
                  <a:pt x="807517" y="34525"/>
                </a:lnTo>
                <a:lnTo>
                  <a:pt x="806722" y="31750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56"/>
          <p:cNvSpPr txBox="1"/>
          <p:nvPr/>
        </p:nvSpPr>
        <p:spPr>
          <a:xfrm>
            <a:off x="4467605" y="4779136"/>
            <a:ext cx="1552575" cy="62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教学管理能力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ctr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5" name="object 57"/>
          <p:cNvSpPr/>
          <p:nvPr/>
        </p:nvSpPr>
        <p:spPr>
          <a:xfrm>
            <a:off x="5535332" y="3970020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199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7" y="46497"/>
                </a:lnTo>
                <a:lnTo>
                  <a:pt x="73657" y="44449"/>
                </a:lnTo>
                <a:lnTo>
                  <a:pt x="37935" y="44449"/>
                </a:lnTo>
                <a:lnTo>
                  <a:pt x="37935" y="31749"/>
                </a:lnTo>
                <a:lnTo>
                  <a:pt x="74895" y="31749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6" y="29702"/>
                </a:lnTo>
                <a:lnTo>
                  <a:pt x="732428" y="46497"/>
                </a:lnTo>
                <a:lnTo>
                  <a:pt x="737573" y="58299"/>
                </a:lnTo>
                <a:lnTo>
                  <a:pt x="746814" y="67637"/>
                </a:lnTo>
                <a:lnTo>
                  <a:pt x="759731" y="73701"/>
                </a:lnTo>
                <a:lnTo>
                  <a:pt x="775899" y="75677"/>
                </a:lnTo>
                <a:lnTo>
                  <a:pt x="788480" y="71081"/>
                </a:lnTo>
                <a:lnTo>
                  <a:pt x="798537" y="62266"/>
                </a:lnTo>
                <a:lnTo>
                  <a:pt x="805179" y="49868"/>
                </a:lnTo>
                <a:lnTo>
                  <a:pt x="806005" y="44449"/>
                </a:lnTo>
                <a:lnTo>
                  <a:pt x="769582" y="44449"/>
                </a:lnTo>
                <a:lnTo>
                  <a:pt x="769582" y="31749"/>
                </a:lnTo>
                <a:lnTo>
                  <a:pt x="806722" y="31749"/>
                </a:lnTo>
                <a:lnTo>
                  <a:pt x="803628" y="20947"/>
                </a:lnTo>
                <a:lnTo>
                  <a:pt x="795330" y="9988"/>
                </a:lnTo>
                <a:lnTo>
                  <a:pt x="783642" y="2666"/>
                </a:lnTo>
                <a:lnTo>
                  <a:pt x="769582" y="0"/>
                </a:lnTo>
                <a:close/>
              </a:path>
              <a:path w="807517" h="76200">
                <a:moveTo>
                  <a:pt x="74895" y="31749"/>
                </a:moveTo>
                <a:lnTo>
                  <a:pt x="37935" y="31749"/>
                </a:lnTo>
                <a:lnTo>
                  <a:pt x="37935" y="44449"/>
                </a:lnTo>
                <a:lnTo>
                  <a:pt x="73657" y="44449"/>
                </a:lnTo>
                <a:lnTo>
                  <a:pt x="74895" y="31749"/>
                </a:lnTo>
                <a:close/>
              </a:path>
              <a:path w="807517" h="76200">
                <a:moveTo>
                  <a:pt x="733875" y="31749"/>
                </a:moveTo>
                <a:lnTo>
                  <a:pt x="74895" y="31749"/>
                </a:lnTo>
                <a:lnTo>
                  <a:pt x="73657" y="44449"/>
                </a:lnTo>
                <a:lnTo>
                  <a:pt x="732629" y="44449"/>
                </a:lnTo>
                <a:lnTo>
                  <a:pt x="733875" y="31749"/>
                </a:lnTo>
                <a:close/>
              </a:path>
              <a:path w="807517" h="76200">
                <a:moveTo>
                  <a:pt x="806722" y="31749"/>
                </a:moveTo>
                <a:lnTo>
                  <a:pt x="769582" y="31749"/>
                </a:lnTo>
                <a:lnTo>
                  <a:pt x="769582" y="44449"/>
                </a:lnTo>
                <a:lnTo>
                  <a:pt x="806005" y="44449"/>
                </a:lnTo>
                <a:lnTo>
                  <a:pt x="807517" y="34525"/>
                </a:lnTo>
                <a:lnTo>
                  <a:pt x="806722" y="31749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58"/>
          <p:cNvSpPr/>
          <p:nvPr/>
        </p:nvSpPr>
        <p:spPr>
          <a:xfrm>
            <a:off x="5917856" y="2846832"/>
            <a:ext cx="807517" cy="76200"/>
          </a:xfrm>
          <a:custGeom>
            <a:avLst/>
            <a:gdLst/>
            <a:ahLst/>
            <a:cxnLst/>
            <a:rect l="l" t="t" r="r" b="b"/>
            <a:pathLst>
              <a:path w="807517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200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7" y="46497"/>
                </a:lnTo>
                <a:lnTo>
                  <a:pt x="73657" y="44450"/>
                </a:lnTo>
                <a:lnTo>
                  <a:pt x="37935" y="44450"/>
                </a:lnTo>
                <a:lnTo>
                  <a:pt x="37935" y="31750"/>
                </a:lnTo>
                <a:lnTo>
                  <a:pt x="74895" y="31750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807517" h="76200">
                <a:moveTo>
                  <a:pt x="769582" y="0"/>
                </a:moveTo>
                <a:lnTo>
                  <a:pt x="734076" y="29702"/>
                </a:lnTo>
                <a:lnTo>
                  <a:pt x="732428" y="46497"/>
                </a:lnTo>
                <a:lnTo>
                  <a:pt x="737573" y="58299"/>
                </a:lnTo>
                <a:lnTo>
                  <a:pt x="746814" y="67637"/>
                </a:lnTo>
                <a:lnTo>
                  <a:pt x="759731" y="73701"/>
                </a:lnTo>
                <a:lnTo>
                  <a:pt x="775899" y="75677"/>
                </a:lnTo>
                <a:lnTo>
                  <a:pt x="788480" y="71081"/>
                </a:lnTo>
                <a:lnTo>
                  <a:pt x="798537" y="62266"/>
                </a:lnTo>
                <a:lnTo>
                  <a:pt x="805179" y="49868"/>
                </a:lnTo>
                <a:lnTo>
                  <a:pt x="806005" y="44450"/>
                </a:lnTo>
                <a:lnTo>
                  <a:pt x="769582" y="44450"/>
                </a:lnTo>
                <a:lnTo>
                  <a:pt x="769582" y="31750"/>
                </a:lnTo>
                <a:lnTo>
                  <a:pt x="806722" y="31750"/>
                </a:lnTo>
                <a:lnTo>
                  <a:pt x="803628" y="20947"/>
                </a:lnTo>
                <a:lnTo>
                  <a:pt x="795330" y="9988"/>
                </a:lnTo>
                <a:lnTo>
                  <a:pt x="783642" y="2666"/>
                </a:lnTo>
                <a:lnTo>
                  <a:pt x="769582" y="0"/>
                </a:lnTo>
                <a:close/>
              </a:path>
              <a:path w="807517" h="76200">
                <a:moveTo>
                  <a:pt x="74895" y="31750"/>
                </a:moveTo>
                <a:lnTo>
                  <a:pt x="37935" y="31750"/>
                </a:lnTo>
                <a:lnTo>
                  <a:pt x="37935" y="44450"/>
                </a:lnTo>
                <a:lnTo>
                  <a:pt x="73657" y="44450"/>
                </a:lnTo>
                <a:lnTo>
                  <a:pt x="74895" y="31750"/>
                </a:lnTo>
                <a:close/>
              </a:path>
              <a:path w="807517" h="76200">
                <a:moveTo>
                  <a:pt x="733875" y="31750"/>
                </a:moveTo>
                <a:lnTo>
                  <a:pt x="74895" y="31750"/>
                </a:lnTo>
                <a:lnTo>
                  <a:pt x="73657" y="44450"/>
                </a:lnTo>
                <a:lnTo>
                  <a:pt x="732629" y="44450"/>
                </a:lnTo>
                <a:lnTo>
                  <a:pt x="733875" y="31750"/>
                </a:lnTo>
                <a:close/>
              </a:path>
              <a:path w="807517" h="76200">
                <a:moveTo>
                  <a:pt x="806722" y="31750"/>
                </a:moveTo>
                <a:lnTo>
                  <a:pt x="769582" y="31750"/>
                </a:lnTo>
                <a:lnTo>
                  <a:pt x="769582" y="44450"/>
                </a:lnTo>
                <a:lnTo>
                  <a:pt x="806005" y="44450"/>
                </a:lnTo>
                <a:lnTo>
                  <a:pt x="807517" y="34525"/>
                </a:lnTo>
                <a:lnTo>
                  <a:pt x="806722" y="31750"/>
                </a:lnTo>
                <a:close/>
              </a:path>
            </a:pathLst>
          </a:custGeom>
          <a:solidFill>
            <a:srgbClr val="9DA8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61"/>
          <p:cNvSpPr txBox="1"/>
          <p:nvPr/>
        </p:nvSpPr>
        <p:spPr>
          <a:xfrm>
            <a:off x="7252334" y="3507104"/>
            <a:ext cx="1445895" cy="865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54965">
              <a:lnSpc>
                <a:spcPct val="100000"/>
              </a:lnSpc>
            </a:pP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</a:t>
            </a:r>
            <a:r>
              <a:rPr sz="2800" b="1" spc="-2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建设规划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8" name="object 62"/>
          <p:cNvSpPr txBox="1"/>
          <p:nvPr/>
        </p:nvSpPr>
        <p:spPr>
          <a:xfrm>
            <a:off x="7929498" y="2422016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9" name="object 63"/>
          <p:cNvSpPr txBox="1"/>
          <p:nvPr/>
        </p:nvSpPr>
        <p:spPr>
          <a:xfrm>
            <a:off x="8829547" y="2724403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0" name="object 64"/>
          <p:cNvSpPr txBox="1"/>
          <p:nvPr/>
        </p:nvSpPr>
        <p:spPr>
          <a:xfrm>
            <a:off x="9253219" y="3772280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1" name="object 65"/>
          <p:cNvSpPr txBox="1"/>
          <p:nvPr/>
        </p:nvSpPr>
        <p:spPr>
          <a:xfrm>
            <a:off x="6549008" y="3772280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2" name="object 66"/>
          <p:cNvSpPr txBox="1"/>
          <p:nvPr/>
        </p:nvSpPr>
        <p:spPr>
          <a:xfrm>
            <a:off x="6943470" y="2795396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3" name="object 67"/>
          <p:cNvSpPr txBox="1"/>
          <p:nvPr/>
        </p:nvSpPr>
        <p:spPr>
          <a:xfrm>
            <a:off x="8839835" y="1544955"/>
            <a:ext cx="258381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招生及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人才培养模式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4" name="object 68"/>
          <p:cNvSpPr txBox="1"/>
          <p:nvPr/>
        </p:nvSpPr>
        <p:spPr>
          <a:xfrm>
            <a:off x="10144760" y="2784728"/>
            <a:ext cx="1554480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0" marR="12700" indent="-381635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教学改革与资 源建设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5" name="object 69"/>
          <p:cNvSpPr txBox="1"/>
          <p:nvPr/>
        </p:nvSpPr>
        <p:spPr>
          <a:xfrm>
            <a:off x="4032885" y="3690620"/>
            <a:ext cx="1573530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700" marR="12700" indent="-254635">
              <a:lnSpc>
                <a:spcPct val="100000"/>
              </a:lnSpc>
            </a:pP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技能大赛、</a:t>
            </a:r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创新创业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大赛</a:t>
            </a:r>
            <a:endPara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6" name="object 70"/>
          <p:cNvSpPr txBox="1"/>
          <p:nvPr/>
        </p:nvSpPr>
        <p:spPr>
          <a:xfrm>
            <a:off x="4638675" y="2730500"/>
            <a:ext cx="1043940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700" marR="12700" indent="-254635">
              <a:lnSpc>
                <a:spcPct val="100000"/>
              </a:lnSpc>
            </a:pP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培训交流</a:t>
            </a:r>
            <a:endPara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" name="object 59"/>
          <p:cNvSpPr txBox="1">
            <a:spLocks noGrp="1"/>
          </p:cNvSpPr>
          <p:nvPr>
            <p:ph sz="half" idx="2"/>
          </p:nvPr>
        </p:nvSpPr>
        <p:spPr>
          <a:xfrm>
            <a:off x="383540" y="1942465"/>
            <a:ext cx="3749675" cy="292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65430" indent="0">
              <a:lnSpc>
                <a:spcPct val="120000"/>
              </a:lnSpc>
              <a:buNone/>
              <a:tabLst>
                <a:tab pos="354965" algn="l"/>
              </a:tabLst>
            </a:pPr>
            <a:endParaRPr sz="2000" b="1" dirty="0" smtClean="0">
              <a:solidFill>
                <a:srgbClr val="1F487C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480"/>
              </a:spcBef>
              <a:buNone/>
              <a:tabLst>
                <a:tab pos="354965" algn="l"/>
              </a:tabLst>
            </a:pPr>
            <a:r>
              <a:rPr sz="2000" b="1" dirty="0" smtClean="0">
                <a:solidFill>
                  <a:srgbClr val="1F487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spcBef>
                <a:spcPts val="480"/>
              </a:spcBef>
              <a:buNone/>
              <a:tabLst>
                <a:tab pos="354965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首轮诊改未完成目标</a:t>
            </a:r>
            <a:endParaRPr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endParaRPr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第二轮诊改</a:t>
            </a:r>
            <a:r>
              <a:rPr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专业建设目标</a:t>
            </a:r>
            <a:endParaRPr sz="2000" b="1" spc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ctr">
              <a:lnSpc>
                <a:spcPct val="60000"/>
              </a:lnSpc>
              <a:buNone/>
            </a:pPr>
            <a:endParaRPr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ctr">
              <a:lnSpc>
                <a:spcPct val="60000"/>
              </a:lnSpc>
              <a:buNone/>
            </a:pPr>
            <a:endParaRPr sz="2000" b="1" spc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5" name="object 11"/>
          <p:cNvSpPr/>
          <p:nvPr/>
        </p:nvSpPr>
        <p:spPr>
          <a:xfrm>
            <a:off x="328295" y="857885"/>
            <a:ext cx="5820410" cy="641985"/>
          </a:xfrm>
          <a:custGeom>
            <a:avLst/>
            <a:gdLst/>
            <a:ahLst/>
            <a:cxnLst/>
            <a:rect l="l" t="t" r="r" b="b"/>
            <a:pathLst>
              <a:path w="2461260" h="563879">
                <a:moveTo>
                  <a:pt x="0" y="563879"/>
                </a:moveTo>
                <a:lnTo>
                  <a:pt x="2461260" y="563879"/>
                </a:lnTo>
                <a:lnTo>
                  <a:pt x="2461260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60"/>
          <p:cNvSpPr txBox="1"/>
          <p:nvPr/>
        </p:nvSpPr>
        <p:spPr>
          <a:xfrm>
            <a:off x="634365" y="974725"/>
            <a:ext cx="5367020" cy="347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年第二轮诊改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2017.1-2017.12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7" name="object 72"/>
          <p:cNvSpPr/>
          <p:nvPr/>
        </p:nvSpPr>
        <p:spPr>
          <a:xfrm>
            <a:off x="2117090" y="1627505"/>
            <a:ext cx="281940" cy="1024255"/>
          </a:xfrm>
          <a:custGeom>
            <a:avLst/>
            <a:gdLst/>
            <a:ahLst/>
            <a:cxnLst/>
            <a:rect l="l" t="t" r="r" b="b"/>
            <a:pathLst>
              <a:path w="281939" h="406908">
                <a:moveTo>
                  <a:pt x="281939" y="265938"/>
                </a:moveTo>
                <a:lnTo>
                  <a:pt x="0" y="265938"/>
                </a:lnTo>
                <a:lnTo>
                  <a:pt x="140969" y="406908"/>
                </a:lnTo>
                <a:lnTo>
                  <a:pt x="281939" y="265938"/>
                </a:lnTo>
                <a:close/>
              </a:path>
              <a:path w="281939" h="406908">
                <a:moveTo>
                  <a:pt x="211455" y="0"/>
                </a:moveTo>
                <a:lnTo>
                  <a:pt x="70485" y="0"/>
                </a:lnTo>
                <a:lnTo>
                  <a:pt x="70485" y="265938"/>
                </a:lnTo>
                <a:lnTo>
                  <a:pt x="211455" y="265938"/>
                </a:lnTo>
                <a:lnTo>
                  <a:pt x="211455" y="0"/>
                </a:lnTo>
                <a:close/>
              </a:path>
            </a:pathLst>
          </a:custGeom>
          <a:solidFill>
            <a:srgbClr val="1A3E6C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357" y="1314945"/>
            <a:ext cx="1419352" cy="524776"/>
          </a:xfrm>
          <a:custGeom>
            <a:avLst/>
            <a:gdLst/>
            <a:ahLst/>
            <a:cxnLst/>
            <a:rect l="l" t="t" r="r" b="b"/>
            <a:pathLst>
              <a:path w="1419352" h="524776">
                <a:moveTo>
                  <a:pt x="0" y="524776"/>
                </a:moveTo>
                <a:lnTo>
                  <a:pt x="1419352" y="524776"/>
                </a:lnTo>
                <a:lnTo>
                  <a:pt x="1419352" y="0"/>
                </a:lnTo>
                <a:lnTo>
                  <a:pt x="0" y="0"/>
                </a:lnTo>
                <a:lnTo>
                  <a:pt x="0" y="5247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254123" y="1324470"/>
            <a:ext cx="1296542" cy="524776"/>
          </a:xfrm>
          <a:custGeom>
            <a:avLst/>
            <a:gdLst/>
            <a:ahLst/>
            <a:cxnLst/>
            <a:rect l="l" t="t" r="r" b="b"/>
            <a:pathLst>
              <a:path w="1296542" h="524776">
                <a:moveTo>
                  <a:pt x="0" y="524776"/>
                </a:moveTo>
                <a:lnTo>
                  <a:pt x="1296542" y="524776"/>
                </a:lnTo>
                <a:lnTo>
                  <a:pt x="1296542" y="0"/>
                </a:lnTo>
                <a:lnTo>
                  <a:pt x="0" y="0"/>
                </a:lnTo>
                <a:lnTo>
                  <a:pt x="0" y="5247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1400" b="1" dirty="0" smtClean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5905" y="1331455"/>
            <a:ext cx="2306447" cy="524776"/>
          </a:xfrm>
          <a:custGeom>
            <a:avLst/>
            <a:gdLst/>
            <a:ahLst/>
            <a:cxnLst/>
            <a:rect l="l" t="t" r="r" b="b"/>
            <a:pathLst>
              <a:path w="2306447" h="524776">
                <a:moveTo>
                  <a:pt x="0" y="524776"/>
                </a:moveTo>
                <a:lnTo>
                  <a:pt x="2306447" y="524776"/>
                </a:lnTo>
                <a:lnTo>
                  <a:pt x="2306447" y="0"/>
                </a:lnTo>
                <a:lnTo>
                  <a:pt x="0" y="0"/>
                </a:lnTo>
                <a:lnTo>
                  <a:pt x="0" y="5247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857113" y="1324470"/>
            <a:ext cx="1883410" cy="524776"/>
          </a:xfrm>
          <a:custGeom>
            <a:avLst/>
            <a:gdLst/>
            <a:ahLst/>
            <a:cxnLst/>
            <a:rect l="l" t="t" r="r" b="b"/>
            <a:pathLst>
              <a:path w="1883410" h="524776">
                <a:moveTo>
                  <a:pt x="0" y="524776"/>
                </a:moveTo>
                <a:lnTo>
                  <a:pt x="1883410" y="524776"/>
                </a:lnTo>
                <a:lnTo>
                  <a:pt x="1883410" y="0"/>
                </a:lnTo>
                <a:lnTo>
                  <a:pt x="0" y="0"/>
                </a:lnTo>
                <a:lnTo>
                  <a:pt x="0" y="5247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740523" y="1324470"/>
            <a:ext cx="2033524" cy="524776"/>
          </a:xfrm>
          <a:custGeom>
            <a:avLst/>
            <a:gdLst/>
            <a:ahLst/>
            <a:cxnLst/>
            <a:rect l="l" t="t" r="r" b="b"/>
            <a:pathLst>
              <a:path w="2033524" h="524776">
                <a:moveTo>
                  <a:pt x="0" y="524776"/>
                </a:moveTo>
                <a:lnTo>
                  <a:pt x="2033524" y="524776"/>
                </a:lnTo>
                <a:lnTo>
                  <a:pt x="2033524" y="0"/>
                </a:lnTo>
                <a:lnTo>
                  <a:pt x="0" y="0"/>
                </a:lnTo>
                <a:lnTo>
                  <a:pt x="0" y="5247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774046" y="1324470"/>
            <a:ext cx="1041780" cy="524776"/>
          </a:xfrm>
          <a:custGeom>
            <a:avLst/>
            <a:gdLst/>
            <a:ahLst/>
            <a:cxnLst/>
            <a:rect l="l" t="t" r="r" b="b"/>
            <a:pathLst>
              <a:path w="1041780" h="524776">
                <a:moveTo>
                  <a:pt x="0" y="524776"/>
                </a:moveTo>
                <a:lnTo>
                  <a:pt x="1041780" y="524776"/>
                </a:lnTo>
                <a:lnTo>
                  <a:pt x="1041780" y="0"/>
                </a:lnTo>
                <a:lnTo>
                  <a:pt x="0" y="0"/>
                </a:lnTo>
                <a:lnTo>
                  <a:pt x="0" y="5247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34707" y="1849285"/>
            <a:ext cx="1419352" cy="668743"/>
          </a:xfrm>
          <a:custGeom>
            <a:avLst/>
            <a:gdLst/>
            <a:ahLst/>
            <a:cxnLst/>
            <a:rect l="l" t="t" r="r" b="b"/>
            <a:pathLst>
              <a:path w="1419352" h="668743">
                <a:moveTo>
                  <a:pt x="0" y="668743"/>
                </a:moveTo>
                <a:lnTo>
                  <a:pt x="1419352" y="668743"/>
                </a:lnTo>
                <a:lnTo>
                  <a:pt x="1419352" y="0"/>
                </a:lnTo>
                <a:lnTo>
                  <a:pt x="0" y="0"/>
                </a:lnTo>
                <a:lnTo>
                  <a:pt x="0" y="668743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254123" y="1849285"/>
            <a:ext cx="1296542" cy="668743"/>
          </a:xfrm>
          <a:custGeom>
            <a:avLst/>
            <a:gdLst/>
            <a:ahLst/>
            <a:cxnLst/>
            <a:rect l="l" t="t" r="r" b="b"/>
            <a:pathLst>
              <a:path w="1296542" h="668743">
                <a:moveTo>
                  <a:pt x="0" y="668743"/>
                </a:moveTo>
                <a:lnTo>
                  <a:pt x="1296542" y="668743"/>
                </a:lnTo>
                <a:lnTo>
                  <a:pt x="1296542" y="0"/>
                </a:lnTo>
                <a:lnTo>
                  <a:pt x="0" y="0"/>
                </a:lnTo>
                <a:lnTo>
                  <a:pt x="0" y="668743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550665" y="1839760"/>
            <a:ext cx="2306447" cy="668743"/>
          </a:xfrm>
          <a:custGeom>
            <a:avLst/>
            <a:gdLst/>
            <a:ahLst/>
            <a:cxnLst/>
            <a:rect l="l" t="t" r="r" b="b"/>
            <a:pathLst>
              <a:path w="2306447" h="668743">
                <a:moveTo>
                  <a:pt x="0" y="668743"/>
                </a:moveTo>
                <a:lnTo>
                  <a:pt x="2306447" y="668743"/>
                </a:lnTo>
                <a:lnTo>
                  <a:pt x="2306447" y="0"/>
                </a:lnTo>
                <a:lnTo>
                  <a:pt x="0" y="0"/>
                </a:lnTo>
                <a:lnTo>
                  <a:pt x="0" y="668743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857113" y="1849285"/>
            <a:ext cx="1883410" cy="668743"/>
          </a:xfrm>
          <a:custGeom>
            <a:avLst/>
            <a:gdLst/>
            <a:ahLst/>
            <a:cxnLst/>
            <a:rect l="l" t="t" r="r" b="b"/>
            <a:pathLst>
              <a:path w="1883410" h="668743">
                <a:moveTo>
                  <a:pt x="0" y="668743"/>
                </a:moveTo>
                <a:lnTo>
                  <a:pt x="1883410" y="668743"/>
                </a:lnTo>
                <a:lnTo>
                  <a:pt x="1883410" y="0"/>
                </a:lnTo>
                <a:lnTo>
                  <a:pt x="0" y="0"/>
                </a:lnTo>
                <a:lnTo>
                  <a:pt x="0" y="668743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40523" y="1849285"/>
            <a:ext cx="2033524" cy="668743"/>
          </a:xfrm>
          <a:custGeom>
            <a:avLst/>
            <a:gdLst/>
            <a:ahLst/>
            <a:cxnLst/>
            <a:rect l="l" t="t" r="r" b="b"/>
            <a:pathLst>
              <a:path w="2033524" h="668743">
                <a:moveTo>
                  <a:pt x="0" y="668743"/>
                </a:moveTo>
                <a:lnTo>
                  <a:pt x="2033524" y="668743"/>
                </a:lnTo>
                <a:lnTo>
                  <a:pt x="2033524" y="0"/>
                </a:lnTo>
                <a:lnTo>
                  <a:pt x="0" y="0"/>
                </a:lnTo>
                <a:lnTo>
                  <a:pt x="0" y="668743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774046" y="1849285"/>
            <a:ext cx="1041780" cy="668743"/>
          </a:xfrm>
          <a:custGeom>
            <a:avLst/>
            <a:gdLst/>
            <a:ahLst/>
            <a:cxnLst/>
            <a:rect l="l" t="t" r="r" b="b"/>
            <a:pathLst>
              <a:path w="1041780" h="668743">
                <a:moveTo>
                  <a:pt x="0" y="668743"/>
                </a:moveTo>
                <a:lnTo>
                  <a:pt x="1041780" y="668743"/>
                </a:lnTo>
                <a:lnTo>
                  <a:pt x="1041780" y="0"/>
                </a:lnTo>
                <a:lnTo>
                  <a:pt x="0" y="0"/>
                </a:lnTo>
                <a:lnTo>
                  <a:pt x="0" y="668743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34707" y="2518029"/>
            <a:ext cx="1419352" cy="1832610"/>
          </a:xfrm>
          <a:custGeom>
            <a:avLst/>
            <a:gdLst/>
            <a:ahLst/>
            <a:cxnLst/>
            <a:rect l="l" t="t" r="r" b="b"/>
            <a:pathLst>
              <a:path w="1419352" h="1832610">
                <a:moveTo>
                  <a:pt x="0" y="1832610"/>
                </a:moveTo>
                <a:lnTo>
                  <a:pt x="1419352" y="1832610"/>
                </a:lnTo>
                <a:lnTo>
                  <a:pt x="1419352" y="0"/>
                </a:lnTo>
                <a:lnTo>
                  <a:pt x="0" y="0"/>
                </a:lnTo>
                <a:lnTo>
                  <a:pt x="0" y="183261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254123" y="2518041"/>
            <a:ext cx="1296542" cy="1176388"/>
          </a:xfrm>
          <a:custGeom>
            <a:avLst/>
            <a:gdLst/>
            <a:ahLst/>
            <a:cxnLst/>
            <a:rect l="l" t="t" r="r" b="b"/>
            <a:pathLst>
              <a:path w="1296542" h="1176388">
                <a:moveTo>
                  <a:pt x="0" y="1176388"/>
                </a:moveTo>
                <a:lnTo>
                  <a:pt x="1296542" y="1176388"/>
                </a:lnTo>
                <a:lnTo>
                  <a:pt x="1296542" y="0"/>
                </a:lnTo>
                <a:lnTo>
                  <a:pt x="0" y="0"/>
                </a:lnTo>
                <a:lnTo>
                  <a:pt x="0" y="1176388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550665" y="2518041"/>
            <a:ext cx="2306447" cy="551929"/>
          </a:xfrm>
          <a:custGeom>
            <a:avLst/>
            <a:gdLst/>
            <a:ahLst/>
            <a:cxnLst/>
            <a:rect l="l" t="t" r="r" b="b"/>
            <a:pathLst>
              <a:path w="2306447" h="551929">
                <a:moveTo>
                  <a:pt x="0" y="551929"/>
                </a:moveTo>
                <a:lnTo>
                  <a:pt x="2306447" y="551929"/>
                </a:lnTo>
                <a:lnTo>
                  <a:pt x="2306447" y="0"/>
                </a:lnTo>
                <a:lnTo>
                  <a:pt x="0" y="0"/>
                </a:lnTo>
                <a:lnTo>
                  <a:pt x="0" y="55192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857113" y="2518041"/>
            <a:ext cx="1883410" cy="551929"/>
          </a:xfrm>
          <a:custGeom>
            <a:avLst/>
            <a:gdLst/>
            <a:ahLst/>
            <a:cxnLst/>
            <a:rect l="l" t="t" r="r" b="b"/>
            <a:pathLst>
              <a:path w="1883410" h="551929">
                <a:moveTo>
                  <a:pt x="0" y="551929"/>
                </a:moveTo>
                <a:lnTo>
                  <a:pt x="1883410" y="551929"/>
                </a:lnTo>
                <a:lnTo>
                  <a:pt x="1883410" y="0"/>
                </a:lnTo>
                <a:lnTo>
                  <a:pt x="0" y="0"/>
                </a:lnTo>
                <a:lnTo>
                  <a:pt x="0" y="55192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740523" y="2518041"/>
            <a:ext cx="2033524" cy="551929"/>
          </a:xfrm>
          <a:custGeom>
            <a:avLst/>
            <a:gdLst/>
            <a:ahLst/>
            <a:cxnLst/>
            <a:rect l="l" t="t" r="r" b="b"/>
            <a:pathLst>
              <a:path w="2033524" h="551929">
                <a:moveTo>
                  <a:pt x="0" y="551929"/>
                </a:moveTo>
                <a:lnTo>
                  <a:pt x="2033524" y="551929"/>
                </a:lnTo>
                <a:lnTo>
                  <a:pt x="2033524" y="0"/>
                </a:lnTo>
                <a:lnTo>
                  <a:pt x="0" y="0"/>
                </a:lnTo>
                <a:lnTo>
                  <a:pt x="0" y="55192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774046" y="2508516"/>
            <a:ext cx="1041780" cy="551929"/>
          </a:xfrm>
          <a:custGeom>
            <a:avLst/>
            <a:gdLst/>
            <a:ahLst/>
            <a:cxnLst/>
            <a:rect l="l" t="t" r="r" b="b"/>
            <a:pathLst>
              <a:path w="1041780" h="551929">
                <a:moveTo>
                  <a:pt x="0" y="551929"/>
                </a:moveTo>
                <a:lnTo>
                  <a:pt x="1041780" y="551929"/>
                </a:lnTo>
                <a:lnTo>
                  <a:pt x="1041780" y="0"/>
                </a:lnTo>
                <a:lnTo>
                  <a:pt x="0" y="0"/>
                </a:lnTo>
                <a:lnTo>
                  <a:pt x="0" y="55192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550665" y="3069970"/>
            <a:ext cx="2306447" cy="624459"/>
          </a:xfrm>
          <a:custGeom>
            <a:avLst/>
            <a:gdLst/>
            <a:ahLst/>
            <a:cxnLst/>
            <a:rect l="l" t="t" r="r" b="b"/>
            <a:pathLst>
              <a:path w="2306447" h="624459">
                <a:moveTo>
                  <a:pt x="0" y="624459"/>
                </a:moveTo>
                <a:lnTo>
                  <a:pt x="2306447" y="624459"/>
                </a:lnTo>
                <a:lnTo>
                  <a:pt x="2306447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857113" y="3069970"/>
            <a:ext cx="1883410" cy="624459"/>
          </a:xfrm>
          <a:custGeom>
            <a:avLst/>
            <a:gdLst/>
            <a:ahLst/>
            <a:cxnLst/>
            <a:rect l="l" t="t" r="r" b="b"/>
            <a:pathLst>
              <a:path w="1883410" h="624459">
                <a:moveTo>
                  <a:pt x="0" y="624459"/>
                </a:moveTo>
                <a:lnTo>
                  <a:pt x="1883410" y="624459"/>
                </a:lnTo>
                <a:lnTo>
                  <a:pt x="1883410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740523" y="3069970"/>
            <a:ext cx="2033524" cy="624459"/>
          </a:xfrm>
          <a:custGeom>
            <a:avLst/>
            <a:gdLst/>
            <a:ahLst/>
            <a:cxnLst/>
            <a:rect l="l" t="t" r="r" b="b"/>
            <a:pathLst>
              <a:path w="2033524" h="624459">
                <a:moveTo>
                  <a:pt x="0" y="624459"/>
                </a:moveTo>
                <a:lnTo>
                  <a:pt x="2033524" y="624459"/>
                </a:lnTo>
                <a:lnTo>
                  <a:pt x="2033524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74046" y="3069970"/>
            <a:ext cx="1041780" cy="624459"/>
          </a:xfrm>
          <a:custGeom>
            <a:avLst/>
            <a:gdLst/>
            <a:ahLst/>
            <a:cxnLst/>
            <a:rect l="l" t="t" r="r" b="b"/>
            <a:pathLst>
              <a:path w="1041780" h="624459">
                <a:moveTo>
                  <a:pt x="0" y="624459"/>
                </a:moveTo>
                <a:lnTo>
                  <a:pt x="1041780" y="624459"/>
                </a:lnTo>
                <a:lnTo>
                  <a:pt x="1041780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254123" y="3694366"/>
            <a:ext cx="1296542" cy="656272"/>
          </a:xfrm>
          <a:custGeom>
            <a:avLst/>
            <a:gdLst/>
            <a:ahLst/>
            <a:cxnLst/>
            <a:rect l="l" t="t" r="r" b="b"/>
            <a:pathLst>
              <a:path w="1296542" h="656272">
                <a:moveTo>
                  <a:pt x="0" y="656272"/>
                </a:moveTo>
                <a:lnTo>
                  <a:pt x="1296542" y="656272"/>
                </a:lnTo>
                <a:lnTo>
                  <a:pt x="1296542" y="0"/>
                </a:lnTo>
                <a:lnTo>
                  <a:pt x="0" y="0"/>
                </a:lnTo>
                <a:lnTo>
                  <a:pt x="0" y="65627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550665" y="3694366"/>
            <a:ext cx="2306447" cy="656272"/>
          </a:xfrm>
          <a:custGeom>
            <a:avLst/>
            <a:gdLst/>
            <a:ahLst/>
            <a:cxnLst/>
            <a:rect l="l" t="t" r="r" b="b"/>
            <a:pathLst>
              <a:path w="2306447" h="656272">
                <a:moveTo>
                  <a:pt x="0" y="656272"/>
                </a:moveTo>
                <a:lnTo>
                  <a:pt x="2306447" y="656272"/>
                </a:lnTo>
                <a:lnTo>
                  <a:pt x="2306447" y="0"/>
                </a:lnTo>
                <a:lnTo>
                  <a:pt x="0" y="0"/>
                </a:lnTo>
                <a:lnTo>
                  <a:pt x="0" y="65627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857113" y="3694366"/>
            <a:ext cx="1883410" cy="656272"/>
          </a:xfrm>
          <a:custGeom>
            <a:avLst/>
            <a:gdLst/>
            <a:ahLst/>
            <a:cxnLst/>
            <a:rect l="l" t="t" r="r" b="b"/>
            <a:pathLst>
              <a:path w="1883410" h="656272">
                <a:moveTo>
                  <a:pt x="0" y="656272"/>
                </a:moveTo>
                <a:lnTo>
                  <a:pt x="1883410" y="656272"/>
                </a:lnTo>
                <a:lnTo>
                  <a:pt x="1883410" y="0"/>
                </a:lnTo>
                <a:lnTo>
                  <a:pt x="0" y="0"/>
                </a:lnTo>
                <a:lnTo>
                  <a:pt x="0" y="65627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740523" y="3694366"/>
            <a:ext cx="2033524" cy="656272"/>
          </a:xfrm>
          <a:custGeom>
            <a:avLst/>
            <a:gdLst/>
            <a:ahLst/>
            <a:cxnLst/>
            <a:rect l="l" t="t" r="r" b="b"/>
            <a:pathLst>
              <a:path w="2033524" h="656272">
                <a:moveTo>
                  <a:pt x="0" y="656272"/>
                </a:moveTo>
                <a:lnTo>
                  <a:pt x="2033524" y="656272"/>
                </a:lnTo>
                <a:lnTo>
                  <a:pt x="2033524" y="0"/>
                </a:lnTo>
                <a:lnTo>
                  <a:pt x="0" y="0"/>
                </a:lnTo>
                <a:lnTo>
                  <a:pt x="0" y="65627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774046" y="3694366"/>
            <a:ext cx="1041780" cy="656272"/>
          </a:xfrm>
          <a:custGeom>
            <a:avLst/>
            <a:gdLst/>
            <a:ahLst/>
            <a:cxnLst/>
            <a:rect l="l" t="t" r="r" b="b"/>
            <a:pathLst>
              <a:path w="1041780" h="656272">
                <a:moveTo>
                  <a:pt x="0" y="656272"/>
                </a:moveTo>
                <a:lnTo>
                  <a:pt x="1041780" y="656272"/>
                </a:lnTo>
                <a:lnTo>
                  <a:pt x="1041780" y="0"/>
                </a:lnTo>
                <a:lnTo>
                  <a:pt x="0" y="0"/>
                </a:lnTo>
                <a:lnTo>
                  <a:pt x="0" y="65627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34707" y="4350651"/>
            <a:ext cx="1419352" cy="1197356"/>
          </a:xfrm>
          <a:custGeom>
            <a:avLst/>
            <a:gdLst/>
            <a:ahLst/>
            <a:cxnLst/>
            <a:rect l="l" t="t" r="r" b="b"/>
            <a:pathLst>
              <a:path w="1419352" h="1197355">
                <a:moveTo>
                  <a:pt x="0" y="1197356"/>
                </a:moveTo>
                <a:lnTo>
                  <a:pt x="1419352" y="1197356"/>
                </a:lnTo>
                <a:lnTo>
                  <a:pt x="1419352" y="0"/>
                </a:lnTo>
                <a:lnTo>
                  <a:pt x="0" y="0"/>
                </a:lnTo>
                <a:lnTo>
                  <a:pt x="0" y="1197356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254123" y="4350651"/>
            <a:ext cx="1296542" cy="1197356"/>
          </a:xfrm>
          <a:custGeom>
            <a:avLst/>
            <a:gdLst/>
            <a:ahLst/>
            <a:cxnLst/>
            <a:rect l="l" t="t" r="r" b="b"/>
            <a:pathLst>
              <a:path w="1296542" h="1197355">
                <a:moveTo>
                  <a:pt x="0" y="1197356"/>
                </a:moveTo>
                <a:lnTo>
                  <a:pt x="1296542" y="1197356"/>
                </a:lnTo>
                <a:lnTo>
                  <a:pt x="1296542" y="0"/>
                </a:lnTo>
                <a:lnTo>
                  <a:pt x="0" y="0"/>
                </a:lnTo>
                <a:lnTo>
                  <a:pt x="0" y="119735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550665" y="4350638"/>
            <a:ext cx="2306447" cy="572897"/>
          </a:xfrm>
          <a:custGeom>
            <a:avLst/>
            <a:gdLst/>
            <a:ahLst/>
            <a:cxnLst/>
            <a:rect l="l" t="t" r="r" b="b"/>
            <a:pathLst>
              <a:path w="2306447" h="572897">
                <a:moveTo>
                  <a:pt x="0" y="572897"/>
                </a:moveTo>
                <a:lnTo>
                  <a:pt x="2306447" y="572897"/>
                </a:lnTo>
                <a:lnTo>
                  <a:pt x="2306447" y="0"/>
                </a:lnTo>
                <a:lnTo>
                  <a:pt x="0" y="0"/>
                </a:lnTo>
                <a:lnTo>
                  <a:pt x="0" y="5728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857113" y="4350638"/>
            <a:ext cx="1883410" cy="572897"/>
          </a:xfrm>
          <a:custGeom>
            <a:avLst/>
            <a:gdLst/>
            <a:ahLst/>
            <a:cxnLst/>
            <a:rect l="l" t="t" r="r" b="b"/>
            <a:pathLst>
              <a:path w="1883410" h="572897">
                <a:moveTo>
                  <a:pt x="0" y="572897"/>
                </a:moveTo>
                <a:lnTo>
                  <a:pt x="1883410" y="572897"/>
                </a:lnTo>
                <a:lnTo>
                  <a:pt x="1883410" y="0"/>
                </a:lnTo>
                <a:lnTo>
                  <a:pt x="0" y="0"/>
                </a:lnTo>
                <a:lnTo>
                  <a:pt x="0" y="5728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740523" y="4350638"/>
            <a:ext cx="2033524" cy="572897"/>
          </a:xfrm>
          <a:custGeom>
            <a:avLst/>
            <a:gdLst/>
            <a:ahLst/>
            <a:cxnLst/>
            <a:rect l="l" t="t" r="r" b="b"/>
            <a:pathLst>
              <a:path w="2033524" h="572897">
                <a:moveTo>
                  <a:pt x="0" y="572897"/>
                </a:moveTo>
                <a:lnTo>
                  <a:pt x="2033524" y="572897"/>
                </a:lnTo>
                <a:lnTo>
                  <a:pt x="2033524" y="0"/>
                </a:lnTo>
                <a:lnTo>
                  <a:pt x="0" y="0"/>
                </a:lnTo>
                <a:lnTo>
                  <a:pt x="0" y="5728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9774046" y="4350638"/>
            <a:ext cx="1041780" cy="572897"/>
          </a:xfrm>
          <a:custGeom>
            <a:avLst/>
            <a:gdLst/>
            <a:ahLst/>
            <a:cxnLst/>
            <a:rect l="l" t="t" r="r" b="b"/>
            <a:pathLst>
              <a:path w="1041780" h="572897">
                <a:moveTo>
                  <a:pt x="0" y="572897"/>
                </a:moveTo>
                <a:lnTo>
                  <a:pt x="1041780" y="572897"/>
                </a:lnTo>
                <a:lnTo>
                  <a:pt x="1041780" y="0"/>
                </a:lnTo>
                <a:lnTo>
                  <a:pt x="0" y="0"/>
                </a:lnTo>
                <a:lnTo>
                  <a:pt x="0" y="5728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550665" y="4923548"/>
            <a:ext cx="2306447" cy="624459"/>
          </a:xfrm>
          <a:custGeom>
            <a:avLst/>
            <a:gdLst/>
            <a:ahLst/>
            <a:cxnLst/>
            <a:rect l="l" t="t" r="r" b="b"/>
            <a:pathLst>
              <a:path w="2306447" h="624459">
                <a:moveTo>
                  <a:pt x="0" y="624459"/>
                </a:moveTo>
                <a:lnTo>
                  <a:pt x="2306447" y="624459"/>
                </a:lnTo>
                <a:lnTo>
                  <a:pt x="2306447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857113" y="4923548"/>
            <a:ext cx="1883410" cy="624459"/>
          </a:xfrm>
          <a:custGeom>
            <a:avLst/>
            <a:gdLst/>
            <a:ahLst/>
            <a:cxnLst/>
            <a:rect l="l" t="t" r="r" b="b"/>
            <a:pathLst>
              <a:path w="1883410" h="624459">
                <a:moveTo>
                  <a:pt x="0" y="624459"/>
                </a:moveTo>
                <a:lnTo>
                  <a:pt x="1883410" y="624459"/>
                </a:lnTo>
                <a:lnTo>
                  <a:pt x="1883410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7740523" y="4923548"/>
            <a:ext cx="2033524" cy="624459"/>
          </a:xfrm>
          <a:custGeom>
            <a:avLst/>
            <a:gdLst/>
            <a:ahLst/>
            <a:cxnLst/>
            <a:rect l="l" t="t" r="r" b="b"/>
            <a:pathLst>
              <a:path w="2033524" h="624459">
                <a:moveTo>
                  <a:pt x="0" y="624459"/>
                </a:moveTo>
                <a:lnTo>
                  <a:pt x="2033524" y="624459"/>
                </a:lnTo>
                <a:lnTo>
                  <a:pt x="2033524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9774046" y="4923548"/>
            <a:ext cx="1041780" cy="624459"/>
          </a:xfrm>
          <a:custGeom>
            <a:avLst/>
            <a:gdLst/>
            <a:ahLst/>
            <a:cxnLst/>
            <a:rect l="l" t="t" r="r" b="b"/>
            <a:pathLst>
              <a:path w="1041780" h="624459">
                <a:moveTo>
                  <a:pt x="0" y="624459"/>
                </a:moveTo>
                <a:lnTo>
                  <a:pt x="1041780" y="624459"/>
                </a:lnTo>
                <a:lnTo>
                  <a:pt x="1041780" y="0"/>
                </a:lnTo>
                <a:lnTo>
                  <a:pt x="0" y="0"/>
                </a:lnTo>
                <a:lnTo>
                  <a:pt x="0" y="62445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254123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550665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857113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7740523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9774046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815828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544315" y="3069970"/>
            <a:ext cx="8051165" cy="0"/>
          </a:xfrm>
          <a:custGeom>
            <a:avLst/>
            <a:gdLst/>
            <a:ahLst/>
            <a:cxnLst/>
            <a:rect l="l" t="t" r="r" b="b"/>
            <a:pathLst>
              <a:path w="8051165">
                <a:moveTo>
                  <a:pt x="0" y="0"/>
                </a:moveTo>
                <a:lnTo>
                  <a:pt x="80511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247773" y="3694430"/>
            <a:ext cx="9347708" cy="0"/>
          </a:xfrm>
          <a:custGeom>
            <a:avLst/>
            <a:gdLst/>
            <a:ahLst/>
            <a:cxnLst/>
            <a:rect l="l" t="t" r="r" b="b"/>
            <a:pathLst>
              <a:path w="9347708">
                <a:moveTo>
                  <a:pt x="0" y="0"/>
                </a:moveTo>
                <a:lnTo>
                  <a:pt x="934770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28357" y="4350638"/>
            <a:ext cx="10767123" cy="0"/>
          </a:xfrm>
          <a:custGeom>
            <a:avLst/>
            <a:gdLst/>
            <a:ahLst/>
            <a:cxnLst/>
            <a:rect l="l" t="t" r="r" b="b"/>
            <a:pathLst>
              <a:path w="10767123">
                <a:moveTo>
                  <a:pt x="0" y="0"/>
                </a:moveTo>
                <a:lnTo>
                  <a:pt x="107671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544315" y="4923536"/>
            <a:ext cx="8051165" cy="0"/>
          </a:xfrm>
          <a:custGeom>
            <a:avLst/>
            <a:gdLst/>
            <a:ahLst/>
            <a:cxnLst/>
            <a:rect l="l" t="t" r="r" b="b"/>
            <a:pathLst>
              <a:path w="8051165">
                <a:moveTo>
                  <a:pt x="0" y="0"/>
                </a:moveTo>
                <a:lnTo>
                  <a:pt x="80511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34707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589130" y="1318132"/>
            <a:ext cx="0" cy="4236224"/>
          </a:xfrm>
          <a:custGeom>
            <a:avLst/>
            <a:gdLst/>
            <a:ahLst/>
            <a:cxnLst/>
            <a:rect l="l" t="t" r="r" b="b"/>
            <a:pathLst>
              <a:path h="4236224">
                <a:moveTo>
                  <a:pt x="0" y="0"/>
                </a:moveTo>
                <a:lnTo>
                  <a:pt x="0" y="4236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828357" y="5548007"/>
            <a:ext cx="10767123" cy="0"/>
          </a:xfrm>
          <a:custGeom>
            <a:avLst/>
            <a:gdLst/>
            <a:ahLst/>
            <a:cxnLst/>
            <a:rect l="l" t="t" r="r" b="b"/>
            <a:pathLst>
              <a:path w="10767123">
                <a:moveTo>
                  <a:pt x="0" y="0"/>
                </a:moveTo>
                <a:lnTo>
                  <a:pt x="107671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175207" y="1482090"/>
            <a:ext cx="73914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建设要素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105263" y="1375410"/>
            <a:ext cx="382270" cy="43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支持 系统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923016" y="1482090"/>
            <a:ext cx="56070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负责人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96899" y="2064257"/>
            <a:ext cx="1096010" cy="43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8935" marR="12700" indent="-35687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人才培养模式 改革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80411" y="2003679"/>
            <a:ext cx="357949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与企业合作培养订</a:t>
            </a:r>
            <a:r>
              <a:rPr sz="1200" b="1" spc="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2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与企业深度联系，探索订单培养模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81780" y="2186559"/>
            <a:ext cx="12446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式，培养订单学生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30392" y="2095118"/>
            <a:ext cx="173863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培养订单学生数量达</a:t>
            </a:r>
            <a:r>
              <a:rPr 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sz="1200" b="1" spc="-10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endParaRPr sz="1200" b="1" spc="-10" dirty="0" smtClean="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753985" y="2003425"/>
            <a:ext cx="2005965" cy="377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与华纳药业</a:t>
            </a: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建立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校企合作</a:t>
            </a: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订单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班，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06983" y="3385057"/>
            <a:ext cx="1273810" cy="440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00" b="1" spc="-5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教学改革与资源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" algn="ctr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577336" y="2614168"/>
            <a:ext cx="2253615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5490" marR="12700" indent="-733425">
              <a:lnSpc>
                <a:spcPct val="100000"/>
              </a:lnSpc>
            </a:pPr>
            <a:r>
              <a:rPr sz="1200" b="1" spc="-10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2门在线开放课程</a:t>
            </a:r>
            <a:r>
              <a:rPr sz="12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达到</a:t>
            </a:r>
            <a:r>
              <a:rPr lang="zh-CN" sz="1200" b="1" spc="-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省</a:t>
            </a:r>
            <a:r>
              <a:rPr sz="12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级在线开 放课程标准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24880" y="2705607"/>
            <a:ext cx="15494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在线开放课程建设标准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53985" y="2614168"/>
            <a:ext cx="20066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7100" marR="12700" indent="-915035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制作课件、录制视频、在线答 疑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50615" y="3293745"/>
            <a:ext cx="167576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省级优秀</a:t>
            </a: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教学资源建设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912104" y="3293872"/>
            <a:ext cx="177546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专业教学资源达到</a:t>
            </a:r>
            <a:r>
              <a:rPr 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en-US" sz="1200" b="1" spc="-10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r>
              <a:rPr sz="1200" b="1" spc="0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endParaRPr sz="1200" b="1" spc="0" dirty="0" smtClean="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753985" y="3202432"/>
            <a:ext cx="20066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74700" marR="12700" indent="-762635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制作微课、动画、案例等颗粒 化资源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315210" y="3934460"/>
            <a:ext cx="136588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校企共建</a:t>
            </a: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教材建设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650615" y="3934460"/>
            <a:ext cx="195262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校企</a:t>
            </a:r>
            <a:r>
              <a:rPr lang="zh-CN" sz="1200" b="1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共建教材</a:t>
            </a:r>
            <a:r>
              <a:rPr lang="en-US" altLang="zh-CN" sz="1200" b="1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门</a:t>
            </a:r>
            <a:r>
              <a:rPr lang="zh-CN" altLang="en-US" sz="1200" b="1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，使用一轮</a:t>
            </a:r>
            <a:endParaRPr lang="zh-CN" altLang="en-US" sz="1200" b="1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24880" y="3934586"/>
            <a:ext cx="15494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学院校本教材评审办法</a:t>
            </a:r>
            <a:endParaRPr lang="zh-CN" sz="1200" b="1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53985" y="3751707"/>
            <a:ext cx="2006600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联合企业专业带头人、兼职教 师等，编写教材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。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96899" y="4845304"/>
            <a:ext cx="109537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实训条件建设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254376" y="5239385"/>
            <a:ext cx="13970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建设实训室（基地）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651885" y="4549140"/>
            <a:ext cx="195135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校内实训基地数量达到</a:t>
            </a:r>
            <a:r>
              <a:rPr lang="en-US" sz="12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sz="12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160515" y="4549394"/>
            <a:ext cx="127825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12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2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实训室建设标准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753985" y="4457699"/>
            <a:ext cx="20066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加强和完善实训室建设引入企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ctr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业文化与制度管理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39210" y="5147945"/>
            <a:ext cx="167894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校外实训基地</a:t>
            </a:r>
            <a:r>
              <a:rPr lang="en-US" sz="12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sz="12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24880" y="5148021"/>
            <a:ext cx="15494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校外实训基地建设标准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753985" y="5056581"/>
            <a:ext cx="20066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74700" marR="12700" indent="-762635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提升校企合作，与企业签订合 作协议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" name="object 60"/>
          <p:cNvSpPr txBox="1"/>
          <p:nvPr/>
        </p:nvSpPr>
        <p:spPr>
          <a:xfrm>
            <a:off x="2583002" y="1482090"/>
            <a:ext cx="73914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r>
              <a:rPr lang="zh-CN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内容</a:t>
            </a:r>
            <a:endParaRPr lang="zh-CN" sz="1400" b="1" dirty="0" smtClean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62" name="object 60"/>
          <p:cNvSpPr txBox="1"/>
          <p:nvPr/>
        </p:nvSpPr>
        <p:spPr>
          <a:xfrm>
            <a:off x="6430467" y="1482090"/>
            <a:ext cx="73914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r>
              <a:rPr lang="zh-CN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标准</a:t>
            </a:r>
            <a:endParaRPr lang="zh-CN" sz="1400" b="1" dirty="0" smtClean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63" name="object 60"/>
          <p:cNvSpPr txBox="1"/>
          <p:nvPr/>
        </p:nvSpPr>
        <p:spPr>
          <a:xfrm>
            <a:off x="4308297" y="1482090"/>
            <a:ext cx="73914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预期目标</a:t>
            </a:r>
            <a:endParaRPr 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4" name="object 60"/>
          <p:cNvSpPr txBox="1"/>
          <p:nvPr/>
        </p:nvSpPr>
        <p:spPr>
          <a:xfrm>
            <a:off x="8388172" y="1473835"/>
            <a:ext cx="73914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zh-CN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具体措施</a:t>
            </a:r>
            <a:endParaRPr lang="zh-CN" sz="1400" b="1" dirty="0" smtClean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66" name="object 80"/>
          <p:cNvSpPr txBox="1"/>
          <p:nvPr/>
        </p:nvSpPr>
        <p:spPr>
          <a:xfrm>
            <a:off x="9876281" y="2094738"/>
            <a:ext cx="9398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校企联络机制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04" name="object 80"/>
          <p:cNvSpPr txBox="1"/>
          <p:nvPr/>
        </p:nvSpPr>
        <p:spPr>
          <a:xfrm>
            <a:off x="9824846" y="3934333"/>
            <a:ext cx="9398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校企联络机制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9824846" y="4640453"/>
            <a:ext cx="9398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服务保障系统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9826751" y="5239258"/>
            <a:ext cx="9398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校企联络机制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9826751" y="2705608"/>
            <a:ext cx="9398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教学资源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平台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9826751" y="3385058"/>
            <a:ext cx="9398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教学资源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平台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11" name="object 89"/>
          <p:cNvSpPr txBox="1"/>
          <p:nvPr/>
        </p:nvSpPr>
        <p:spPr>
          <a:xfrm>
            <a:off x="2319781" y="2797301"/>
            <a:ext cx="10922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教学资源</a:t>
            </a: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31341" y="737742"/>
            <a:ext cx="3832860" cy="522731"/>
          </a:xfrm>
          <a:custGeom>
            <a:avLst/>
            <a:gdLst/>
            <a:ahLst/>
            <a:cxnLst/>
            <a:rect l="l" t="t" r="r" b="b"/>
            <a:pathLst>
              <a:path w="3832860" h="522731">
                <a:moveTo>
                  <a:pt x="0" y="522731"/>
                </a:moveTo>
                <a:lnTo>
                  <a:pt x="3832860" y="522731"/>
                </a:lnTo>
                <a:lnTo>
                  <a:pt x="383286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731520" y="795527"/>
            <a:ext cx="3576954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设计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3" name="object 60"/>
          <p:cNvSpPr txBox="1"/>
          <p:nvPr/>
        </p:nvSpPr>
        <p:spPr>
          <a:xfrm>
            <a:off x="2319655" y="5965825"/>
            <a:ext cx="986790" cy="288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干什么？</a:t>
            </a:r>
            <a:endParaRPr 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14" name="object 60"/>
          <p:cNvSpPr txBox="1"/>
          <p:nvPr/>
        </p:nvSpPr>
        <p:spPr>
          <a:xfrm>
            <a:off x="3947160" y="5965825"/>
            <a:ext cx="1715770" cy="288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实现什么目标？</a:t>
            </a:r>
            <a:endParaRPr 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15" name="object 60"/>
          <p:cNvSpPr txBox="1"/>
          <p:nvPr/>
        </p:nvSpPr>
        <p:spPr>
          <a:xfrm>
            <a:off x="6063615" y="5970905"/>
            <a:ext cx="1497965" cy="2838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验收什么？</a:t>
            </a:r>
            <a:endParaRPr 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17" name="object 60"/>
          <p:cNvSpPr txBox="1"/>
          <p:nvPr/>
        </p:nvSpPr>
        <p:spPr>
          <a:xfrm>
            <a:off x="8388350" y="5970905"/>
            <a:ext cx="986790" cy="288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怎么干？</a:t>
            </a:r>
            <a:endParaRPr 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18" name="object 60"/>
          <p:cNvSpPr txBox="1"/>
          <p:nvPr/>
        </p:nvSpPr>
        <p:spPr>
          <a:xfrm>
            <a:off x="9876155" y="5965825"/>
            <a:ext cx="1314450" cy="288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如何保障？</a:t>
            </a:r>
            <a:endParaRPr 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119" name="直接箭头连接符 118"/>
          <p:cNvCxnSpPr>
            <a:endCxn id="113" idx="0"/>
          </p:cNvCxnSpPr>
          <p:nvPr/>
        </p:nvCxnSpPr>
        <p:spPr>
          <a:xfrm flipH="1">
            <a:off x="2813050" y="1870075"/>
            <a:ext cx="29845" cy="4095750"/>
          </a:xfrm>
          <a:prstGeom prst="straightConnector1">
            <a:avLst/>
          </a:prstGeom>
          <a:ln w="2540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 flipH="1">
            <a:off x="4764405" y="1849120"/>
            <a:ext cx="29845" cy="4095750"/>
          </a:xfrm>
          <a:prstGeom prst="straightConnector1">
            <a:avLst/>
          </a:prstGeom>
          <a:ln w="2540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/>
          <p:cNvCxnSpPr/>
          <p:nvPr/>
        </p:nvCxnSpPr>
        <p:spPr>
          <a:xfrm flipH="1">
            <a:off x="6797675" y="1875155"/>
            <a:ext cx="29845" cy="4095750"/>
          </a:xfrm>
          <a:prstGeom prst="straightConnector1">
            <a:avLst/>
          </a:prstGeom>
          <a:ln w="2540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/>
          <p:cNvCxnSpPr/>
          <p:nvPr/>
        </p:nvCxnSpPr>
        <p:spPr>
          <a:xfrm flipH="1">
            <a:off x="8867140" y="1870075"/>
            <a:ext cx="29845" cy="4095750"/>
          </a:xfrm>
          <a:prstGeom prst="straightConnector1">
            <a:avLst/>
          </a:prstGeom>
          <a:ln w="2540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 flipH="1">
            <a:off x="10331450" y="1831975"/>
            <a:ext cx="29845" cy="4095750"/>
          </a:xfrm>
          <a:prstGeom prst="straightConnector1">
            <a:avLst/>
          </a:prstGeom>
          <a:ln w="2540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7" grpId="0" animBg="1"/>
      <p:bldP spid="117" grpId="1" animBg="1"/>
      <p:bldP spid="1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1460753"/>
            <a:ext cx="1129283" cy="1129284"/>
          </a:xfrm>
          <a:custGeom>
            <a:avLst/>
            <a:gdLst/>
            <a:ahLst/>
            <a:cxnLst/>
            <a:rect l="l" t="t" r="r" b="b"/>
            <a:pathLst>
              <a:path w="1129283" h="1129284">
                <a:moveTo>
                  <a:pt x="0" y="564642"/>
                </a:moveTo>
                <a:lnTo>
                  <a:pt x="1871" y="518340"/>
                </a:lnTo>
                <a:lnTo>
                  <a:pt x="7390" y="473068"/>
                </a:lnTo>
                <a:lnTo>
                  <a:pt x="16409" y="428970"/>
                </a:lnTo>
                <a:lnTo>
                  <a:pt x="28785" y="386193"/>
                </a:lnTo>
                <a:lnTo>
                  <a:pt x="44371" y="344882"/>
                </a:lnTo>
                <a:lnTo>
                  <a:pt x="63023" y="305182"/>
                </a:lnTo>
                <a:lnTo>
                  <a:pt x="84595" y="267238"/>
                </a:lnTo>
                <a:lnTo>
                  <a:pt x="108941" y="231196"/>
                </a:lnTo>
                <a:lnTo>
                  <a:pt x="135917" y="197202"/>
                </a:lnTo>
                <a:lnTo>
                  <a:pt x="165377" y="165401"/>
                </a:lnTo>
                <a:lnTo>
                  <a:pt x="197176" y="135938"/>
                </a:lnTo>
                <a:lnTo>
                  <a:pt x="231169" y="108959"/>
                </a:lnTo>
                <a:lnTo>
                  <a:pt x="267210" y="84610"/>
                </a:lnTo>
                <a:lnTo>
                  <a:pt x="305154" y="63035"/>
                </a:lnTo>
                <a:lnTo>
                  <a:pt x="344855" y="44380"/>
                </a:lnTo>
                <a:lnTo>
                  <a:pt x="386169" y="28791"/>
                </a:lnTo>
                <a:lnTo>
                  <a:pt x="428950" y="16413"/>
                </a:lnTo>
                <a:lnTo>
                  <a:pt x="473052" y="7391"/>
                </a:lnTo>
                <a:lnTo>
                  <a:pt x="518331" y="1872"/>
                </a:lnTo>
                <a:lnTo>
                  <a:pt x="564642" y="0"/>
                </a:lnTo>
                <a:lnTo>
                  <a:pt x="610943" y="1872"/>
                </a:lnTo>
                <a:lnTo>
                  <a:pt x="656215" y="7391"/>
                </a:lnTo>
                <a:lnTo>
                  <a:pt x="700313" y="16413"/>
                </a:lnTo>
                <a:lnTo>
                  <a:pt x="743090" y="28791"/>
                </a:lnTo>
                <a:lnTo>
                  <a:pt x="784401" y="44380"/>
                </a:lnTo>
                <a:lnTo>
                  <a:pt x="824101" y="63035"/>
                </a:lnTo>
                <a:lnTo>
                  <a:pt x="862045" y="84610"/>
                </a:lnTo>
                <a:lnTo>
                  <a:pt x="898087" y="108959"/>
                </a:lnTo>
                <a:lnTo>
                  <a:pt x="932081" y="135938"/>
                </a:lnTo>
                <a:lnTo>
                  <a:pt x="963882" y="165401"/>
                </a:lnTo>
                <a:lnTo>
                  <a:pt x="993345" y="197202"/>
                </a:lnTo>
                <a:lnTo>
                  <a:pt x="1020324" y="231196"/>
                </a:lnTo>
                <a:lnTo>
                  <a:pt x="1044673" y="267238"/>
                </a:lnTo>
                <a:lnTo>
                  <a:pt x="1066248" y="305182"/>
                </a:lnTo>
                <a:lnTo>
                  <a:pt x="1084903" y="344882"/>
                </a:lnTo>
                <a:lnTo>
                  <a:pt x="1100492" y="386193"/>
                </a:lnTo>
                <a:lnTo>
                  <a:pt x="1112870" y="428970"/>
                </a:lnTo>
                <a:lnTo>
                  <a:pt x="1121892" y="473068"/>
                </a:lnTo>
                <a:lnTo>
                  <a:pt x="1127411" y="518340"/>
                </a:lnTo>
                <a:lnTo>
                  <a:pt x="1129283" y="564642"/>
                </a:lnTo>
                <a:lnTo>
                  <a:pt x="1127411" y="610943"/>
                </a:lnTo>
                <a:lnTo>
                  <a:pt x="1121892" y="656215"/>
                </a:lnTo>
                <a:lnTo>
                  <a:pt x="1112870" y="700313"/>
                </a:lnTo>
                <a:lnTo>
                  <a:pt x="1100492" y="743090"/>
                </a:lnTo>
                <a:lnTo>
                  <a:pt x="1084903" y="784401"/>
                </a:lnTo>
                <a:lnTo>
                  <a:pt x="1066248" y="824101"/>
                </a:lnTo>
                <a:lnTo>
                  <a:pt x="1044673" y="862045"/>
                </a:lnTo>
                <a:lnTo>
                  <a:pt x="1020324" y="898087"/>
                </a:lnTo>
                <a:lnTo>
                  <a:pt x="993345" y="932081"/>
                </a:lnTo>
                <a:lnTo>
                  <a:pt x="963882" y="963882"/>
                </a:lnTo>
                <a:lnTo>
                  <a:pt x="932081" y="993345"/>
                </a:lnTo>
                <a:lnTo>
                  <a:pt x="898087" y="1020324"/>
                </a:lnTo>
                <a:lnTo>
                  <a:pt x="862045" y="1044673"/>
                </a:lnTo>
                <a:lnTo>
                  <a:pt x="824101" y="1066248"/>
                </a:lnTo>
                <a:lnTo>
                  <a:pt x="784401" y="1084903"/>
                </a:lnTo>
                <a:lnTo>
                  <a:pt x="743090" y="1100492"/>
                </a:lnTo>
                <a:lnTo>
                  <a:pt x="700313" y="1112870"/>
                </a:lnTo>
                <a:lnTo>
                  <a:pt x="656215" y="1121892"/>
                </a:lnTo>
                <a:lnTo>
                  <a:pt x="610943" y="1127411"/>
                </a:lnTo>
                <a:lnTo>
                  <a:pt x="564642" y="1129284"/>
                </a:lnTo>
                <a:lnTo>
                  <a:pt x="518331" y="1127411"/>
                </a:lnTo>
                <a:lnTo>
                  <a:pt x="473052" y="1121892"/>
                </a:lnTo>
                <a:lnTo>
                  <a:pt x="428950" y="1112870"/>
                </a:lnTo>
                <a:lnTo>
                  <a:pt x="386169" y="1100492"/>
                </a:lnTo>
                <a:lnTo>
                  <a:pt x="344855" y="1084903"/>
                </a:lnTo>
                <a:lnTo>
                  <a:pt x="305154" y="1066248"/>
                </a:lnTo>
                <a:lnTo>
                  <a:pt x="267210" y="1044673"/>
                </a:lnTo>
                <a:lnTo>
                  <a:pt x="231169" y="1020324"/>
                </a:lnTo>
                <a:lnTo>
                  <a:pt x="197176" y="993345"/>
                </a:lnTo>
                <a:lnTo>
                  <a:pt x="165377" y="963882"/>
                </a:lnTo>
                <a:lnTo>
                  <a:pt x="135917" y="932081"/>
                </a:lnTo>
                <a:lnTo>
                  <a:pt x="108941" y="898087"/>
                </a:lnTo>
                <a:lnTo>
                  <a:pt x="84595" y="862045"/>
                </a:lnTo>
                <a:lnTo>
                  <a:pt x="63023" y="824101"/>
                </a:lnTo>
                <a:lnTo>
                  <a:pt x="44371" y="784401"/>
                </a:lnTo>
                <a:lnTo>
                  <a:pt x="28785" y="743090"/>
                </a:lnTo>
                <a:lnTo>
                  <a:pt x="16409" y="700313"/>
                </a:lnTo>
                <a:lnTo>
                  <a:pt x="7390" y="656215"/>
                </a:lnTo>
                <a:lnTo>
                  <a:pt x="1871" y="610943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94B3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92702" y="3170682"/>
            <a:ext cx="1129284" cy="1129283"/>
          </a:xfrm>
          <a:custGeom>
            <a:avLst/>
            <a:gdLst/>
            <a:ahLst/>
            <a:cxnLst/>
            <a:rect l="l" t="t" r="r" b="b"/>
            <a:pathLst>
              <a:path w="1129284" h="1129283">
                <a:moveTo>
                  <a:pt x="0" y="564641"/>
                </a:moveTo>
                <a:lnTo>
                  <a:pt x="1872" y="518340"/>
                </a:lnTo>
                <a:lnTo>
                  <a:pt x="7391" y="473068"/>
                </a:lnTo>
                <a:lnTo>
                  <a:pt x="16413" y="428970"/>
                </a:lnTo>
                <a:lnTo>
                  <a:pt x="28791" y="386193"/>
                </a:lnTo>
                <a:lnTo>
                  <a:pt x="44380" y="344882"/>
                </a:lnTo>
                <a:lnTo>
                  <a:pt x="63035" y="305182"/>
                </a:lnTo>
                <a:lnTo>
                  <a:pt x="84610" y="267238"/>
                </a:lnTo>
                <a:lnTo>
                  <a:pt x="108959" y="231196"/>
                </a:lnTo>
                <a:lnTo>
                  <a:pt x="135938" y="197202"/>
                </a:lnTo>
                <a:lnTo>
                  <a:pt x="165401" y="165401"/>
                </a:lnTo>
                <a:lnTo>
                  <a:pt x="197202" y="135938"/>
                </a:lnTo>
                <a:lnTo>
                  <a:pt x="231196" y="108959"/>
                </a:lnTo>
                <a:lnTo>
                  <a:pt x="267238" y="84610"/>
                </a:lnTo>
                <a:lnTo>
                  <a:pt x="305182" y="63035"/>
                </a:lnTo>
                <a:lnTo>
                  <a:pt x="344882" y="44380"/>
                </a:lnTo>
                <a:lnTo>
                  <a:pt x="386193" y="28791"/>
                </a:lnTo>
                <a:lnTo>
                  <a:pt x="428970" y="16413"/>
                </a:lnTo>
                <a:lnTo>
                  <a:pt x="473068" y="7391"/>
                </a:lnTo>
                <a:lnTo>
                  <a:pt x="518340" y="1872"/>
                </a:lnTo>
                <a:lnTo>
                  <a:pt x="564642" y="0"/>
                </a:lnTo>
                <a:lnTo>
                  <a:pt x="610943" y="1872"/>
                </a:lnTo>
                <a:lnTo>
                  <a:pt x="656215" y="7391"/>
                </a:lnTo>
                <a:lnTo>
                  <a:pt x="700313" y="16413"/>
                </a:lnTo>
                <a:lnTo>
                  <a:pt x="743090" y="28791"/>
                </a:lnTo>
                <a:lnTo>
                  <a:pt x="784401" y="44380"/>
                </a:lnTo>
                <a:lnTo>
                  <a:pt x="824101" y="63035"/>
                </a:lnTo>
                <a:lnTo>
                  <a:pt x="862045" y="84610"/>
                </a:lnTo>
                <a:lnTo>
                  <a:pt x="898087" y="108959"/>
                </a:lnTo>
                <a:lnTo>
                  <a:pt x="932081" y="135938"/>
                </a:lnTo>
                <a:lnTo>
                  <a:pt x="963882" y="165401"/>
                </a:lnTo>
                <a:lnTo>
                  <a:pt x="993345" y="197202"/>
                </a:lnTo>
                <a:lnTo>
                  <a:pt x="1020324" y="231196"/>
                </a:lnTo>
                <a:lnTo>
                  <a:pt x="1044673" y="267238"/>
                </a:lnTo>
                <a:lnTo>
                  <a:pt x="1066248" y="305182"/>
                </a:lnTo>
                <a:lnTo>
                  <a:pt x="1084903" y="344882"/>
                </a:lnTo>
                <a:lnTo>
                  <a:pt x="1100492" y="386193"/>
                </a:lnTo>
                <a:lnTo>
                  <a:pt x="1112870" y="428970"/>
                </a:lnTo>
                <a:lnTo>
                  <a:pt x="1121892" y="473068"/>
                </a:lnTo>
                <a:lnTo>
                  <a:pt x="1127411" y="518340"/>
                </a:lnTo>
                <a:lnTo>
                  <a:pt x="1129284" y="564641"/>
                </a:lnTo>
                <a:lnTo>
                  <a:pt x="1127411" y="610943"/>
                </a:lnTo>
                <a:lnTo>
                  <a:pt x="1121892" y="656215"/>
                </a:lnTo>
                <a:lnTo>
                  <a:pt x="1112870" y="700313"/>
                </a:lnTo>
                <a:lnTo>
                  <a:pt x="1100492" y="743090"/>
                </a:lnTo>
                <a:lnTo>
                  <a:pt x="1084903" y="784401"/>
                </a:lnTo>
                <a:lnTo>
                  <a:pt x="1066248" y="824101"/>
                </a:lnTo>
                <a:lnTo>
                  <a:pt x="1044673" y="862045"/>
                </a:lnTo>
                <a:lnTo>
                  <a:pt x="1020324" y="898087"/>
                </a:lnTo>
                <a:lnTo>
                  <a:pt x="993345" y="932081"/>
                </a:lnTo>
                <a:lnTo>
                  <a:pt x="963882" y="963882"/>
                </a:lnTo>
                <a:lnTo>
                  <a:pt x="932081" y="993345"/>
                </a:lnTo>
                <a:lnTo>
                  <a:pt x="898087" y="1020324"/>
                </a:lnTo>
                <a:lnTo>
                  <a:pt x="862045" y="1044673"/>
                </a:lnTo>
                <a:lnTo>
                  <a:pt x="824101" y="1066248"/>
                </a:lnTo>
                <a:lnTo>
                  <a:pt x="784401" y="1084903"/>
                </a:lnTo>
                <a:lnTo>
                  <a:pt x="743090" y="1100492"/>
                </a:lnTo>
                <a:lnTo>
                  <a:pt x="700313" y="1112870"/>
                </a:lnTo>
                <a:lnTo>
                  <a:pt x="656215" y="1121892"/>
                </a:lnTo>
                <a:lnTo>
                  <a:pt x="610943" y="1127411"/>
                </a:lnTo>
                <a:lnTo>
                  <a:pt x="564642" y="1129283"/>
                </a:lnTo>
                <a:lnTo>
                  <a:pt x="518340" y="1127411"/>
                </a:lnTo>
                <a:lnTo>
                  <a:pt x="473068" y="1121892"/>
                </a:lnTo>
                <a:lnTo>
                  <a:pt x="428970" y="1112870"/>
                </a:lnTo>
                <a:lnTo>
                  <a:pt x="386193" y="1100492"/>
                </a:lnTo>
                <a:lnTo>
                  <a:pt x="344882" y="1084903"/>
                </a:lnTo>
                <a:lnTo>
                  <a:pt x="305182" y="1066248"/>
                </a:lnTo>
                <a:lnTo>
                  <a:pt x="267238" y="1044673"/>
                </a:lnTo>
                <a:lnTo>
                  <a:pt x="231196" y="1020324"/>
                </a:lnTo>
                <a:lnTo>
                  <a:pt x="197202" y="993345"/>
                </a:lnTo>
                <a:lnTo>
                  <a:pt x="165401" y="963882"/>
                </a:lnTo>
                <a:lnTo>
                  <a:pt x="135938" y="932081"/>
                </a:lnTo>
                <a:lnTo>
                  <a:pt x="108959" y="898087"/>
                </a:lnTo>
                <a:lnTo>
                  <a:pt x="84610" y="862045"/>
                </a:lnTo>
                <a:lnTo>
                  <a:pt x="63035" y="824101"/>
                </a:lnTo>
                <a:lnTo>
                  <a:pt x="44380" y="784401"/>
                </a:lnTo>
                <a:lnTo>
                  <a:pt x="28791" y="743090"/>
                </a:lnTo>
                <a:lnTo>
                  <a:pt x="16413" y="700313"/>
                </a:lnTo>
                <a:lnTo>
                  <a:pt x="7391" y="656215"/>
                </a:lnTo>
                <a:lnTo>
                  <a:pt x="1872" y="610943"/>
                </a:lnTo>
                <a:lnTo>
                  <a:pt x="0" y="564641"/>
                </a:lnTo>
                <a:close/>
              </a:path>
            </a:pathLst>
          </a:custGeom>
          <a:ln w="25908">
            <a:solidFill>
              <a:srgbClr val="B3A1C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127753" y="1544574"/>
            <a:ext cx="1127760" cy="1129284"/>
          </a:xfrm>
          <a:custGeom>
            <a:avLst/>
            <a:gdLst/>
            <a:ahLst/>
            <a:cxnLst/>
            <a:rect l="l" t="t" r="r" b="b"/>
            <a:pathLst>
              <a:path w="1127760" h="1129284">
                <a:moveTo>
                  <a:pt x="0" y="564641"/>
                </a:moveTo>
                <a:lnTo>
                  <a:pt x="1869" y="518340"/>
                </a:lnTo>
                <a:lnTo>
                  <a:pt x="7380" y="473068"/>
                </a:lnTo>
                <a:lnTo>
                  <a:pt x="16388" y="428970"/>
                </a:lnTo>
                <a:lnTo>
                  <a:pt x="28748" y="386193"/>
                </a:lnTo>
                <a:lnTo>
                  <a:pt x="44315" y="344882"/>
                </a:lnTo>
                <a:lnTo>
                  <a:pt x="62942" y="305182"/>
                </a:lnTo>
                <a:lnTo>
                  <a:pt x="84486" y="267238"/>
                </a:lnTo>
                <a:lnTo>
                  <a:pt x="108801" y="231196"/>
                </a:lnTo>
                <a:lnTo>
                  <a:pt x="135742" y="197202"/>
                </a:lnTo>
                <a:lnTo>
                  <a:pt x="165163" y="165401"/>
                </a:lnTo>
                <a:lnTo>
                  <a:pt x="196920" y="135938"/>
                </a:lnTo>
                <a:lnTo>
                  <a:pt x="230867" y="108959"/>
                </a:lnTo>
                <a:lnTo>
                  <a:pt x="266860" y="84610"/>
                </a:lnTo>
                <a:lnTo>
                  <a:pt x="304752" y="63035"/>
                </a:lnTo>
                <a:lnTo>
                  <a:pt x="344400" y="44380"/>
                </a:lnTo>
                <a:lnTo>
                  <a:pt x="385657" y="28791"/>
                </a:lnTo>
                <a:lnTo>
                  <a:pt x="428379" y="16413"/>
                </a:lnTo>
                <a:lnTo>
                  <a:pt x="472420" y="7391"/>
                </a:lnTo>
                <a:lnTo>
                  <a:pt x="517635" y="1872"/>
                </a:lnTo>
                <a:lnTo>
                  <a:pt x="563880" y="0"/>
                </a:lnTo>
                <a:lnTo>
                  <a:pt x="610124" y="1872"/>
                </a:lnTo>
                <a:lnTo>
                  <a:pt x="655339" y="7391"/>
                </a:lnTo>
                <a:lnTo>
                  <a:pt x="699380" y="16413"/>
                </a:lnTo>
                <a:lnTo>
                  <a:pt x="742102" y="28791"/>
                </a:lnTo>
                <a:lnTo>
                  <a:pt x="783359" y="44380"/>
                </a:lnTo>
                <a:lnTo>
                  <a:pt x="823007" y="63035"/>
                </a:lnTo>
                <a:lnTo>
                  <a:pt x="860899" y="84610"/>
                </a:lnTo>
                <a:lnTo>
                  <a:pt x="896892" y="108959"/>
                </a:lnTo>
                <a:lnTo>
                  <a:pt x="930839" y="135938"/>
                </a:lnTo>
                <a:lnTo>
                  <a:pt x="962596" y="165401"/>
                </a:lnTo>
                <a:lnTo>
                  <a:pt x="992017" y="197202"/>
                </a:lnTo>
                <a:lnTo>
                  <a:pt x="1018958" y="231196"/>
                </a:lnTo>
                <a:lnTo>
                  <a:pt x="1043273" y="267238"/>
                </a:lnTo>
                <a:lnTo>
                  <a:pt x="1064817" y="305182"/>
                </a:lnTo>
                <a:lnTo>
                  <a:pt x="1083444" y="344882"/>
                </a:lnTo>
                <a:lnTo>
                  <a:pt x="1099011" y="386193"/>
                </a:lnTo>
                <a:lnTo>
                  <a:pt x="1111371" y="428970"/>
                </a:lnTo>
                <a:lnTo>
                  <a:pt x="1120379" y="473068"/>
                </a:lnTo>
                <a:lnTo>
                  <a:pt x="1125890" y="518340"/>
                </a:lnTo>
                <a:lnTo>
                  <a:pt x="1127760" y="564641"/>
                </a:lnTo>
                <a:lnTo>
                  <a:pt x="1125890" y="610943"/>
                </a:lnTo>
                <a:lnTo>
                  <a:pt x="1120379" y="656215"/>
                </a:lnTo>
                <a:lnTo>
                  <a:pt x="1111371" y="700313"/>
                </a:lnTo>
                <a:lnTo>
                  <a:pt x="1099011" y="743090"/>
                </a:lnTo>
                <a:lnTo>
                  <a:pt x="1083444" y="784401"/>
                </a:lnTo>
                <a:lnTo>
                  <a:pt x="1064817" y="824101"/>
                </a:lnTo>
                <a:lnTo>
                  <a:pt x="1043273" y="862045"/>
                </a:lnTo>
                <a:lnTo>
                  <a:pt x="1018958" y="898087"/>
                </a:lnTo>
                <a:lnTo>
                  <a:pt x="992017" y="932081"/>
                </a:lnTo>
                <a:lnTo>
                  <a:pt x="962596" y="963882"/>
                </a:lnTo>
                <a:lnTo>
                  <a:pt x="930839" y="993345"/>
                </a:lnTo>
                <a:lnTo>
                  <a:pt x="896892" y="1020324"/>
                </a:lnTo>
                <a:lnTo>
                  <a:pt x="860899" y="1044673"/>
                </a:lnTo>
                <a:lnTo>
                  <a:pt x="823007" y="1066248"/>
                </a:lnTo>
                <a:lnTo>
                  <a:pt x="783359" y="1084903"/>
                </a:lnTo>
                <a:lnTo>
                  <a:pt x="742102" y="1100492"/>
                </a:lnTo>
                <a:lnTo>
                  <a:pt x="699380" y="1112870"/>
                </a:lnTo>
                <a:lnTo>
                  <a:pt x="655339" y="1121892"/>
                </a:lnTo>
                <a:lnTo>
                  <a:pt x="610124" y="1127411"/>
                </a:lnTo>
                <a:lnTo>
                  <a:pt x="563880" y="1129284"/>
                </a:lnTo>
                <a:lnTo>
                  <a:pt x="517635" y="1127411"/>
                </a:lnTo>
                <a:lnTo>
                  <a:pt x="472420" y="1121892"/>
                </a:lnTo>
                <a:lnTo>
                  <a:pt x="428379" y="1112870"/>
                </a:lnTo>
                <a:lnTo>
                  <a:pt x="385657" y="1100492"/>
                </a:lnTo>
                <a:lnTo>
                  <a:pt x="344400" y="1084903"/>
                </a:lnTo>
                <a:lnTo>
                  <a:pt x="304752" y="1066248"/>
                </a:lnTo>
                <a:lnTo>
                  <a:pt x="266860" y="1044673"/>
                </a:lnTo>
                <a:lnTo>
                  <a:pt x="230867" y="1020324"/>
                </a:lnTo>
                <a:lnTo>
                  <a:pt x="196920" y="993345"/>
                </a:lnTo>
                <a:lnTo>
                  <a:pt x="165163" y="963882"/>
                </a:lnTo>
                <a:lnTo>
                  <a:pt x="135742" y="932081"/>
                </a:lnTo>
                <a:lnTo>
                  <a:pt x="108801" y="898087"/>
                </a:lnTo>
                <a:lnTo>
                  <a:pt x="84486" y="862045"/>
                </a:lnTo>
                <a:lnTo>
                  <a:pt x="62942" y="824101"/>
                </a:lnTo>
                <a:lnTo>
                  <a:pt x="44315" y="784401"/>
                </a:lnTo>
                <a:lnTo>
                  <a:pt x="28748" y="743090"/>
                </a:lnTo>
                <a:lnTo>
                  <a:pt x="16388" y="700313"/>
                </a:lnTo>
                <a:lnTo>
                  <a:pt x="7380" y="656215"/>
                </a:lnTo>
                <a:lnTo>
                  <a:pt x="1869" y="610943"/>
                </a:lnTo>
                <a:lnTo>
                  <a:pt x="0" y="564641"/>
                </a:lnTo>
                <a:close/>
              </a:path>
            </a:pathLst>
          </a:custGeom>
          <a:ln w="25907">
            <a:solidFill>
              <a:srgbClr val="C3D5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155685" y="3187445"/>
            <a:ext cx="1129284" cy="1129283"/>
          </a:xfrm>
          <a:custGeom>
            <a:avLst/>
            <a:gdLst/>
            <a:ahLst/>
            <a:cxnLst/>
            <a:rect l="l" t="t" r="r" b="b"/>
            <a:pathLst>
              <a:path w="1129284" h="1129283">
                <a:moveTo>
                  <a:pt x="0" y="564641"/>
                </a:moveTo>
                <a:lnTo>
                  <a:pt x="1872" y="518340"/>
                </a:lnTo>
                <a:lnTo>
                  <a:pt x="7391" y="473068"/>
                </a:lnTo>
                <a:lnTo>
                  <a:pt x="16413" y="428970"/>
                </a:lnTo>
                <a:lnTo>
                  <a:pt x="28791" y="386193"/>
                </a:lnTo>
                <a:lnTo>
                  <a:pt x="44380" y="344882"/>
                </a:lnTo>
                <a:lnTo>
                  <a:pt x="63035" y="305182"/>
                </a:lnTo>
                <a:lnTo>
                  <a:pt x="84610" y="267238"/>
                </a:lnTo>
                <a:lnTo>
                  <a:pt x="108959" y="231196"/>
                </a:lnTo>
                <a:lnTo>
                  <a:pt x="135938" y="197202"/>
                </a:lnTo>
                <a:lnTo>
                  <a:pt x="165401" y="165401"/>
                </a:lnTo>
                <a:lnTo>
                  <a:pt x="197202" y="135938"/>
                </a:lnTo>
                <a:lnTo>
                  <a:pt x="231196" y="108959"/>
                </a:lnTo>
                <a:lnTo>
                  <a:pt x="267238" y="84610"/>
                </a:lnTo>
                <a:lnTo>
                  <a:pt x="305182" y="63035"/>
                </a:lnTo>
                <a:lnTo>
                  <a:pt x="344882" y="44380"/>
                </a:lnTo>
                <a:lnTo>
                  <a:pt x="386193" y="28791"/>
                </a:lnTo>
                <a:lnTo>
                  <a:pt x="428970" y="16413"/>
                </a:lnTo>
                <a:lnTo>
                  <a:pt x="473068" y="7391"/>
                </a:lnTo>
                <a:lnTo>
                  <a:pt x="518340" y="1872"/>
                </a:lnTo>
                <a:lnTo>
                  <a:pt x="564642" y="0"/>
                </a:lnTo>
                <a:lnTo>
                  <a:pt x="610943" y="1872"/>
                </a:lnTo>
                <a:lnTo>
                  <a:pt x="656215" y="7391"/>
                </a:lnTo>
                <a:lnTo>
                  <a:pt x="700313" y="16413"/>
                </a:lnTo>
                <a:lnTo>
                  <a:pt x="743090" y="28791"/>
                </a:lnTo>
                <a:lnTo>
                  <a:pt x="784401" y="44380"/>
                </a:lnTo>
                <a:lnTo>
                  <a:pt x="824101" y="63035"/>
                </a:lnTo>
                <a:lnTo>
                  <a:pt x="862045" y="84610"/>
                </a:lnTo>
                <a:lnTo>
                  <a:pt x="898087" y="108959"/>
                </a:lnTo>
                <a:lnTo>
                  <a:pt x="932081" y="135938"/>
                </a:lnTo>
                <a:lnTo>
                  <a:pt x="963882" y="165401"/>
                </a:lnTo>
                <a:lnTo>
                  <a:pt x="993345" y="197202"/>
                </a:lnTo>
                <a:lnTo>
                  <a:pt x="1020324" y="231196"/>
                </a:lnTo>
                <a:lnTo>
                  <a:pt x="1044673" y="267238"/>
                </a:lnTo>
                <a:lnTo>
                  <a:pt x="1066248" y="305182"/>
                </a:lnTo>
                <a:lnTo>
                  <a:pt x="1084903" y="344882"/>
                </a:lnTo>
                <a:lnTo>
                  <a:pt x="1100492" y="386193"/>
                </a:lnTo>
                <a:lnTo>
                  <a:pt x="1112870" y="428970"/>
                </a:lnTo>
                <a:lnTo>
                  <a:pt x="1121892" y="473068"/>
                </a:lnTo>
                <a:lnTo>
                  <a:pt x="1127411" y="518340"/>
                </a:lnTo>
                <a:lnTo>
                  <a:pt x="1129284" y="564641"/>
                </a:lnTo>
                <a:lnTo>
                  <a:pt x="1127411" y="610943"/>
                </a:lnTo>
                <a:lnTo>
                  <a:pt x="1121892" y="656215"/>
                </a:lnTo>
                <a:lnTo>
                  <a:pt x="1112870" y="700313"/>
                </a:lnTo>
                <a:lnTo>
                  <a:pt x="1100492" y="743090"/>
                </a:lnTo>
                <a:lnTo>
                  <a:pt x="1084903" y="784401"/>
                </a:lnTo>
                <a:lnTo>
                  <a:pt x="1066248" y="824101"/>
                </a:lnTo>
                <a:lnTo>
                  <a:pt x="1044673" y="862045"/>
                </a:lnTo>
                <a:lnTo>
                  <a:pt x="1020324" y="898087"/>
                </a:lnTo>
                <a:lnTo>
                  <a:pt x="993345" y="932081"/>
                </a:lnTo>
                <a:lnTo>
                  <a:pt x="963882" y="963882"/>
                </a:lnTo>
                <a:lnTo>
                  <a:pt x="932081" y="993345"/>
                </a:lnTo>
                <a:lnTo>
                  <a:pt x="898087" y="1020324"/>
                </a:lnTo>
                <a:lnTo>
                  <a:pt x="862045" y="1044673"/>
                </a:lnTo>
                <a:lnTo>
                  <a:pt x="824101" y="1066248"/>
                </a:lnTo>
                <a:lnTo>
                  <a:pt x="784401" y="1084903"/>
                </a:lnTo>
                <a:lnTo>
                  <a:pt x="743090" y="1100492"/>
                </a:lnTo>
                <a:lnTo>
                  <a:pt x="700313" y="1112870"/>
                </a:lnTo>
                <a:lnTo>
                  <a:pt x="656215" y="1121892"/>
                </a:lnTo>
                <a:lnTo>
                  <a:pt x="610943" y="1127411"/>
                </a:lnTo>
                <a:lnTo>
                  <a:pt x="564642" y="1129283"/>
                </a:lnTo>
                <a:lnTo>
                  <a:pt x="518340" y="1127411"/>
                </a:lnTo>
                <a:lnTo>
                  <a:pt x="473068" y="1121892"/>
                </a:lnTo>
                <a:lnTo>
                  <a:pt x="428970" y="1112870"/>
                </a:lnTo>
                <a:lnTo>
                  <a:pt x="386193" y="1100492"/>
                </a:lnTo>
                <a:lnTo>
                  <a:pt x="344882" y="1084903"/>
                </a:lnTo>
                <a:lnTo>
                  <a:pt x="305182" y="1066248"/>
                </a:lnTo>
                <a:lnTo>
                  <a:pt x="267238" y="1044673"/>
                </a:lnTo>
                <a:lnTo>
                  <a:pt x="231196" y="1020324"/>
                </a:lnTo>
                <a:lnTo>
                  <a:pt x="197202" y="993345"/>
                </a:lnTo>
                <a:lnTo>
                  <a:pt x="165401" y="963882"/>
                </a:lnTo>
                <a:lnTo>
                  <a:pt x="135938" y="932081"/>
                </a:lnTo>
                <a:lnTo>
                  <a:pt x="108959" y="898087"/>
                </a:lnTo>
                <a:lnTo>
                  <a:pt x="84610" y="862045"/>
                </a:lnTo>
                <a:lnTo>
                  <a:pt x="63035" y="824101"/>
                </a:lnTo>
                <a:lnTo>
                  <a:pt x="44380" y="784401"/>
                </a:lnTo>
                <a:lnTo>
                  <a:pt x="28791" y="743090"/>
                </a:lnTo>
                <a:lnTo>
                  <a:pt x="16413" y="700313"/>
                </a:lnTo>
                <a:lnTo>
                  <a:pt x="7391" y="656215"/>
                </a:lnTo>
                <a:lnTo>
                  <a:pt x="1872" y="610943"/>
                </a:lnTo>
                <a:lnTo>
                  <a:pt x="0" y="564641"/>
                </a:lnTo>
                <a:close/>
              </a:path>
            </a:pathLst>
          </a:custGeom>
          <a:ln w="2590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55685" y="1556766"/>
            <a:ext cx="1129284" cy="1129284"/>
          </a:xfrm>
          <a:custGeom>
            <a:avLst/>
            <a:gdLst/>
            <a:ahLst/>
            <a:cxnLst/>
            <a:rect l="l" t="t" r="r" b="b"/>
            <a:pathLst>
              <a:path w="1129284" h="1129284">
                <a:moveTo>
                  <a:pt x="0" y="564642"/>
                </a:moveTo>
                <a:lnTo>
                  <a:pt x="1872" y="518340"/>
                </a:lnTo>
                <a:lnTo>
                  <a:pt x="7391" y="473068"/>
                </a:lnTo>
                <a:lnTo>
                  <a:pt x="16413" y="428970"/>
                </a:lnTo>
                <a:lnTo>
                  <a:pt x="28791" y="386193"/>
                </a:lnTo>
                <a:lnTo>
                  <a:pt x="44380" y="344882"/>
                </a:lnTo>
                <a:lnTo>
                  <a:pt x="63035" y="305182"/>
                </a:lnTo>
                <a:lnTo>
                  <a:pt x="84610" y="267238"/>
                </a:lnTo>
                <a:lnTo>
                  <a:pt x="108959" y="231196"/>
                </a:lnTo>
                <a:lnTo>
                  <a:pt x="135938" y="197202"/>
                </a:lnTo>
                <a:lnTo>
                  <a:pt x="165401" y="165401"/>
                </a:lnTo>
                <a:lnTo>
                  <a:pt x="197202" y="135938"/>
                </a:lnTo>
                <a:lnTo>
                  <a:pt x="231196" y="108959"/>
                </a:lnTo>
                <a:lnTo>
                  <a:pt x="267238" y="84610"/>
                </a:lnTo>
                <a:lnTo>
                  <a:pt x="305182" y="63035"/>
                </a:lnTo>
                <a:lnTo>
                  <a:pt x="344882" y="44380"/>
                </a:lnTo>
                <a:lnTo>
                  <a:pt x="386193" y="28791"/>
                </a:lnTo>
                <a:lnTo>
                  <a:pt x="428970" y="16413"/>
                </a:lnTo>
                <a:lnTo>
                  <a:pt x="473068" y="7391"/>
                </a:lnTo>
                <a:lnTo>
                  <a:pt x="518340" y="1872"/>
                </a:lnTo>
                <a:lnTo>
                  <a:pt x="564642" y="0"/>
                </a:lnTo>
                <a:lnTo>
                  <a:pt x="610943" y="1872"/>
                </a:lnTo>
                <a:lnTo>
                  <a:pt x="656215" y="7391"/>
                </a:lnTo>
                <a:lnTo>
                  <a:pt x="700313" y="16413"/>
                </a:lnTo>
                <a:lnTo>
                  <a:pt x="743090" y="28791"/>
                </a:lnTo>
                <a:lnTo>
                  <a:pt x="784401" y="44380"/>
                </a:lnTo>
                <a:lnTo>
                  <a:pt x="824101" y="63035"/>
                </a:lnTo>
                <a:lnTo>
                  <a:pt x="862045" y="84610"/>
                </a:lnTo>
                <a:lnTo>
                  <a:pt x="898087" y="108959"/>
                </a:lnTo>
                <a:lnTo>
                  <a:pt x="932081" y="135938"/>
                </a:lnTo>
                <a:lnTo>
                  <a:pt x="963882" y="165401"/>
                </a:lnTo>
                <a:lnTo>
                  <a:pt x="993345" y="197202"/>
                </a:lnTo>
                <a:lnTo>
                  <a:pt x="1020324" y="231196"/>
                </a:lnTo>
                <a:lnTo>
                  <a:pt x="1044673" y="267238"/>
                </a:lnTo>
                <a:lnTo>
                  <a:pt x="1066248" y="305182"/>
                </a:lnTo>
                <a:lnTo>
                  <a:pt x="1084903" y="344882"/>
                </a:lnTo>
                <a:lnTo>
                  <a:pt x="1100492" y="386193"/>
                </a:lnTo>
                <a:lnTo>
                  <a:pt x="1112870" y="428970"/>
                </a:lnTo>
                <a:lnTo>
                  <a:pt x="1121892" y="473068"/>
                </a:lnTo>
                <a:lnTo>
                  <a:pt x="1127411" y="518340"/>
                </a:lnTo>
                <a:lnTo>
                  <a:pt x="1129284" y="564642"/>
                </a:lnTo>
                <a:lnTo>
                  <a:pt x="1127411" y="610943"/>
                </a:lnTo>
                <a:lnTo>
                  <a:pt x="1121892" y="656215"/>
                </a:lnTo>
                <a:lnTo>
                  <a:pt x="1112870" y="700313"/>
                </a:lnTo>
                <a:lnTo>
                  <a:pt x="1100492" y="743090"/>
                </a:lnTo>
                <a:lnTo>
                  <a:pt x="1084903" y="784401"/>
                </a:lnTo>
                <a:lnTo>
                  <a:pt x="1066248" y="824101"/>
                </a:lnTo>
                <a:lnTo>
                  <a:pt x="1044673" y="862045"/>
                </a:lnTo>
                <a:lnTo>
                  <a:pt x="1020324" y="898087"/>
                </a:lnTo>
                <a:lnTo>
                  <a:pt x="993345" y="932081"/>
                </a:lnTo>
                <a:lnTo>
                  <a:pt x="963882" y="963882"/>
                </a:lnTo>
                <a:lnTo>
                  <a:pt x="932081" y="993345"/>
                </a:lnTo>
                <a:lnTo>
                  <a:pt x="898087" y="1020324"/>
                </a:lnTo>
                <a:lnTo>
                  <a:pt x="862045" y="1044673"/>
                </a:lnTo>
                <a:lnTo>
                  <a:pt x="824101" y="1066248"/>
                </a:lnTo>
                <a:lnTo>
                  <a:pt x="784401" y="1084903"/>
                </a:lnTo>
                <a:lnTo>
                  <a:pt x="743090" y="1100492"/>
                </a:lnTo>
                <a:lnTo>
                  <a:pt x="700313" y="1112870"/>
                </a:lnTo>
                <a:lnTo>
                  <a:pt x="656215" y="1121892"/>
                </a:lnTo>
                <a:lnTo>
                  <a:pt x="610943" y="1127411"/>
                </a:lnTo>
                <a:lnTo>
                  <a:pt x="564642" y="1129284"/>
                </a:lnTo>
                <a:lnTo>
                  <a:pt x="518340" y="1127411"/>
                </a:lnTo>
                <a:lnTo>
                  <a:pt x="473068" y="1121892"/>
                </a:lnTo>
                <a:lnTo>
                  <a:pt x="428970" y="1112870"/>
                </a:lnTo>
                <a:lnTo>
                  <a:pt x="386193" y="1100492"/>
                </a:lnTo>
                <a:lnTo>
                  <a:pt x="344882" y="1084903"/>
                </a:lnTo>
                <a:lnTo>
                  <a:pt x="305182" y="1066248"/>
                </a:lnTo>
                <a:lnTo>
                  <a:pt x="267238" y="1044673"/>
                </a:lnTo>
                <a:lnTo>
                  <a:pt x="231196" y="1020324"/>
                </a:lnTo>
                <a:lnTo>
                  <a:pt x="197202" y="993345"/>
                </a:lnTo>
                <a:lnTo>
                  <a:pt x="165401" y="963882"/>
                </a:lnTo>
                <a:lnTo>
                  <a:pt x="135938" y="932081"/>
                </a:lnTo>
                <a:lnTo>
                  <a:pt x="108959" y="898087"/>
                </a:lnTo>
                <a:lnTo>
                  <a:pt x="84610" y="862045"/>
                </a:lnTo>
                <a:lnTo>
                  <a:pt x="63035" y="824101"/>
                </a:lnTo>
                <a:lnTo>
                  <a:pt x="44380" y="784401"/>
                </a:lnTo>
                <a:lnTo>
                  <a:pt x="28791" y="743090"/>
                </a:lnTo>
                <a:lnTo>
                  <a:pt x="16413" y="700313"/>
                </a:lnTo>
                <a:lnTo>
                  <a:pt x="7391" y="656215"/>
                </a:lnTo>
                <a:lnTo>
                  <a:pt x="1872" y="610943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19505" y="3067050"/>
            <a:ext cx="1129283" cy="1129283"/>
          </a:xfrm>
          <a:custGeom>
            <a:avLst/>
            <a:gdLst/>
            <a:ahLst/>
            <a:cxnLst/>
            <a:rect l="l" t="t" r="r" b="b"/>
            <a:pathLst>
              <a:path w="1129283" h="1129283">
                <a:moveTo>
                  <a:pt x="0" y="564642"/>
                </a:moveTo>
                <a:lnTo>
                  <a:pt x="1871" y="518340"/>
                </a:lnTo>
                <a:lnTo>
                  <a:pt x="7390" y="473068"/>
                </a:lnTo>
                <a:lnTo>
                  <a:pt x="16409" y="428970"/>
                </a:lnTo>
                <a:lnTo>
                  <a:pt x="28785" y="386193"/>
                </a:lnTo>
                <a:lnTo>
                  <a:pt x="44371" y="344882"/>
                </a:lnTo>
                <a:lnTo>
                  <a:pt x="63023" y="305182"/>
                </a:lnTo>
                <a:lnTo>
                  <a:pt x="84595" y="267238"/>
                </a:lnTo>
                <a:lnTo>
                  <a:pt x="108941" y="231196"/>
                </a:lnTo>
                <a:lnTo>
                  <a:pt x="135917" y="197202"/>
                </a:lnTo>
                <a:lnTo>
                  <a:pt x="165377" y="165401"/>
                </a:lnTo>
                <a:lnTo>
                  <a:pt x="197176" y="135938"/>
                </a:lnTo>
                <a:lnTo>
                  <a:pt x="231169" y="108959"/>
                </a:lnTo>
                <a:lnTo>
                  <a:pt x="267210" y="84610"/>
                </a:lnTo>
                <a:lnTo>
                  <a:pt x="305154" y="63035"/>
                </a:lnTo>
                <a:lnTo>
                  <a:pt x="344855" y="44380"/>
                </a:lnTo>
                <a:lnTo>
                  <a:pt x="386169" y="28791"/>
                </a:lnTo>
                <a:lnTo>
                  <a:pt x="428950" y="16413"/>
                </a:lnTo>
                <a:lnTo>
                  <a:pt x="473052" y="7391"/>
                </a:lnTo>
                <a:lnTo>
                  <a:pt x="518331" y="1872"/>
                </a:lnTo>
                <a:lnTo>
                  <a:pt x="564641" y="0"/>
                </a:lnTo>
                <a:lnTo>
                  <a:pt x="610943" y="1872"/>
                </a:lnTo>
                <a:lnTo>
                  <a:pt x="656215" y="7391"/>
                </a:lnTo>
                <a:lnTo>
                  <a:pt x="700313" y="16413"/>
                </a:lnTo>
                <a:lnTo>
                  <a:pt x="743090" y="28791"/>
                </a:lnTo>
                <a:lnTo>
                  <a:pt x="784401" y="44380"/>
                </a:lnTo>
                <a:lnTo>
                  <a:pt x="824101" y="63035"/>
                </a:lnTo>
                <a:lnTo>
                  <a:pt x="862045" y="84610"/>
                </a:lnTo>
                <a:lnTo>
                  <a:pt x="898087" y="108959"/>
                </a:lnTo>
                <a:lnTo>
                  <a:pt x="932081" y="135938"/>
                </a:lnTo>
                <a:lnTo>
                  <a:pt x="963882" y="165401"/>
                </a:lnTo>
                <a:lnTo>
                  <a:pt x="993345" y="197202"/>
                </a:lnTo>
                <a:lnTo>
                  <a:pt x="1020324" y="231196"/>
                </a:lnTo>
                <a:lnTo>
                  <a:pt x="1044673" y="267238"/>
                </a:lnTo>
                <a:lnTo>
                  <a:pt x="1066248" y="305182"/>
                </a:lnTo>
                <a:lnTo>
                  <a:pt x="1084903" y="344882"/>
                </a:lnTo>
                <a:lnTo>
                  <a:pt x="1100492" y="386193"/>
                </a:lnTo>
                <a:lnTo>
                  <a:pt x="1112870" y="428970"/>
                </a:lnTo>
                <a:lnTo>
                  <a:pt x="1121892" y="473068"/>
                </a:lnTo>
                <a:lnTo>
                  <a:pt x="1127411" y="518340"/>
                </a:lnTo>
                <a:lnTo>
                  <a:pt x="1129283" y="564642"/>
                </a:lnTo>
                <a:lnTo>
                  <a:pt x="1127411" y="610943"/>
                </a:lnTo>
                <a:lnTo>
                  <a:pt x="1121892" y="656215"/>
                </a:lnTo>
                <a:lnTo>
                  <a:pt x="1112870" y="700313"/>
                </a:lnTo>
                <a:lnTo>
                  <a:pt x="1100492" y="743090"/>
                </a:lnTo>
                <a:lnTo>
                  <a:pt x="1084903" y="784401"/>
                </a:lnTo>
                <a:lnTo>
                  <a:pt x="1066248" y="824101"/>
                </a:lnTo>
                <a:lnTo>
                  <a:pt x="1044673" y="862045"/>
                </a:lnTo>
                <a:lnTo>
                  <a:pt x="1020324" y="898087"/>
                </a:lnTo>
                <a:lnTo>
                  <a:pt x="993345" y="932081"/>
                </a:lnTo>
                <a:lnTo>
                  <a:pt x="963882" y="963882"/>
                </a:lnTo>
                <a:lnTo>
                  <a:pt x="932081" y="993345"/>
                </a:lnTo>
                <a:lnTo>
                  <a:pt x="898087" y="1020324"/>
                </a:lnTo>
                <a:lnTo>
                  <a:pt x="862045" y="1044673"/>
                </a:lnTo>
                <a:lnTo>
                  <a:pt x="824101" y="1066248"/>
                </a:lnTo>
                <a:lnTo>
                  <a:pt x="784401" y="1084903"/>
                </a:lnTo>
                <a:lnTo>
                  <a:pt x="743090" y="1100492"/>
                </a:lnTo>
                <a:lnTo>
                  <a:pt x="700313" y="1112870"/>
                </a:lnTo>
                <a:lnTo>
                  <a:pt x="656215" y="1121892"/>
                </a:lnTo>
                <a:lnTo>
                  <a:pt x="610943" y="1127411"/>
                </a:lnTo>
                <a:lnTo>
                  <a:pt x="564641" y="1129283"/>
                </a:lnTo>
                <a:lnTo>
                  <a:pt x="518331" y="1127411"/>
                </a:lnTo>
                <a:lnTo>
                  <a:pt x="473052" y="1121892"/>
                </a:lnTo>
                <a:lnTo>
                  <a:pt x="428950" y="1112870"/>
                </a:lnTo>
                <a:lnTo>
                  <a:pt x="386169" y="1100492"/>
                </a:lnTo>
                <a:lnTo>
                  <a:pt x="344855" y="1084903"/>
                </a:lnTo>
                <a:lnTo>
                  <a:pt x="305154" y="1066248"/>
                </a:lnTo>
                <a:lnTo>
                  <a:pt x="267210" y="1044673"/>
                </a:lnTo>
                <a:lnTo>
                  <a:pt x="231169" y="1020324"/>
                </a:lnTo>
                <a:lnTo>
                  <a:pt x="197176" y="993345"/>
                </a:lnTo>
                <a:lnTo>
                  <a:pt x="165377" y="963882"/>
                </a:lnTo>
                <a:lnTo>
                  <a:pt x="135917" y="932081"/>
                </a:lnTo>
                <a:lnTo>
                  <a:pt x="108941" y="898087"/>
                </a:lnTo>
                <a:lnTo>
                  <a:pt x="84595" y="862045"/>
                </a:lnTo>
                <a:lnTo>
                  <a:pt x="63023" y="824101"/>
                </a:lnTo>
                <a:lnTo>
                  <a:pt x="44371" y="784401"/>
                </a:lnTo>
                <a:lnTo>
                  <a:pt x="28785" y="743090"/>
                </a:lnTo>
                <a:lnTo>
                  <a:pt x="16409" y="700313"/>
                </a:lnTo>
                <a:lnTo>
                  <a:pt x="7390" y="656215"/>
                </a:lnTo>
                <a:lnTo>
                  <a:pt x="1871" y="610943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00278" y="1427099"/>
            <a:ext cx="1245412" cy="1245489"/>
          </a:xfrm>
          <a:custGeom>
            <a:avLst/>
            <a:gdLst/>
            <a:ahLst/>
            <a:cxnLst/>
            <a:rect l="l" t="t" r="r" b="b"/>
            <a:pathLst>
              <a:path w="1245412" h="1245489">
                <a:moveTo>
                  <a:pt x="124536" y="622808"/>
                </a:moveTo>
                <a:lnTo>
                  <a:pt x="0" y="622808"/>
                </a:lnTo>
                <a:lnTo>
                  <a:pt x="2064" y="673862"/>
                </a:lnTo>
                <a:lnTo>
                  <a:pt x="8150" y="723783"/>
                </a:lnTo>
                <a:lnTo>
                  <a:pt x="18097" y="772410"/>
                </a:lnTo>
                <a:lnTo>
                  <a:pt x="31745" y="819581"/>
                </a:lnTo>
                <a:lnTo>
                  <a:pt x="48934" y="865137"/>
                </a:lnTo>
                <a:lnTo>
                  <a:pt x="69504" y="908918"/>
                </a:lnTo>
                <a:lnTo>
                  <a:pt x="93294" y="950761"/>
                </a:lnTo>
                <a:lnTo>
                  <a:pt x="120144" y="990508"/>
                </a:lnTo>
                <a:lnTo>
                  <a:pt x="149893" y="1027997"/>
                </a:lnTo>
                <a:lnTo>
                  <a:pt x="182383" y="1063069"/>
                </a:lnTo>
                <a:lnTo>
                  <a:pt x="217451" y="1095562"/>
                </a:lnTo>
                <a:lnTo>
                  <a:pt x="254939" y="1125316"/>
                </a:lnTo>
                <a:lnTo>
                  <a:pt x="294685" y="1152171"/>
                </a:lnTo>
                <a:lnTo>
                  <a:pt x="336530" y="1175966"/>
                </a:lnTo>
                <a:lnTo>
                  <a:pt x="380313" y="1196540"/>
                </a:lnTo>
                <a:lnTo>
                  <a:pt x="425874" y="1213733"/>
                </a:lnTo>
                <a:lnTo>
                  <a:pt x="473053" y="1227386"/>
                </a:lnTo>
                <a:lnTo>
                  <a:pt x="521689" y="1237336"/>
                </a:lnTo>
                <a:lnTo>
                  <a:pt x="571623" y="1243424"/>
                </a:lnTo>
                <a:lnTo>
                  <a:pt x="622693" y="1245489"/>
                </a:lnTo>
                <a:lnTo>
                  <a:pt x="673771" y="1243424"/>
                </a:lnTo>
                <a:lnTo>
                  <a:pt x="723710" y="1237336"/>
                </a:lnTo>
                <a:lnTo>
                  <a:pt x="772351" y="1227386"/>
                </a:lnTo>
                <a:lnTo>
                  <a:pt x="819534" y="1213733"/>
                </a:lnTo>
                <a:lnTo>
                  <a:pt x="865099" y="1196540"/>
                </a:lnTo>
                <a:lnTo>
                  <a:pt x="908884" y="1175966"/>
                </a:lnTo>
                <a:lnTo>
                  <a:pt x="950731" y="1152171"/>
                </a:lnTo>
                <a:lnTo>
                  <a:pt x="990478" y="1125316"/>
                </a:lnTo>
                <a:lnTo>
                  <a:pt x="996041" y="1120902"/>
                </a:lnTo>
                <a:lnTo>
                  <a:pt x="622693" y="1120902"/>
                </a:lnTo>
                <a:lnTo>
                  <a:pt x="581837" y="1119250"/>
                </a:lnTo>
                <a:lnTo>
                  <a:pt x="541891" y="1114382"/>
                </a:lnTo>
                <a:lnTo>
                  <a:pt x="502982" y="1106425"/>
                </a:lnTo>
                <a:lnTo>
                  <a:pt x="465239" y="1095508"/>
                </a:lnTo>
                <a:lnTo>
                  <a:pt x="428790" y="1081758"/>
                </a:lnTo>
                <a:lnTo>
                  <a:pt x="393763" y="1065304"/>
                </a:lnTo>
                <a:lnTo>
                  <a:pt x="360287" y="1046274"/>
                </a:lnTo>
                <a:lnTo>
                  <a:pt x="328490" y="1024796"/>
                </a:lnTo>
                <a:lnTo>
                  <a:pt x="298500" y="1000999"/>
                </a:lnTo>
                <a:lnTo>
                  <a:pt x="270444" y="975010"/>
                </a:lnTo>
                <a:lnTo>
                  <a:pt x="244453" y="946959"/>
                </a:lnTo>
                <a:lnTo>
                  <a:pt x="220653" y="916972"/>
                </a:lnTo>
                <a:lnTo>
                  <a:pt x="199172" y="885179"/>
                </a:lnTo>
                <a:lnTo>
                  <a:pt x="180140" y="851707"/>
                </a:lnTo>
                <a:lnTo>
                  <a:pt x="163684" y="816685"/>
                </a:lnTo>
                <a:lnTo>
                  <a:pt x="149933" y="780241"/>
                </a:lnTo>
                <a:lnTo>
                  <a:pt x="139014" y="742503"/>
                </a:lnTo>
                <a:lnTo>
                  <a:pt x="131056" y="703599"/>
                </a:lnTo>
                <a:lnTo>
                  <a:pt x="126187" y="663658"/>
                </a:lnTo>
                <a:lnTo>
                  <a:pt x="124536" y="622808"/>
                </a:lnTo>
                <a:close/>
              </a:path>
              <a:path w="1245412" h="1245489">
                <a:moveTo>
                  <a:pt x="622693" y="0"/>
                </a:moveTo>
                <a:lnTo>
                  <a:pt x="622693" y="124587"/>
                </a:lnTo>
                <a:lnTo>
                  <a:pt x="663549" y="126238"/>
                </a:lnTo>
                <a:lnTo>
                  <a:pt x="703495" y="131106"/>
                </a:lnTo>
                <a:lnTo>
                  <a:pt x="742403" y="139063"/>
                </a:lnTo>
                <a:lnTo>
                  <a:pt x="780145" y="149981"/>
                </a:lnTo>
                <a:lnTo>
                  <a:pt x="816593" y="163732"/>
                </a:lnTo>
                <a:lnTo>
                  <a:pt x="851618" y="180188"/>
                </a:lnTo>
                <a:lnTo>
                  <a:pt x="885092" y="199220"/>
                </a:lnTo>
                <a:lnTo>
                  <a:pt x="916888" y="220700"/>
                </a:lnTo>
                <a:lnTo>
                  <a:pt x="946876" y="244501"/>
                </a:lnTo>
                <a:lnTo>
                  <a:pt x="974929" y="270494"/>
                </a:lnTo>
                <a:lnTo>
                  <a:pt x="1000919" y="298551"/>
                </a:lnTo>
                <a:lnTo>
                  <a:pt x="1024717" y="328543"/>
                </a:lnTo>
                <a:lnTo>
                  <a:pt x="1046196" y="360344"/>
                </a:lnTo>
                <a:lnTo>
                  <a:pt x="1065226" y="393825"/>
                </a:lnTo>
                <a:lnTo>
                  <a:pt x="1081681" y="428857"/>
                </a:lnTo>
                <a:lnTo>
                  <a:pt x="1095431" y="465312"/>
                </a:lnTo>
                <a:lnTo>
                  <a:pt x="1106349" y="503063"/>
                </a:lnTo>
                <a:lnTo>
                  <a:pt x="1114306" y="541982"/>
                </a:lnTo>
                <a:lnTo>
                  <a:pt x="1119174" y="581939"/>
                </a:lnTo>
                <a:lnTo>
                  <a:pt x="1120825" y="622808"/>
                </a:lnTo>
                <a:lnTo>
                  <a:pt x="1119174" y="663658"/>
                </a:lnTo>
                <a:lnTo>
                  <a:pt x="1114306" y="703599"/>
                </a:lnTo>
                <a:lnTo>
                  <a:pt x="1106349" y="742503"/>
                </a:lnTo>
                <a:lnTo>
                  <a:pt x="1095431" y="780241"/>
                </a:lnTo>
                <a:lnTo>
                  <a:pt x="1081681" y="816685"/>
                </a:lnTo>
                <a:lnTo>
                  <a:pt x="1065226" y="851707"/>
                </a:lnTo>
                <a:lnTo>
                  <a:pt x="1046196" y="885179"/>
                </a:lnTo>
                <a:lnTo>
                  <a:pt x="1024717" y="916972"/>
                </a:lnTo>
                <a:lnTo>
                  <a:pt x="1000919" y="946959"/>
                </a:lnTo>
                <a:lnTo>
                  <a:pt x="974929" y="975010"/>
                </a:lnTo>
                <a:lnTo>
                  <a:pt x="946876" y="1000999"/>
                </a:lnTo>
                <a:lnTo>
                  <a:pt x="916888" y="1024796"/>
                </a:lnTo>
                <a:lnTo>
                  <a:pt x="885092" y="1046274"/>
                </a:lnTo>
                <a:lnTo>
                  <a:pt x="851618" y="1065304"/>
                </a:lnTo>
                <a:lnTo>
                  <a:pt x="816593" y="1081758"/>
                </a:lnTo>
                <a:lnTo>
                  <a:pt x="780145" y="1095508"/>
                </a:lnTo>
                <a:lnTo>
                  <a:pt x="742403" y="1106425"/>
                </a:lnTo>
                <a:lnTo>
                  <a:pt x="703495" y="1114382"/>
                </a:lnTo>
                <a:lnTo>
                  <a:pt x="663549" y="1119250"/>
                </a:lnTo>
                <a:lnTo>
                  <a:pt x="622693" y="1120902"/>
                </a:lnTo>
                <a:lnTo>
                  <a:pt x="996041" y="1120902"/>
                </a:lnTo>
                <a:lnTo>
                  <a:pt x="1028025" y="1095508"/>
                </a:lnTo>
                <a:lnTo>
                  <a:pt x="1063036" y="1063069"/>
                </a:lnTo>
                <a:lnTo>
                  <a:pt x="1095525" y="1027997"/>
                </a:lnTo>
                <a:lnTo>
                  <a:pt x="1125274" y="990508"/>
                </a:lnTo>
                <a:lnTo>
                  <a:pt x="1152123" y="950761"/>
                </a:lnTo>
                <a:lnTo>
                  <a:pt x="1175912" y="908918"/>
                </a:lnTo>
                <a:lnTo>
                  <a:pt x="1196481" y="865137"/>
                </a:lnTo>
                <a:lnTo>
                  <a:pt x="1213669" y="819581"/>
                </a:lnTo>
                <a:lnTo>
                  <a:pt x="1227316" y="772410"/>
                </a:lnTo>
                <a:lnTo>
                  <a:pt x="1237263" y="723783"/>
                </a:lnTo>
                <a:lnTo>
                  <a:pt x="1243348" y="673862"/>
                </a:lnTo>
                <a:lnTo>
                  <a:pt x="1245412" y="622808"/>
                </a:lnTo>
                <a:lnTo>
                  <a:pt x="1243348" y="571735"/>
                </a:lnTo>
                <a:lnTo>
                  <a:pt x="1237263" y="521797"/>
                </a:lnTo>
                <a:lnTo>
                  <a:pt x="1227316" y="473156"/>
                </a:lnTo>
                <a:lnTo>
                  <a:pt x="1213669" y="425972"/>
                </a:lnTo>
                <a:lnTo>
                  <a:pt x="1196481" y="380404"/>
                </a:lnTo>
                <a:lnTo>
                  <a:pt x="1175912" y="336614"/>
                </a:lnTo>
                <a:lnTo>
                  <a:pt x="1152123" y="294762"/>
                </a:lnTo>
                <a:lnTo>
                  <a:pt x="1125274" y="255007"/>
                </a:lnTo>
                <a:lnTo>
                  <a:pt x="1095525" y="217512"/>
                </a:lnTo>
                <a:lnTo>
                  <a:pt x="1063036" y="182435"/>
                </a:lnTo>
                <a:lnTo>
                  <a:pt x="1027967" y="149938"/>
                </a:lnTo>
                <a:lnTo>
                  <a:pt x="990478" y="120180"/>
                </a:lnTo>
                <a:lnTo>
                  <a:pt x="950731" y="93323"/>
                </a:lnTo>
                <a:lnTo>
                  <a:pt x="908884" y="69526"/>
                </a:lnTo>
                <a:lnTo>
                  <a:pt x="865099" y="48950"/>
                </a:lnTo>
                <a:lnTo>
                  <a:pt x="819534" y="31756"/>
                </a:lnTo>
                <a:lnTo>
                  <a:pt x="772351" y="18103"/>
                </a:lnTo>
                <a:lnTo>
                  <a:pt x="723710" y="8152"/>
                </a:lnTo>
                <a:lnTo>
                  <a:pt x="673771" y="2064"/>
                </a:lnTo>
                <a:lnTo>
                  <a:pt x="6226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22971" y="1427099"/>
            <a:ext cx="0" cy="124587"/>
          </a:xfrm>
          <a:custGeom>
            <a:avLst/>
            <a:gdLst/>
            <a:ahLst/>
            <a:cxnLst/>
            <a:rect l="l" t="t" r="r" b="b"/>
            <a:pathLst>
              <a:path h="124587">
                <a:moveTo>
                  <a:pt x="0" y="124587"/>
                </a:moveTo>
                <a:lnTo>
                  <a:pt x="0" y="0"/>
                </a:lnTo>
                <a:lnTo>
                  <a:pt x="0" y="124587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068085" y="1485138"/>
            <a:ext cx="1245518" cy="1245475"/>
          </a:xfrm>
          <a:custGeom>
            <a:avLst/>
            <a:gdLst/>
            <a:ahLst/>
            <a:cxnLst/>
            <a:rect l="l" t="t" r="r" b="b"/>
            <a:pathLst>
              <a:path w="1245518" h="1245475">
                <a:moveTo>
                  <a:pt x="256772" y="118999"/>
                </a:moveTo>
                <a:lnTo>
                  <a:pt x="216664" y="150676"/>
                </a:lnTo>
                <a:lnTo>
                  <a:pt x="179838" y="184940"/>
                </a:lnTo>
                <a:lnTo>
                  <a:pt x="146333" y="221569"/>
                </a:lnTo>
                <a:lnTo>
                  <a:pt x="116181" y="260337"/>
                </a:lnTo>
                <a:lnTo>
                  <a:pt x="89420" y="301021"/>
                </a:lnTo>
                <a:lnTo>
                  <a:pt x="66084" y="343397"/>
                </a:lnTo>
                <a:lnTo>
                  <a:pt x="46210" y="387240"/>
                </a:lnTo>
                <a:lnTo>
                  <a:pt x="29832" y="432327"/>
                </a:lnTo>
                <a:lnTo>
                  <a:pt x="16987" y="478433"/>
                </a:lnTo>
                <a:lnTo>
                  <a:pt x="7709" y="525335"/>
                </a:lnTo>
                <a:lnTo>
                  <a:pt x="2035" y="572808"/>
                </a:lnTo>
                <a:lnTo>
                  <a:pt x="0" y="620629"/>
                </a:lnTo>
                <a:lnTo>
                  <a:pt x="1638" y="668573"/>
                </a:lnTo>
                <a:lnTo>
                  <a:pt x="6987" y="716417"/>
                </a:lnTo>
                <a:lnTo>
                  <a:pt x="16081" y="763936"/>
                </a:lnTo>
                <a:lnTo>
                  <a:pt x="28957" y="810907"/>
                </a:lnTo>
                <a:lnTo>
                  <a:pt x="45648" y="857104"/>
                </a:lnTo>
                <a:lnTo>
                  <a:pt x="66192" y="902306"/>
                </a:lnTo>
                <a:lnTo>
                  <a:pt x="90623" y="946286"/>
                </a:lnTo>
                <a:lnTo>
                  <a:pt x="118977" y="988822"/>
                </a:lnTo>
                <a:lnTo>
                  <a:pt x="150671" y="1028912"/>
                </a:lnTo>
                <a:lnTo>
                  <a:pt x="184950" y="1065721"/>
                </a:lnTo>
                <a:lnTo>
                  <a:pt x="221589" y="1099212"/>
                </a:lnTo>
                <a:lnTo>
                  <a:pt x="260365" y="1129351"/>
                </a:lnTo>
                <a:lnTo>
                  <a:pt x="301053" y="1156100"/>
                </a:lnTo>
                <a:lnTo>
                  <a:pt x="343432" y="1179426"/>
                </a:lnTo>
                <a:lnTo>
                  <a:pt x="387275" y="1199292"/>
                </a:lnTo>
                <a:lnTo>
                  <a:pt x="432360" y="1215662"/>
                </a:lnTo>
                <a:lnTo>
                  <a:pt x="478464" y="1228501"/>
                </a:lnTo>
                <a:lnTo>
                  <a:pt x="525361" y="1237773"/>
                </a:lnTo>
                <a:lnTo>
                  <a:pt x="572829" y="1243443"/>
                </a:lnTo>
                <a:lnTo>
                  <a:pt x="620644" y="1245475"/>
                </a:lnTo>
                <a:lnTo>
                  <a:pt x="668582" y="1243834"/>
                </a:lnTo>
                <a:lnTo>
                  <a:pt x="716420" y="1238483"/>
                </a:lnTo>
                <a:lnTo>
                  <a:pt x="763933" y="1229387"/>
                </a:lnTo>
                <a:lnTo>
                  <a:pt x="810898" y="1216511"/>
                </a:lnTo>
                <a:lnTo>
                  <a:pt x="857090" y="1199819"/>
                </a:lnTo>
                <a:lnTo>
                  <a:pt x="902288" y="1179275"/>
                </a:lnTo>
                <a:lnTo>
                  <a:pt x="946265" y="1154844"/>
                </a:lnTo>
                <a:lnTo>
                  <a:pt x="988800" y="1126489"/>
                </a:lnTo>
                <a:lnTo>
                  <a:pt x="995875" y="1120902"/>
                </a:lnTo>
                <a:lnTo>
                  <a:pt x="622786" y="1120902"/>
                </a:lnTo>
                <a:lnTo>
                  <a:pt x="581918" y="1119250"/>
                </a:lnTo>
                <a:lnTo>
                  <a:pt x="541960" y="1114382"/>
                </a:lnTo>
                <a:lnTo>
                  <a:pt x="503042" y="1106425"/>
                </a:lnTo>
                <a:lnTo>
                  <a:pt x="465291" y="1095508"/>
                </a:lnTo>
                <a:lnTo>
                  <a:pt x="428835" y="1081758"/>
                </a:lnTo>
                <a:lnTo>
                  <a:pt x="393803" y="1065304"/>
                </a:lnTo>
                <a:lnTo>
                  <a:pt x="360323" y="1046274"/>
                </a:lnTo>
                <a:lnTo>
                  <a:pt x="328522" y="1024796"/>
                </a:lnTo>
                <a:lnTo>
                  <a:pt x="298529" y="1000999"/>
                </a:lnTo>
                <a:lnTo>
                  <a:pt x="270472" y="975010"/>
                </a:lnTo>
                <a:lnTo>
                  <a:pt x="244479" y="946959"/>
                </a:lnTo>
                <a:lnTo>
                  <a:pt x="220679" y="916972"/>
                </a:lnTo>
                <a:lnTo>
                  <a:pt x="199198" y="885179"/>
                </a:lnTo>
                <a:lnTo>
                  <a:pt x="180166" y="851707"/>
                </a:lnTo>
                <a:lnTo>
                  <a:pt x="163711" y="816685"/>
                </a:lnTo>
                <a:lnTo>
                  <a:pt x="149960" y="780241"/>
                </a:lnTo>
                <a:lnTo>
                  <a:pt x="139042" y="742503"/>
                </a:lnTo>
                <a:lnTo>
                  <a:pt x="131085" y="703599"/>
                </a:lnTo>
                <a:lnTo>
                  <a:pt x="126216" y="663658"/>
                </a:lnTo>
                <a:lnTo>
                  <a:pt x="124649" y="624886"/>
                </a:lnTo>
                <a:lnTo>
                  <a:pt x="124617" y="620629"/>
                </a:lnTo>
                <a:lnTo>
                  <a:pt x="125135" y="598959"/>
                </a:lnTo>
                <a:lnTo>
                  <a:pt x="129638" y="551835"/>
                </a:lnTo>
                <a:lnTo>
                  <a:pt x="138507" y="505710"/>
                </a:lnTo>
                <a:lnTo>
                  <a:pt x="151603" y="460860"/>
                </a:lnTo>
                <a:lnTo>
                  <a:pt x="168781" y="417566"/>
                </a:lnTo>
                <a:lnTo>
                  <a:pt x="189902" y="376105"/>
                </a:lnTo>
                <a:lnTo>
                  <a:pt x="214822" y="336758"/>
                </a:lnTo>
                <a:lnTo>
                  <a:pt x="243401" y="299803"/>
                </a:lnTo>
                <a:lnTo>
                  <a:pt x="275497" y="265518"/>
                </a:lnTo>
                <a:lnTo>
                  <a:pt x="310968" y="234184"/>
                </a:lnTo>
                <a:lnTo>
                  <a:pt x="329924" y="219710"/>
                </a:lnTo>
                <a:lnTo>
                  <a:pt x="256772" y="118999"/>
                </a:lnTo>
                <a:close/>
              </a:path>
              <a:path w="1245518" h="1245475">
                <a:moveTo>
                  <a:pt x="622786" y="0"/>
                </a:moveTo>
                <a:lnTo>
                  <a:pt x="622786" y="124587"/>
                </a:lnTo>
                <a:lnTo>
                  <a:pt x="663637" y="126238"/>
                </a:lnTo>
                <a:lnTo>
                  <a:pt x="703578" y="131106"/>
                </a:lnTo>
                <a:lnTo>
                  <a:pt x="742481" y="139063"/>
                </a:lnTo>
                <a:lnTo>
                  <a:pt x="780219" y="149981"/>
                </a:lnTo>
                <a:lnTo>
                  <a:pt x="816664" y="163732"/>
                </a:lnTo>
                <a:lnTo>
                  <a:pt x="851686" y="180188"/>
                </a:lnTo>
                <a:lnTo>
                  <a:pt x="885157" y="199220"/>
                </a:lnTo>
                <a:lnTo>
                  <a:pt x="916951" y="220700"/>
                </a:lnTo>
                <a:lnTo>
                  <a:pt x="946937" y="244501"/>
                </a:lnTo>
                <a:lnTo>
                  <a:pt x="974989" y="270494"/>
                </a:lnTo>
                <a:lnTo>
                  <a:pt x="1000977" y="298551"/>
                </a:lnTo>
                <a:lnTo>
                  <a:pt x="1024775" y="328543"/>
                </a:lnTo>
                <a:lnTo>
                  <a:pt x="1046252" y="360344"/>
                </a:lnTo>
                <a:lnTo>
                  <a:pt x="1065282" y="393825"/>
                </a:lnTo>
                <a:lnTo>
                  <a:pt x="1081736" y="428857"/>
                </a:lnTo>
                <a:lnTo>
                  <a:pt x="1095486" y="465312"/>
                </a:lnTo>
                <a:lnTo>
                  <a:pt x="1106404" y="503063"/>
                </a:lnTo>
                <a:lnTo>
                  <a:pt x="1114361" y="541982"/>
                </a:lnTo>
                <a:lnTo>
                  <a:pt x="1119229" y="581939"/>
                </a:lnTo>
                <a:lnTo>
                  <a:pt x="1120792" y="620629"/>
                </a:lnTo>
                <a:lnTo>
                  <a:pt x="1120796" y="624886"/>
                </a:lnTo>
                <a:lnTo>
                  <a:pt x="1119229" y="663658"/>
                </a:lnTo>
                <a:lnTo>
                  <a:pt x="1114361" y="703599"/>
                </a:lnTo>
                <a:lnTo>
                  <a:pt x="1106404" y="742503"/>
                </a:lnTo>
                <a:lnTo>
                  <a:pt x="1095486" y="780241"/>
                </a:lnTo>
                <a:lnTo>
                  <a:pt x="1081736" y="816685"/>
                </a:lnTo>
                <a:lnTo>
                  <a:pt x="1065282" y="851707"/>
                </a:lnTo>
                <a:lnTo>
                  <a:pt x="1046252" y="885179"/>
                </a:lnTo>
                <a:lnTo>
                  <a:pt x="1024775" y="916972"/>
                </a:lnTo>
                <a:lnTo>
                  <a:pt x="1000977" y="946959"/>
                </a:lnTo>
                <a:lnTo>
                  <a:pt x="974989" y="975010"/>
                </a:lnTo>
                <a:lnTo>
                  <a:pt x="946937" y="1000999"/>
                </a:lnTo>
                <a:lnTo>
                  <a:pt x="916951" y="1024796"/>
                </a:lnTo>
                <a:lnTo>
                  <a:pt x="885157" y="1046274"/>
                </a:lnTo>
                <a:lnTo>
                  <a:pt x="851686" y="1065304"/>
                </a:lnTo>
                <a:lnTo>
                  <a:pt x="816664" y="1081758"/>
                </a:lnTo>
                <a:lnTo>
                  <a:pt x="780219" y="1095508"/>
                </a:lnTo>
                <a:lnTo>
                  <a:pt x="742481" y="1106425"/>
                </a:lnTo>
                <a:lnTo>
                  <a:pt x="703578" y="1114382"/>
                </a:lnTo>
                <a:lnTo>
                  <a:pt x="663637" y="1119250"/>
                </a:lnTo>
                <a:lnTo>
                  <a:pt x="622786" y="1120902"/>
                </a:lnTo>
                <a:lnTo>
                  <a:pt x="995875" y="1120902"/>
                </a:lnTo>
                <a:lnTo>
                  <a:pt x="1028908" y="1094812"/>
                </a:lnTo>
                <a:lnTo>
                  <a:pt x="1065730" y="1060548"/>
                </a:lnTo>
                <a:lnTo>
                  <a:pt x="1099233" y="1023919"/>
                </a:lnTo>
                <a:lnTo>
                  <a:pt x="1129379" y="985152"/>
                </a:lnTo>
                <a:lnTo>
                  <a:pt x="1156135" y="944469"/>
                </a:lnTo>
                <a:lnTo>
                  <a:pt x="1179464" y="902095"/>
                </a:lnTo>
                <a:lnTo>
                  <a:pt x="1199332" y="858253"/>
                </a:lnTo>
                <a:lnTo>
                  <a:pt x="1215703" y="813169"/>
                </a:lnTo>
                <a:lnTo>
                  <a:pt x="1228543" y="767066"/>
                </a:lnTo>
                <a:lnTo>
                  <a:pt x="1237815" y="720169"/>
                </a:lnTo>
                <a:lnTo>
                  <a:pt x="1243485" y="672701"/>
                </a:lnTo>
                <a:lnTo>
                  <a:pt x="1245518" y="624886"/>
                </a:lnTo>
                <a:lnTo>
                  <a:pt x="1243878" y="576949"/>
                </a:lnTo>
                <a:lnTo>
                  <a:pt x="1238529" y="529114"/>
                </a:lnTo>
                <a:lnTo>
                  <a:pt x="1229437" y="481605"/>
                </a:lnTo>
                <a:lnTo>
                  <a:pt x="1216567" y="434646"/>
                </a:lnTo>
                <a:lnTo>
                  <a:pt x="1199883" y="388462"/>
                </a:lnTo>
                <a:lnTo>
                  <a:pt x="1179350" y="343275"/>
                </a:lnTo>
                <a:lnTo>
                  <a:pt x="1154932" y="299311"/>
                </a:lnTo>
                <a:lnTo>
                  <a:pt x="1126595" y="256794"/>
                </a:lnTo>
                <a:lnTo>
                  <a:pt x="1089384" y="210410"/>
                </a:lnTo>
                <a:lnTo>
                  <a:pt x="1048315" y="168152"/>
                </a:lnTo>
                <a:lnTo>
                  <a:pt x="1003739" y="130197"/>
                </a:lnTo>
                <a:lnTo>
                  <a:pt x="956003" y="96725"/>
                </a:lnTo>
                <a:lnTo>
                  <a:pt x="905456" y="67913"/>
                </a:lnTo>
                <a:lnTo>
                  <a:pt x="852449" y="43939"/>
                </a:lnTo>
                <a:lnTo>
                  <a:pt x="797329" y="24983"/>
                </a:lnTo>
                <a:lnTo>
                  <a:pt x="740446" y="11222"/>
                </a:lnTo>
                <a:lnTo>
                  <a:pt x="682149" y="2835"/>
                </a:lnTo>
                <a:lnTo>
                  <a:pt x="652579" y="712"/>
                </a:lnTo>
                <a:lnTo>
                  <a:pt x="62278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690871" y="1485138"/>
            <a:ext cx="0" cy="124587"/>
          </a:xfrm>
          <a:custGeom>
            <a:avLst/>
            <a:gdLst/>
            <a:ahLst/>
            <a:cxnLst/>
            <a:rect l="l" t="t" r="r" b="b"/>
            <a:pathLst>
              <a:path h="124587">
                <a:moveTo>
                  <a:pt x="0" y="124587"/>
                </a:moveTo>
                <a:lnTo>
                  <a:pt x="0" y="0"/>
                </a:lnTo>
                <a:lnTo>
                  <a:pt x="0" y="124587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718931" y="1497457"/>
            <a:ext cx="622667" cy="988694"/>
          </a:xfrm>
          <a:custGeom>
            <a:avLst/>
            <a:gdLst/>
            <a:ahLst/>
            <a:cxnLst/>
            <a:rect l="l" t="t" r="r" b="b"/>
            <a:pathLst>
              <a:path w="622667" h="988694">
                <a:moveTo>
                  <a:pt x="0" y="0"/>
                </a:moveTo>
                <a:lnTo>
                  <a:pt x="0" y="124459"/>
                </a:lnTo>
                <a:lnTo>
                  <a:pt x="40850" y="126112"/>
                </a:lnTo>
                <a:lnTo>
                  <a:pt x="80791" y="130982"/>
                </a:lnTo>
                <a:lnTo>
                  <a:pt x="119695" y="138944"/>
                </a:lnTo>
                <a:lnTo>
                  <a:pt x="157433" y="149867"/>
                </a:lnTo>
                <a:lnTo>
                  <a:pt x="193877" y="163623"/>
                </a:lnTo>
                <a:lnTo>
                  <a:pt x="228899" y="180085"/>
                </a:lnTo>
                <a:lnTo>
                  <a:pt x="262371" y="199123"/>
                </a:lnTo>
                <a:lnTo>
                  <a:pt x="294164" y="220610"/>
                </a:lnTo>
                <a:lnTo>
                  <a:pt x="324151" y="244416"/>
                </a:lnTo>
                <a:lnTo>
                  <a:pt x="352202" y="270414"/>
                </a:lnTo>
                <a:lnTo>
                  <a:pt x="378191" y="298475"/>
                </a:lnTo>
                <a:lnTo>
                  <a:pt x="401988" y="328471"/>
                </a:lnTo>
                <a:lnTo>
                  <a:pt x="423466" y="360273"/>
                </a:lnTo>
                <a:lnTo>
                  <a:pt x="442496" y="393754"/>
                </a:lnTo>
                <a:lnTo>
                  <a:pt x="458950" y="428783"/>
                </a:lnTo>
                <a:lnTo>
                  <a:pt x="472700" y="465234"/>
                </a:lnTo>
                <a:lnTo>
                  <a:pt x="483617" y="502978"/>
                </a:lnTo>
                <a:lnTo>
                  <a:pt x="491574" y="541885"/>
                </a:lnTo>
                <a:lnTo>
                  <a:pt x="496442" y="581829"/>
                </a:lnTo>
                <a:lnTo>
                  <a:pt x="498094" y="622680"/>
                </a:lnTo>
                <a:lnTo>
                  <a:pt x="497845" y="638432"/>
                </a:lnTo>
                <a:lnTo>
                  <a:pt x="494138" y="685337"/>
                </a:lnTo>
                <a:lnTo>
                  <a:pt x="486067" y="731488"/>
                </a:lnTo>
                <a:lnTo>
                  <a:pt x="473725" y="776589"/>
                </a:lnTo>
                <a:lnTo>
                  <a:pt x="457209" y="820343"/>
                </a:lnTo>
                <a:lnTo>
                  <a:pt x="436613" y="862456"/>
                </a:lnTo>
                <a:lnTo>
                  <a:pt x="412033" y="902632"/>
                </a:lnTo>
                <a:lnTo>
                  <a:pt x="402971" y="915542"/>
                </a:lnTo>
                <a:lnTo>
                  <a:pt x="503682" y="988694"/>
                </a:lnTo>
                <a:lnTo>
                  <a:pt x="532036" y="946160"/>
                </a:lnTo>
                <a:lnTo>
                  <a:pt x="556467" y="902182"/>
                </a:lnTo>
                <a:lnTo>
                  <a:pt x="577011" y="856985"/>
                </a:lnTo>
                <a:lnTo>
                  <a:pt x="593703" y="810792"/>
                </a:lnTo>
                <a:lnTo>
                  <a:pt x="606579" y="763827"/>
                </a:lnTo>
                <a:lnTo>
                  <a:pt x="615687" y="716206"/>
                </a:lnTo>
                <a:lnTo>
                  <a:pt x="621026" y="668477"/>
                </a:lnTo>
                <a:lnTo>
                  <a:pt x="622667" y="620539"/>
                </a:lnTo>
                <a:lnTo>
                  <a:pt x="620635" y="572724"/>
                </a:lnTo>
                <a:lnTo>
                  <a:pt x="614965" y="525256"/>
                </a:lnTo>
                <a:lnTo>
                  <a:pt x="605693" y="478358"/>
                </a:lnTo>
                <a:lnTo>
                  <a:pt x="592854" y="432255"/>
                </a:lnTo>
                <a:lnTo>
                  <a:pt x="576484" y="387169"/>
                </a:lnTo>
                <a:lnTo>
                  <a:pt x="556618" y="343326"/>
                </a:lnTo>
                <a:lnTo>
                  <a:pt x="533292" y="300948"/>
                </a:lnTo>
                <a:lnTo>
                  <a:pt x="506543" y="260259"/>
                </a:lnTo>
                <a:lnTo>
                  <a:pt x="476404" y="221483"/>
                </a:lnTo>
                <a:lnTo>
                  <a:pt x="442913" y="184844"/>
                </a:lnTo>
                <a:lnTo>
                  <a:pt x="406104" y="150566"/>
                </a:lnTo>
                <a:lnTo>
                  <a:pt x="366014" y="118871"/>
                </a:lnTo>
                <a:lnTo>
                  <a:pt x="333453" y="96780"/>
                </a:lnTo>
                <a:lnTo>
                  <a:pt x="299699" y="76858"/>
                </a:lnTo>
                <a:lnTo>
                  <a:pt x="264864" y="59143"/>
                </a:lnTo>
                <a:lnTo>
                  <a:pt x="229057" y="43671"/>
                </a:lnTo>
                <a:lnTo>
                  <a:pt x="192389" y="30479"/>
                </a:lnTo>
                <a:lnTo>
                  <a:pt x="154970" y="19604"/>
                </a:lnTo>
                <a:lnTo>
                  <a:pt x="116911" y="11082"/>
                </a:lnTo>
                <a:lnTo>
                  <a:pt x="78323" y="4949"/>
                </a:lnTo>
                <a:lnTo>
                  <a:pt x="39316" y="1243"/>
                </a:lnTo>
                <a:lnTo>
                  <a:pt x="19689" y="311"/>
                </a:lnTo>
                <a:lnTo>
                  <a:pt x="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718931" y="1497457"/>
            <a:ext cx="0" cy="124459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124459"/>
                </a:moveTo>
                <a:lnTo>
                  <a:pt x="0" y="0"/>
                </a:lnTo>
                <a:lnTo>
                  <a:pt x="0" y="124459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139938" y="3129279"/>
            <a:ext cx="1201598" cy="1245413"/>
          </a:xfrm>
          <a:custGeom>
            <a:avLst/>
            <a:gdLst/>
            <a:ahLst/>
            <a:cxnLst/>
            <a:rect l="l" t="t" r="r" b="b"/>
            <a:pathLst>
              <a:path w="1201598" h="1245413">
                <a:moveTo>
                  <a:pt x="115823" y="806196"/>
                </a:moveTo>
                <a:lnTo>
                  <a:pt x="0" y="852043"/>
                </a:lnTo>
                <a:lnTo>
                  <a:pt x="20722" y="898753"/>
                </a:lnTo>
                <a:lnTo>
                  <a:pt x="44764" y="942928"/>
                </a:lnTo>
                <a:lnTo>
                  <a:pt x="71919" y="984476"/>
                </a:lnTo>
                <a:lnTo>
                  <a:pt x="101977" y="1023309"/>
                </a:lnTo>
                <a:lnTo>
                  <a:pt x="134733" y="1059334"/>
                </a:lnTo>
                <a:lnTo>
                  <a:pt x="169976" y="1092463"/>
                </a:lnTo>
                <a:lnTo>
                  <a:pt x="207500" y="1122606"/>
                </a:lnTo>
                <a:lnTo>
                  <a:pt x="247097" y="1149672"/>
                </a:lnTo>
                <a:lnTo>
                  <a:pt x="288558" y="1173570"/>
                </a:lnTo>
                <a:lnTo>
                  <a:pt x="331676" y="1194212"/>
                </a:lnTo>
                <a:lnTo>
                  <a:pt x="376243" y="1211507"/>
                </a:lnTo>
                <a:lnTo>
                  <a:pt x="422050" y="1225365"/>
                </a:lnTo>
                <a:lnTo>
                  <a:pt x="468890" y="1235695"/>
                </a:lnTo>
                <a:lnTo>
                  <a:pt x="516556" y="1242408"/>
                </a:lnTo>
                <a:lnTo>
                  <a:pt x="564838" y="1245413"/>
                </a:lnTo>
                <a:lnTo>
                  <a:pt x="613529" y="1244621"/>
                </a:lnTo>
                <a:lnTo>
                  <a:pt x="662422" y="1239941"/>
                </a:lnTo>
                <a:lnTo>
                  <a:pt x="711308" y="1231283"/>
                </a:lnTo>
                <a:lnTo>
                  <a:pt x="759979" y="1218557"/>
                </a:lnTo>
                <a:lnTo>
                  <a:pt x="808227" y="1201674"/>
                </a:lnTo>
                <a:lnTo>
                  <a:pt x="854938" y="1180968"/>
                </a:lnTo>
                <a:lnTo>
                  <a:pt x="899113" y="1156940"/>
                </a:lnTo>
                <a:lnTo>
                  <a:pt x="940661" y="1129796"/>
                </a:lnTo>
                <a:lnTo>
                  <a:pt x="952155" y="1120902"/>
                </a:lnTo>
                <a:lnTo>
                  <a:pt x="578992" y="1120902"/>
                </a:lnTo>
                <a:lnTo>
                  <a:pt x="548507" y="1119974"/>
                </a:lnTo>
                <a:lnTo>
                  <a:pt x="488732" y="1112684"/>
                </a:lnTo>
                <a:lnTo>
                  <a:pt x="430988" y="1098446"/>
                </a:lnTo>
                <a:lnTo>
                  <a:pt x="375803" y="1077617"/>
                </a:lnTo>
                <a:lnTo>
                  <a:pt x="323702" y="1050554"/>
                </a:lnTo>
                <a:lnTo>
                  <a:pt x="275213" y="1017612"/>
                </a:lnTo>
                <a:lnTo>
                  <a:pt x="230862" y="979149"/>
                </a:lnTo>
                <a:lnTo>
                  <a:pt x="191176" y="935521"/>
                </a:lnTo>
                <a:lnTo>
                  <a:pt x="156681" y="887085"/>
                </a:lnTo>
                <a:lnTo>
                  <a:pt x="127904" y="834197"/>
                </a:lnTo>
                <a:lnTo>
                  <a:pt x="115823" y="806196"/>
                </a:lnTo>
                <a:close/>
              </a:path>
              <a:path w="1201598" h="1245413">
                <a:moveTo>
                  <a:pt x="578992" y="0"/>
                </a:moveTo>
                <a:lnTo>
                  <a:pt x="578992" y="124587"/>
                </a:lnTo>
                <a:lnTo>
                  <a:pt x="619843" y="126238"/>
                </a:lnTo>
                <a:lnTo>
                  <a:pt x="659784" y="131106"/>
                </a:lnTo>
                <a:lnTo>
                  <a:pt x="698688" y="139063"/>
                </a:lnTo>
                <a:lnTo>
                  <a:pt x="736426" y="149981"/>
                </a:lnTo>
                <a:lnTo>
                  <a:pt x="772870" y="163732"/>
                </a:lnTo>
                <a:lnTo>
                  <a:pt x="807892" y="180188"/>
                </a:lnTo>
                <a:lnTo>
                  <a:pt x="841364" y="199220"/>
                </a:lnTo>
                <a:lnTo>
                  <a:pt x="873157" y="220700"/>
                </a:lnTo>
                <a:lnTo>
                  <a:pt x="903144" y="244501"/>
                </a:lnTo>
                <a:lnTo>
                  <a:pt x="931195" y="270494"/>
                </a:lnTo>
                <a:lnTo>
                  <a:pt x="957184" y="298551"/>
                </a:lnTo>
                <a:lnTo>
                  <a:pt x="980981" y="328543"/>
                </a:lnTo>
                <a:lnTo>
                  <a:pt x="1002459" y="360344"/>
                </a:lnTo>
                <a:lnTo>
                  <a:pt x="1021489" y="393825"/>
                </a:lnTo>
                <a:lnTo>
                  <a:pt x="1037943" y="428857"/>
                </a:lnTo>
                <a:lnTo>
                  <a:pt x="1051693" y="465312"/>
                </a:lnTo>
                <a:lnTo>
                  <a:pt x="1062610" y="503063"/>
                </a:lnTo>
                <a:lnTo>
                  <a:pt x="1070567" y="541982"/>
                </a:lnTo>
                <a:lnTo>
                  <a:pt x="1075435" y="581939"/>
                </a:lnTo>
                <a:lnTo>
                  <a:pt x="1077086" y="622808"/>
                </a:lnTo>
                <a:lnTo>
                  <a:pt x="1075435" y="663658"/>
                </a:lnTo>
                <a:lnTo>
                  <a:pt x="1070567" y="703599"/>
                </a:lnTo>
                <a:lnTo>
                  <a:pt x="1062610" y="742503"/>
                </a:lnTo>
                <a:lnTo>
                  <a:pt x="1051693" y="780241"/>
                </a:lnTo>
                <a:lnTo>
                  <a:pt x="1037943" y="816685"/>
                </a:lnTo>
                <a:lnTo>
                  <a:pt x="1021489" y="851707"/>
                </a:lnTo>
                <a:lnTo>
                  <a:pt x="1002459" y="885179"/>
                </a:lnTo>
                <a:lnTo>
                  <a:pt x="980981" y="916972"/>
                </a:lnTo>
                <a:lnTo>
                  <a:pt x="957184" y="946959"/>
                </a:lnTo>
                <a:lnTo>
                  <a:pt x="931195" y="975010"/>
                </a:lnTo>
                <a:lnTo>
                  <a:pt x="903144" y="1000999"/>
                </a:lnTo>
                <a:lnTo>
                  <a:pt x="873157" y="1024796"/>
                </a:lnTo>
                <a:lnTo>
                  <a:pt x="841364" y="1046274"/>
                </a:lnTo>
                <a:lnTo>
                  <a:pt x="807892" y="1065304"/>
                </a:lnTo>
                <a:lnTo>
                  <a:pt x="772870" y="1081758"/>
                </a:lnTo>
                <a:lnTo>
                  <a:pt x="736426" y="1095508"/>
                </a:lnTo>
                <a:lnTo>
                  <a:pt x="698688" y="1106425"/>
                </a:lnTo>
                <a:lnTo>
                  <a:pt x="659784" y="1114382"/>
                </a:lnTo>
                <a:lnTo>
                  <a:pt x="619843" y="1119250"/>
                </a:lnTo>
                <a:lnTo>
                  <a:pt x="578992" y="1120902"/>
                </a:lnTo>
                <a:lnTo>
                  <a:pt x="952155" y="1120902"/>
                </a:lnTo>
                <a:lnTo>
                  <a:pt x="1015519" y="1066996"/>
                </a:lnTo>
                <a:lnTo>
                  <a:pt x="1048648" y="1031756"/>
                </a:lnTo>
                <a:lnTo>
                  <a:pt x="1078791" y="994235"/>
                </a:lnTo>
                <a:lnTo>
                  <a:pt x="1105857" y="954639"/>
                </a:lnTo>
                <a:lnTo>
                  <a:pt x="1129755" y="913178"/>
                </a:lnTo>
                <a:lnTo>
                  <a:pt x="1150397" y="870061"/>
                </a:lnTo>
                <a:lnTo>
                  <a:pt x="1167692" y="825494"/>
                </a:lnTo>
                <a:lnTo>
                  <a:pt x="1181550" y="779687"/>
                </a:lnTo>
                <a:lnTo>
                  <a:pt x="1191880" y="732848"/>
                </a:lnTo>
                <a:lnTo>
                  <a:pt x="1198593" y="685185"/>
                </a:lnTo>
                <a:lnTo>
                  <a:pt x="1201598" y="636906"/>
                </a:lnTo>
                <a:lnTo>
                  <a:pt x="1200806" y="588221"/>
                </a:lnTo>
                <a:lnTo>
                  <a:pt x="1196126" y="539336"/>
                </a:lnTo>
                <a:lnTo>
                  <a:pt x="1187468" y="490461"/>
                </a:lnTo>
                <a:lnTo>
                  <a:pt x="1174742" y="441804"/>
                </a:lnTo>
                <a:lnTo>
                  <a:pt x="1157858" y="393573"/>
                </a:lnTo>
                <a:lnTo>
                  <a:pt x="1142759" y="358569"/>
                </a:lnTo>
                <a:lnTo>
                  <a:pt x="1106791" y="292449"/>
                </a:lnTo>
                <a:lnTo>
                  <a:pt x="1063678" y="231886"/>
                </a:lnTo>
                <a:lnTo>
                  <a:pt x="1014079" y="177327"/>
                </a:lnTo>
                <a:lnTo>
                  <a:pt x="958651" y="129221"/>
                </a:lnTo>
                <a:lnTo>
                  <a:pt x="898052" y="88015"/>
                </a:lnTo>
                <a:lnTo>
                  <a:pt x="832939" y="54158"/>
                </a:lnTo>
                <a:lnTo>
                  <a:pt x="763970" y="28098"/>
                </a:lnTo>
                <a:lnTo>
                  <a:pt x="691802" y="10283"/>
                </a:lnTo>
                <a:lnTo>
                  <a:pt x="617094" y="1161"/>
                </a:lnTo>
                <a:lnTo>
                  <a:pt x="57899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718931" y="3129279"/>
            <a:ext cx="0" cy="124587"/>
          </a:xfrm>
          <a:custGeom>
            <a:avLst/>
            <a:gdLst/>
            <a:ahLst/>
            <a:cxnLst/>
            <a:rect l="l" t="t" r="r" b="b"/>
            <a:pathLst>
              <a:path h="124587">
                <a:moveTo>
                  <a:pt x="0" y="124587"/>
                </a:moveTo>
                <a:lnTo>
                  <a:pt x="0" y="0"/>
                </a:lnTo>
                <a:lnTo>
                  <a:pt x="0" y="124587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60892" y="3007614"/>
            <a:ext cx="1245479" cy="1245412"/>
          </a:xfrm>
          <a:custGeom>
            <a:avLst/>
            <a:gdLst/>
            <a:ahLst/>
            <a:cxnLst/>
            <a:rect l="l" t="t" r="r" b="b"/>
            <a:pathLst>
              <a:path w="1245479" h="1245412">
                <a:moveTo>
                  <a:pt x="256720" y="118872"/>
                </a:moveTo>
                <a:lnTo>
                  <a:pt x="216617" y="150566"/>
                </a:lnTo>
                <a:lnTo>
                  <a:pt x="179798" y="184844"/>
                </a:lnTo>
                <a:lnTo>
                  <a:pt x="146297" y="221483"/>
                </a:lnTo>
                <a:lnTo>
                  <a:pt x="116151" y="260259"/>
                </a:lnTo>
                <a:lnTo>
                  <a:pt x="89395" y="300948"/>
                </a:lnTo>
                <a:lnTo>
                  <a:pt x="66064" y="343326"/>
                </a:lnTo>
                <a:lnTo>
                  <a:pt x="46195" y="387169"/>
                </a:lnTo>
                <a:lnTo>
                  <a:pt x="29821" y="432255"/>
                </a:lnTo>
                <a:lnTo>
                  <a:pt x="16979" y="478358"/>
                </a:lnTo>
                <a:lnTo>
                  <a:pt x="7705" y="525256"/>
                </a:lnTo>
                <a:lnTo>
                  <a:pt x="2033" y="572724"/>
                </a:lnTo>
                <a:lnTo>
                  <a:pt x="0" y="620539"/>
                </a:lnTo>
                <a:lnTo>
                  <a:pt x="1640" y="668477"/>
                </a:lnTo>
                <a:lnTo>
                  <a:pt x="6989" y="716314"/>
                </a:lnTo>
                <a:lnTo>
                  <a:pt x="16083" y="763827"/>
                </a:lnTo>
                <a:lnTo>
                  <a:pt x="28957" y="810792"/>
                </a:lnTo>
                <a:lnTo>
                  <a:pt x="45646" y="856985"/>
                </a:lnTo>
                <a:lnTo>
                  <a:pt x="66187" y="902182"/>
                </a:lnTo>
                <a:lnTo>
                  <a:pt x="90614" y="946160"/>
                </a:lnTo>
                <a:lnTo>
                  <a:pt x="118963" y="988694"/>
                </a:lnTo>
                <a:lnTo>
                  <a:pt x="150652" y="1028802"/>
                </a:lnTo>
                <a:lnTo>
                  <a:pt x="184926" y="1065625"/>
                </a:lnTo>
                <a:lnTo>
                  <a:pt x="221561" y="1099127"/>
                </a:lnTo>
                <a:lnTo>
                  <a:pt x="260333" y="1129273"/>
                </a:lnTo>
                <a:lnTo>
                  <a:pt x="301019" y="1156029"/>
                </a:lnTo>
                <a:lnTo>
                  <a:pt x="343395" y="1179358"/>
                </a:lnTo>
                <a:lnTo>
                  <a:pt x="387237" y="1199226"/>
                </a:lnTo>
                <a:lnTo>
                  <a:pt x="432321" y="1215598"/>
                </a:lnTo>
                <a:lnTo>
                  <a:pt x="478423" y="1228437"/>
                </a:lnTo>
                <a:lnTo>
                  <a:pt x="525320" y="1237710"/>
                </a:lnTo>
                <a:lnTo>
                  <a:pt x="572788" y="1243380"/>
                </a:lnTo>
                <a:lnTo>
                  <a:pt x="620603" y="1245412"/>
                </a:lnTo>
                <a:lnTo>
                  <a:pt x="668541" y="1243772"/>
                </a:lnTo>
                <a:lnTo>
                  <a:pt x="716379" y="1238423"/>
                </a:lnTo>
                <a:lnTo>
                  <a:pt x="763892" y="1229332"/>
                </a:lnTo>
                <a:lnTo>
                  <a:pt x="810857" y="1216461"/>
                </a:lnTo>
                <a:lnTo>
                  <a:pt x="857050" y="1199777"/>
                </a:lnTo>
                <a:lnTo>
                  <a:pt x="902248" y="1179244"/>
                </a:lnTo>
                <a:lnTo>
                  <a:pt x="946226" y="1154827"/>
                </a:lnTo>
                <a:lnTo>
                  <a:pt x="988761" y="1126490"/>
                </a:lnTo>
                <a:lnTo>
                  <a:pt x="995993" y="1120775"/>
                </a:lnTo>
                <a:lnTo>
                  <a:pt x="622734" y="1120775"/>
                </a:lnTo>
                <a:lnTo>
                  <a:pt x="581878" y="1119123"/>
                </a:lnTo>
                <a:lnTo>
                  <a:pt x="541931" y="1114255"/>
                </a:lnTo>
                <a:lnTo>
                  <a:pt x="503023" y="1106298"/>
                </a:lnTo>
                <a:lnTo>
                  <a:pt x="465280" y="1095381"/>
                </a:lnTo>
                <a:lnTo>
                  <a:pt x="428831" y="1081631"/>
                </a:lnTo>
                <a:lnTo>
                  <a:pt x="393804" y="1065177"/>
                </a:lnTo>
                <a:lnTo>
                  <a:pt x="360328" y="1046147"/>
                </a:lnTo>
                <a:lnTo>
                  <a:pt x="328531" y="1024669"/>
                </a:lnTo>
                <a:lnTo>
                  <a:pt x="298540" y="1000872"/>
                </a:lnTo>
                <a:lnTo>
                  <a:pt x="270485" y="974883"/>
                </a:lnTo>
                <a:lnTo>
                  <a:pt x="244494" y="946832"/>
                </a:lnTo>
                <a:lnTo>
                  <a:pt x="220693" y="916845"/>
                </a:lnTo>
                <a:lnTo>
                  <a:pt x="199213" y="885052"/>
                </a:lnTo>
                <a:lnTo>
                  <a:pt x="180181" y="851580"/>
                </a:lnTo>
                <a:lnTo>
                  <a:pt x="163725" y="816558"/>
                </a:lnTo>
                <a:lnTo>
                  <a:pt x="149973" y="780114"/>
                </a:lnTo>
                <a:lnTo>
                  <a:pt x="139055" y="742376"/>
                </a:lnTo>
                <a:lnTo>
                  <a:pt x="131097" y="703472"/>
                </a:lnTo>
                <a:lnTo>
                  <a:pt x="126228" y="663531"/>
                </a:lnTo>
                <a:lnTo>
                  <a:pt x="124663" y="624822"/>
                </a:lnTo>
                <a:lnTo>
                  <a:pt x="124628" y="620539"/>
                </a:lnTo>
                <a:lnTo>
                  <a:pt x="125146" y="598833"/>
                </a:lnTo>
                <a:lnTo>
                  <a:pt x="129650" y="551716"/>
                </a:lnTo>
                <a:lnTo>
                  <a:pt x="138520" y="505602"/>
                </a:lnTo>
                <a:lnTo>
                  <a:pt x="151616" y="460769"/>
                </a:lnTo>
                <a:lnTo>
                  <a:pt x="168796" y="417493"/>
                </a:lnTo>
                <a:lnTo>
                  <a:pt x="189916" y="376051"/>
                </a:lnTo>
                <a:lnTo>
                  <a:pt x="214836" y="336722"/>
                </a:lnTo>
                <a:lnTo>
                  <a:pt x="243413" y="299783"/>
                </a:lnTo>
                <a:lnTo>
                  <a:pt x="275505" y="265511"/>
                </a:lnTo>
                <a:lnTo>
                  <a:pt x="310970" y="234183"/>
                </a:lnTo>
                <a:lnTo>
                  <a:pt x="329923" y="219710"/>
                </a:lnTo>
                <a:lnTo>
                  <a:pt x="256720" y="118872"/>
                </a:lnTo>
                <a:close/>
              </a:path>
              <a:path w="1245479" h="1245412">
                <a:moveTo>
                  <a:pt x="622734" y="0"/>
                </a:moveTo>
                <a:lnTo>
                  <a:pt x="622734" y="124460"/>
                </a:lnTo>
                <a:lnTo>
                  <a:pt x="663586" y="126112"/>
                </a:lnTo>
                <a:lnTo>
                  <a:pt x="703529" y="130982"/>
                </a:lnTo>
                <a:lnTo>
                  <a:pt x="742434" y="138944"/>
                </a:lnTo>
                <a:lnTo>
                  <a:pt x="780174" y="149867"/>
                </a:lnTo>
                <a:lnTo>
                  <a:pt x="816619" y="163623"/>
                </a:lnTo>
                <a:lnTo>
                  <a:pt x="851642" y="180085"/>
                </a:lnTo>
                <a:lnTo>
                  <a:pt x="885114" y="199123"/>
                </a:lnTo>
                <a:lnTo>
                  <a:pt x="916909" y="220610"/>
                </a:lnTo>
                <a:lnTo>
                  <a:pt x="946896" y="244416"/>
                </a:lnTo>
                <a:lnTo>
                  <a:pt x="974948" y="270414"/>
                </a:lnTo>
                <a:lnTo>
                  <a:pt x="1000937" y="298475"/>
                </a:lnTo>
                <a:lnTo>
                  <a:pt x="1024734" y="328471"/>
                </a:lnTo>
                <a:lnTo>
                  <a:pt x="1046212" y="360273"/>
                </a:lnTo>
                <a:lnTo>
                  <a:pt x="1065243" y="393754"/>
                </a:lnTo>
                <a:lnTo>
                  <a:pt x="1081697" y="428783"/>
                </a:lnTo>
                <a:lnTo>
                  <a:pt x="1095447" y="465234"/>
                </a:lnTo>
                <a:lnTo>
                  <a:pt x="1106364" y="502978"/>
                </a:lnTo>
                <a:lnTo>
                  <a:pt x="1114321" y="541885"/>
                </a:lnTo>
                <a:lnTo>
                  <a:pt x="1119190" y="581829"/>
                </a:lnTo>
                <a:lnTo>
                  <a:pt x="1120754" y="620539"/>
                </a:lnTo>
                <a:lnTo>
                  <a:pt x="1120754" y="624822"/>
                </a:lnTo>
                <a:lnTo>
                  <a:pt x="1119190" y="663531"/>
                </a:lnTo>
                <a:lnTo>
                  <a:pt x="1114321" y="703472"/>
                </a:lnTo>
                <a:lnTo>
                  <a:pt x="1106364" y="742376"/>
                </a:lnTo>
                <a:lnTo>
                  <a:pt x="1095447" y="780114"/>
                </a:lnTo>
                <a:lnTo>
                  <a:pt x="1081697" y="816558"/>
                </a:lnTo>
                <a:lnTo>
                  <a:pt x="1065243" y="851580"/>
                </a:lnTo>
                <a:lnTo>
                  <a:pt x="1046212" y="885052"/>
                </a:lnTo>
                <a:lnTo>
                  <a:pt x="1024734" y="916845"/>
                </a:lnTo>
                <a:lnTo>
                  <a:pt x="1000937" y="946832"/>
                </a:lnTo>
                <a:lnTo>
                  <a:pt x="974948" y="974883"/>
                </a:lnTo>
                <a:lnTo>
                  <a:pt x="946896" y="1000872"/>
                </a:lnTo>
                <a:lnTo>
                  <a:pt x="916909" y="1024669"/>
                </a:lnTo>
                <a:lnTo>
                  <a:pt x="885114" y="1046147"/>
                </a:lnTo>
                <a:lnTo>
                  <a:pt x="851642" y="1065177"/>
                </a:lnTo>
                <a:lnTo>
                  <a:pt x="816619" y="1081631"/>
                </a:lnTo>
                <a:lnTo>
                  <a:pt x="780174" y="1095381"/>
                </a:lnTo>
                <a:lnTo>
                  <a:pt x="742434" y="1106298"/>
                </a:lnTo>
                <a:lnTo>
                  <a:pt x="703529" y="1114255"/>
                </a:lnTo>
                <a:lnTo>
                  <a:pt x="663586" y="1119123"/>
                </a:lnTo>
                <a:lnTo>
                  <a:pt x="622734" y="1120775"/>
                </a:lnTo>
                <a:lnTo>
                  <a:pt x="995993" y="1120775"/>
                </a:lnTo>
                <a:lnTo>
                  <a:pt x="1028868" y="1094795"/>
                </a:lnTo>
                <a:lnTo>
                  <a:pt x="1065691" y="1060517"/>
                </a:lnTo>
                <a:lnTo>
                  <a:pt x="1099193" y="1023878"/>
                </a:lnTo>
                <a:lnTo>
                  <a:pt x="1129340" y="985102"/>
                </a:lnTo>
                <a:lnTo>
                  <a:pt x="1156095" y="944413"/>
                </a:lnTo>
                <a:lnTo>
                  <a:pt x="1179425" y="902035"/>
                </a:lnTo>
                <a:lnTo>
                  <a:pt x="1199293" y="858192"/>
                </a:lnTo>
                <a:lnTo>
                  <a:pt x="1215664" y="813106"/>
                </a:lnTo>
                <a:lnTo>
                  <a:pt x="1228504" y="767003"/>
                </a:lnTo>
                <a:lnTo>
                  <a:pt x="1237776" y="720105"/>
                </a:lnTo>
                <a:lnTo>
                  <a:pt x="1243446" y="672637"/>
                </a:lnTo>
                <a:lnTo>
                  <a:pt x="1245479" y="624822"/>
                </a:lnTo>
                <a:lnTo>
                  <a:pt x="1243838" y="576884"/>
                </a:lnTo>
                <a:lnTo>
                  <a:pt x="1238490" y="529047"/>
                </a:lnTo>
                <a:lnTo>
                  <a:pt x="1229398" y="481534"/>
                </a:lnTo>
                <a:lnTo>
                  <a:pt x="1216528" y="434569"/>
                </a:lnTo>
                <a:lnTo>
                  <a:pt x="1199843" y="388376"/>
                </a:lnTo>
                <a:lnTo>
                  <a:pt x="1179310" y="343179"/>
                </a:lnTo>
                <a:lnTo>
                  <a:pt x="1154893" y="299201"/>
                </a:lnTo>
                <a:lnTo>
                  <a:pt x="1126556" y="256666"/>
                </a:lnTo>
                <a:lnTo>
                  <a:pt x="1089344" y="210286"/>
                </a:lnTo>
                <a:lnTo>
                  <a:pt x="1048276" y="168038"/>
                </a:lnTo>
                <a:lnTo>
                  <a:pt x="1003699" y="130098"/>
                </a:lnTo>
                <a:lnTo>
                  <a:pt x="955962" y="96642"/>
                </a:lnTo>
                <a:lnTo>
                  <a:pt x="905415" y="67849"/>
                </a:lnTo>
                <a:lnTo>
                  <a:pt x="852407" y="43895"/>
                </a:lnTo>
                <a:lnTo>
                  <a:pt x="797285" y="24956"/>
                </a:lnTo>
                <a:lnTo>
                  <a:pt x="740400" y="11209"/>
                </a:lnTo>
                <a:lnTo>
                  <a:pt x="682100" y="2831"/>
                </a:lnTo>
                <a:lnTo>
                  <a:pt x="652528" y="711"/>
                </a:lnTo>
                <a:lnTo>
                  <a:pt x="62273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83627" y="3007614"/>
            <a:ext cx="12" cy="124460"/>
          </a:xfrm>
          <a:custGeom>
            <a:avLst/>
            <a:gdLst/>
            <a:ahLst/>
            <a:cxnLst/>
            <a:rect l="l" t="t" r="r" b="b"/>
            <a:pathLst>
              <a:path w="12" h="124460">
                <a:moveTo>
                  <a:pt x="12" y="124460"/>
                </a:moveTo>
                <a:lnTo>
                  <a:pt x="12" y="0"/>
                </a:lnTo>
                <a:lnTo>
                  <a:pt x="0" y="124460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077080" y="3111754"/>
            <a:ext cx="1201723" cy="1245411"/>
          </a:xfrm>
          <a:custGeom>
            <a:avLst/>
            <a:gdLst/>
            <a:ahLst/>
            <a:cxnLst/>
            <a:rect l="l" t="t" r="r" b="b"/>
            <a:pathLst>
              <a:path w="1201723" h="1245411">
                <a:moveTo>
                  <a:pt x="115824" y="806069"/>
                </a:moveTo>
                <a:lnTo>
                  <a:pt x="0" y="851916"/>
                </a:lnTo>
                <a:lnTo>
                  <a:pt x="20722" y="898644"/>
                </a:lnTo>
                <a:lnTo>
                  <a:pt x="44764" y="942835"/>
                </a:lnTo>
                <a:lnTo>
                  <a:pt x="71919" y="984398"/>
                </a:lnTo>
                <a:lnTo>
                  <a:pt x="101977" y="1023244"/>
                </a:lnTo>
                <a:lnTo>
                  <a:pt x="134733" y="1059281"/>
                </a:lnTo>
                <a:lnTo>
                  <a:pt x="169976" y="1092420"/>
                </a:lnTo>
                <a:lnTo>
                  <a:pt x="207500" y="1122571"/>
                </a:lnTo>
                <a:lnTo>
                  <a:pt x="247097" y="1149644"/>
                </a:lnTo>
                <a:lnTo>
                  <a:pt x="288558" y="1173549"/>
                </a:lnTo>
                <a:lnTo>
                  <a:pt x="331676" y="1194196"/>
                </a:lnTo>
                <a:lnTo>
                  <a:pt x="376243" y="1211495"/>
                </a:lnTo>
                <a:lnTo>
                  <a:pt x="422050" y="1225356"/>
                </a:lnTo>
                <a:lnTo>
                  <a:pt x="468890" y="1235689"/>
                </a:lnTo>
                <a:lnTo>
                  <a:pt x="516556" y="1242404"/>
                </a:lnTo>
                <a:lnTo>
                  <a:pt x="564838" y="1245411"/>
                </a:lnTo>
                <a:lnTo>
                  <a:pt x="613529" y="1244620"/>
                </a:lnTo>
                <a:lnTo>
                  <a:pt x="662422" y="1239940"/>
                </a:lnTo>
                <a:lnTo>
                  <a:pt x="711308" y="1231283"/>
                </a:lnTo>
                <a:lnTo>
                  <a:pt x="759979" y="1218557"/>
                </a:lnTo>
                <a:lnTo>
                  <a:pt x="808228" y="1201674"/>
                </a:lnTo>
                <a:lnTo>
                  <a:pt x="854956" y="1180951"/>
                </a:lnTo>
                <a:lnTo>
                  <a:pt x="899147" y="1156909"/>
                </a:lnTo>
                <a:lnTo>
                  <a:pt x="940710" y="1129754"/>
                </a:lnTo>
                <a:lnTo>
                  <a:pt x="952151" y="1120902"/>
                </a:lnTo>
                <a:lnTo>
                  <a:pt x="578993" y="1120902"/>
                </a:lnTo>
                <a:lnTo>
                  <a:pt x="548507" y="1119973"/>
                </a:lnTo>
                <a:lnTo>
                  <a:pt x="488732" y="1112676"/>
                </a:lnTo>
                <a:lnTo>
                  <a:pt x="430988" y="1098426"/>
                </a:lnTo>
                <a:lnTo>
                  <a:pt x="375803" y="1077582"/>
                </a:lnTo>
                <a:lnTo>
                  <a:pt x="323702" y="1050500"/>
                </a:lnTo>
                <a:lnTo>
                  <a:pt x="275213" y="1017539"/>
                </a:lnTo>
                <a:lnTo>
                  <a:pt x="230862" y="979058"/>
                </a:lnTo>
                <a:lnTo>
                  <a:pt x="191176" y="935414"/>
                </a:lnTo>
                <a:lnTo>
                  <a:pt x="156681" y="886966"/>
                </a:lnTo>
                <a:lnTo>
                  <a:pt x="127904" y="834071"/>
                </a:lnTo>
                <a:lnTo>
                  <a:pt x="115824" y="806069"/>
                </a:lnTo>
                <a:close/>
              </a:path>
              <a:path w="1201723" h="1245411">
                <a:moveTo>
                  <a:pt x="578993" y="0"/>
                </a:moveTo>
                <a:lnTo>
                  <a:pt x="578993" y="124587"/>
                </a:lnTo>
                <a:lnTo>
                  <a:pt x="619861" y="126238"/>
                </a:lnTo>
                <a:lnTo>
                  <a:pt x="659818" y="131106"/>
                </a:lnTo>
                <a:lnTo>
                  <a:pt x="698737" y="139063"/>
                </a:lnTo>
                <a:lnTo>
                  <a:pt x="736488" y="149980"/>
                </a:lnTo>
                <a:lnTo>
                  <a:pt x="772943" y="163730"/>
                </a:lnTo>
                <a:lnTo>
                  <a:pt x="807975" y="180184"/>
                </a:lnTo>
                <a:lnTo>
                  <a:pt x="841456" y="199214"/>
                </a:lnTo>
                <a:lnTo>
                  <a:pt x="873257" y="220692"/>
                </a:lnTo>
                <a:lnTo>
                  <a:pt x="903249" y="244489"/>
                </a:lnTo>
                <a:lnTo>
                  <a:pt x="931306" y="270478"/>
                </a:lnTo>
                <a:lnTo>
                  <a:pt x="957299" y="298529"/>
                </a:lnTo>
                <a:lnTo>
                  <a:pt x="981100" y="328516"/>
                </a:lnTo>
                <a:lnTo>
                  <a:pt x="1002580" y="360309"/>
                </a:lnTo>
                <a:lnTo>
                  <a:pt x="1021612" y="393781"/>
                </a:lnTo>
                <a:lnTo>
                  <a:pt x="1038068" y="428803"/>
                </a:lnTo>
                <a:lnTo>
                  <a:pt x="1051819" y="465247"/>
                </a:lnTo>
                <a:lnTo>
                  <a:pt x="1062737" y="502985"/>
                </a:lnTo>
                <a:lnTo>
                  <a:pt x="1070694" y="541889"/>
                </a:lnTo>
                <a:lnTo>
                  <a:pt x="1075562" y="581830"/>
                </a:lnTo>
                <a:lnTo>
                  <a:pt x="1077214" y="622681"/>
                </a:lnTo>
                <a:lnTo>
                  <a:pt x="1075562" y="663549"/>
                </a:lnTo>
                <a:lnTo>
                  <a:pt x="1070694" y="703506"/>
                </a:lnTo>
                <a:lnTo>
                  <a:pt x="1062737" y="742425"/>
                </a:lnTo>
                <a:lnTo>
                  <a:pt x="1051819" y="780176"/>
                </a:lnTo>
                <a:lnTo>
                  <a:pt x="1038068" y="816631"/>
                </a:lnTo>
                <a:lnTo>
                  <a:pt x="1021612" y="851663"/>
                </a:lnTo>
                <a:lnTo>
                  <a:pt x="1002580" y="885144"/>
                </a:lnTo>
                <a:lnTo>
                  <a:pt x="981100" y="916945"/>
                </a:lnTo>
                <a:lnTo>
                  <a:pt x="957299" y="946937"/>
                </a:lnTo>
                <a:lnTo>
                  <a:pt x="931306" y="974994"/>
                </a:lnTo>
                <a:lnTo>
                  <a:pt x="903249" y="1000987"/>
                </a:lnTo>
                <a:lnTo>
                  <a:pt x="873257" y="1024788"/>
                </a:lnTo>
                <a:lnTo>
                  <a:pt x="841456" y="1046268"/>
                </a:lnTo>
                <a:lnTo>
                  <a:pt x="807975" y="1065300"/>
                </a:lnTo>
                <a:lnTo>
                  <a:pt x="772943" y="1081756"/>
                </a:lnTo>
                <a:lnTo>
                  <a:pt x="736488" y="1095507"/>
                </a:lnTo>
                <a:lnTo>
                  <a:pt x="698737" y="1106425"/>
                </a:lnTo>
                <a:lnTo>
                  <a:pt x="659818" y="1114382"/>
                </a:lnTo>
                <a:lnTo>
                  <a:pt x="619861" y="1119250"/>
                </a:lnTo>
                <a:lnTo>
                  <a:pt x="578993" y="1120902"/>
                </a:lnTo>
                <a:lnTo>
                  <a:pt x="952151" y="1120902"/>
                </a:lnTo>
                <a:lnTo>
                  <a:pt x="1015593" y="1066940"/>
                </a:lnTo>
                <a:lnTo>
                  <a:pt x="1048732" y="1031697"/>
                </a:lnTo>
                <a:lnTo>
                  <a:pt x="1078883" y="994173"/>
                </a:lnTo>
                <a:lnTo>
                  <a:pt x="1105956" y="954576"/>
                </a:lnTo>
                <a:lnTo>
                  <a:pt x="1129861" y="913115"/>
                </a:lnTo>
                <a:lnTo>
                  <a:pt x="1150508" y="869997"/>
                </a:lnTo>
                <a:lnTo>
                  <a:pt x="1167807" y="825430"/>
                </a:lnTo>
                <a:lnTo>
                  <a:pt x="1181668" y="779623"/>
                </a:lnTo>
                <a:lnTo>
                  <a:pt x="1192001" y="732783"/>
                </a:lnTo>
                <a:lnTo>
                  <a:pt x="1198716" y="685117"/>
                </a:lnTo>
                <a:lnTo>
                  <a:pt x="1201723" y="636835"/>
                </a:lnTo>
                <a:lnTo>
                  <a:pt x="1200932" y="588144"/>
                </a:lnTo>
                <a:lnTo>
                  <a:pt x="1196252" y="539251"/>
                </a:lnTo>
                <a:lnTo>
                  <a:pt x="1187595" y="490365"/>
                </a:lnTo>
                <a:lnTo>
                  <a:pt x="1174869" y="441694"/>
                </a:lnTo>
                <a:lnTo>
                  <a:pt x="1157986" y="393446"/>
                </a:lnTo>
                <a:lnTo>
                  <a:pt x="1142885" y="358443"/>
                </a:lnTo>
                <a:lnTo>
                  <a:pt x="1106910" y="292330"/>
                </a:lnTo>
                <a:lnTo>
                  <a:pt x="1063785" y="231778"/>
                </a:lnTo>
                <a:lnTo>
                  <a:pt x="1014170" y="177236"/>
                </a:lnTo>
                <a:lnTo>
                  <a:pt x="958724" y="129148"/>
                </a:lnTo>
                <a:lnTo>
                  <a:pt x="898106" y="87961"/>
                </a:lnTo>
                <a:lnTo>
                  <a:pt x="832975" y="54122"/>
                </a:lnTo>
                <a:lnTo>
                  <a:pt x="763990" y="28078"/>
                </a:lnTo>
                <a:lnTo>
                  <a:pt x="691810" y="10275"/>
                </a:lnTo>
                <a:lnTo>
                  <a:pt x="617095" y="1160"/>
                </a:lnTo>
                <a:lnTo>
                  <a:pt x="578993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656073" y="3111754"/>
            <a:ext cx="0" cy="124587"/>
          </a:xfrm>
          <a:custGeom>
            <a:avLst/>
            <a:gdLst/>
            <a:ahLst/>
            <a:cxnLst/>
            <a:rect l="l" t="t" r="r" b="b"/>
            <a:pathLst>
              <a:path h="124587">
                <a:moveTo>
                  <a:pt x="0" y="124587"/>
                </a:moveTo>
                <a:lnTo>
                  <a:pt x="0" y="0"/>
                </a:lnTo>
                <a:lnTo>
                  <a:pt x="0" y="124587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20268" y="2767583"/>
            <a:ext cx="11031220" cy="0"/>
          </a:xfrm>
          <a:custGeom>
            <a:avLst/>
            <a:gdLst/>
            <a:ahLst/>
            <a:cxnLst/>
            <a:rect l="l" t="t" r="r" b="b"/>
            <a:pathLst>
              <a:path w="11031220">
                <a:moveTo>
                  <a:pt x="0" y="0"/>
                </a:moveTo>
                <a:lnTo>
                  <a:pt x="11031220" y="0"/>
                </a:lnTo>
              </a:path>
            </a:pathLst>
          </a:custGeom>
          <a:ln w="15240">
            <a:solidFill>
              <a:srgbClr val="C4BC96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55116" y="1840610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4F81B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招生情况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8586" y="3444113"/>
            <a:ext cx="104521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实训条件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2270" y="1913382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师资队伍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7085" y="3578605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校企合作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87690" y="1900046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 smtClean="0">
                <a:solidFill>
                  <a:srgbClr val="00AFE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教学资源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95564" y="3566032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E36C09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教学改革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23414" y="1650746"/>
            <a:ext cx="1452245" cy="831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12388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①第一志愿报考率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700"/>
              </a:lnSpc>
              <a:spcBef>
                <a:spcPts val="5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12388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②报到率（%）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12388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③录取人数（%）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0749" y="2230500"/>
            <a:ext cx="56070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12388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（人）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1170" y="1601470"/>
            <a:ext cx="1808480" cy="1129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①生师比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sz="1400" b="1" dirty="0" smtClean="0">
                <a:solidFill>
                  <a:srgbClr val="77923B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职称结构</a:t>
            </a:r>
            <a:r>
              <a:rPr sz="1400" b="1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1400" b="1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1400" b="1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650"/>
              </a:lnSpc>
              <a:spcBef>
                <a:spcPts val="50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③教师获奖（项）</a:t>
            </a:r>
            <a:endParaRPr sz="1400" b="1" spc="-5" dirty="0" smtClean="0">
              <a:solidFill>
                <a:srgbClr val="77923B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800" b="1" spc="-5" dirty="0" smtClean="0">
              <a:solidFill>
                <a:srgbClr val="77923B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lang="zh-CN" sz="1400" b="1" spc="-5" dirty="0" smtClean="0">
                <a:solidFill>
                  <a:srgbClr val="77923B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④企业兼职教师</a:t>
            </a:r>
            <a:r>
              <a:rPr sz="1400" b="1" spc="-5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sz="1400" b="1" spc="-5" dirty="0" smtClean="0">
                <a:solidFill>
                  <a:srgbClr val="77923B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人</a:t>
            </a:r>
            <a:r>
              <a:rPr sz="1400" b="1" spc="-5" dirty="0" smtClean="0">
                <a:solidFill>
                  <a:srgbClr val="77923B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0450" y="4503928"/>
            <a:ext cx="11031220" cy="0"/>
          </a:xfrm>
          <a:custGeom>
            <a:avLst/>
            <a:gdLst/>
            <a:ahLst/>
            <a:cxnLst/>
            <a:rect l="l" t="t" r="r" b="b"/>
            <a:pathLst>
              <a:path w="11031220">
                <a:moveTo>
                  <a:pt x="0" y="0"/>
                </a:moveTo>
                <a:lnTo>
                  <a:pt x="11031220" y="0"/>
                </a:lnTo>
              </a:path>
            </a:pathLst>
          </a:custGeom>
          <a:ln w="15240">
            <a:solidFill>
              <a:srgbClr val="C4BC96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365615" y="1246505"/>
            <a:ext cx="2299335" cy="1645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AFE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sz="1400" b="1" dirty="0" smtClean="0">
                <a:solidFill>
                  <a:srgbClr val="00AFE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省级教学资源库</a:t>
            </a:r>
            <a:endParaRPr lang="zh-CN" sz="1400" b="1" dirty="0" smtClean="0">
              <a:solidFill>
                <a:srgbClr val="00AFE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lang="zh-CN" sz="700" b="1" dirty="0" smtClean="0">
              <a:solidFill>
                <a:srgbClr val="00AFE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AFE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sz="1400" b="1" dirty="0" smtClean="0">
                <a:solidFill>
                  <a:srgbClr val="00AFE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精品在线开放课程（门）</a:t>
            </a:r>
            <a:endParaRPr sz="1400" b="1" dirty="0" smtClean="0">
              <a:solidFill>
                <a:srgbClr val="00AFE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>
              <a:lnSpc>
                <a:spcPct val="100000"/>
              </a:lnSpc>
            </a:pPr>
            <a:endParaRPr sz="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ts val="1330"/>
              </a:lnSpc>
            </a:pPr>
            <a:r>
              <a:rPr sz="1400" b="1" spc="-5" dirty="0" smtClean="0">
                <a:solidFill>
                  <a:srgbClr val="00AFE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 b="1" spc="-5" dirty="0" smtClean="0">
                <a:solidFill>
                  <a:srgbClr val="00AFE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课标、教案、微课数、考</a:t>
            </a:r>
            <a:endParaRPr lang="zh-CN" sz="1400" b="1" spc="-5" dirty="0" smtClean="0">
              <a:solidFill>
                <a:srgbClr val="00AFE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12700">
              <a:lnSpc>
                <a:spcPts val="1330"/>
              </a:lnSpc>
            </a:pPr>
            <a:endParaRPr lang="zh-CN" sz="1400" b="1" spc="-5" dirty="0" smtClean="0">
              <a:solidFill>
                <a:srgbClr val="00AFE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12700">
              <a:lnSpc>
                <a:spcPts val="1330"/>
              </a:lnSpc>
            </a:pPr>
            <a:r>
              <a:rPr lang="zh-CN" sz="1400" b="1" spc="-5" dirty="0" smtClean="0">
                <a:solidFill>
                  <a:srgbClr val="00AFE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核方案等教学文件</a:t>
            </a:r>
            <a:endParaRPr lang="zh-CN" sz="1400" b="1" spc="-5" dirty="0" smtClean="0">
              <a:solidFill>
                <a:srgbClr val="00AFE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12700">
              <a:lnSpc>
                <a:spcPts val="1330"/>
              </a:lnSpc>
            </a:pPr>
            <a:endParaRPr lang="zh-CN" sz="500" b="1" spc="-5" dirty="0" smtClean="0">
              <a:solidFill>
                <a:srgbClr val="00AFE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12700">
              <a:lnSpc>
                <a:spcPts val="1330"/>
              </a:lnSpc>
            </a:pPr>
            <a:r>
              <a:rPr lang="zh-CN" sz="1400" b="1" spc="-5" dirty="0" smtClean="0">
                <a:solidFill>
                  <a:srgbClr val="00AFE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④校企共建教材（个）</a:t>
            </a:r>
            <a:endParaRPr lang="zh-CN" sz="1400" b="1" spc="-5" dirty="0" smtClean="0">
              <a:solidFill>
                <a:srgbClr val="00AFE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03602" y="3273805"/>
            <a:ext cx="1630680" cy="748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①生均仪器设备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②实训项目开出率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b="1" spc="-5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③校外实训基地数量</a:t>
            </a:r>
            <a:endParaRPr sz="1400" b="1" spc="-5" dirty="0" smtClean="0">
              <a:solidFill>
                <a:srgbClr val="C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b="1" spc="-5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④6s管理标准</a:t>
            </a:r>
            <a:endParaRPr sz="1400" b="1" spc="-5" dirty="0" smtClean="0">
              <a:solidFill>
                <a:srgbClr val="C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73115" y="3243579"/>
            <a:ext cx="2164080" cy="10140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sz="1400" b="1" spc="-10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400" b="1" spc="0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合作企业数量（个）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550"/>
              </a:lnSpc>
              <a:spcBef>
                <a:spcPts val="4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②现代学徒</a:t>
            </a:r>
            <a:r>
              <a:rPr lang="zh-CN" sz="1400" b="1" dirty="0" smtClean="0">
                <a:solidFill>
                  <a:srgbClr val="6F2F9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、项目工作室</a:t>
            </a:r>
            <a:r>
              <a:rPr sz="1400" b="1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（订单班）</a:t>
            </a:r>
            <a:r>
              <a:rPr sz="1400" b="1" spc="-15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sz="1400" b="1" spc="0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数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550"/>
              </a:lnSpc>
              <a:spcBef>
                <a:spcPts val="1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③专业建设指导委员会</a:t>
            </a:r>
            <a:r>
              <a:rPr sz="1400" b="1" dirty="0" smtClean="0">
                <a:solidFill>
                  <a:srgbClr val="6F2F9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（个）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48418" y="3229864"/>
            <a:ext cx="216725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79D5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①教学改革项目数量（</a:t>
            </a:r>
            <a:r>
              <a:rPr sz="1400" b="1" spc="-15" dirty="0" smtClean="0">
                <a:solidFill>
                  <a:srgbClr val="F79D5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sz="1400" b="1" spc="0" dirty="0" smtClean="0">
                <a:solidFill>
                  <a:srgbClr val="F79D5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67215" y="3466465"/>
            <a:ext cx="2299970" cy="1184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ts val="2200"/>
              </a:lnSpc>
            </a:pPr>
            <a:r>
              <a:rPr sz="1400" b="1" dirty="0" smtClean="0">
                <a:solidFill>
                  <a:srgbClr val="F79D5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②教学成果获奖情况（项）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ts val="2200"/>
              </a:lnSpc>
            </a:pPr>
            <a:r>
              <a:rPr sz="1400" b="1" dirty="0" smtClean="0">
                <a:solidFill>
                  <a:srgbClr val="F79D5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③项目化考核改革方式（门）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ts val="2200"/>
              </a:lnSpc>
            </a:pPr>
            <a:r>
              <a:rPr sz="1400" b="1" dirty="0" smtClean="0">
                <a:solidFill>
                  <a:srgbClr val="F79D5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④考核方式改革课程（门）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5572" y="710183"/>
            <a:ext cx="3832860" cy="522732"/>
          </a:xfrm>
          <a:custGeom>
            <a:avLst/>
            <a:gdLst/>
            <a:ahLst/>
            <a:cxnLst/>
            <a:rect l="l" t="t" r="r" b="b"/>
            <a:pathLst>
              <a:path w="3832860" h="522732">
                <a:moveTo>
                  <a:pt x="0" y="522732"/>
                </a:moveTo>
                <a:lnTo>
                  <a:pt x="3832860" y="522732"/>
                </a:lnTo>
                <a:lnTo>
                  <a:pt x="3832860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513080" y="741679"/>
            <a:ext cx="3576954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设计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24705" y="5043678"/>
            <a:ext cx="1129284" cy="1129284"/>
          </a:xfrm>
          <a:custGeom>
            <a:avLst/>
            <a:gdLst/>
            <a:ahLst/>
            <a:cxnLst/>
            <a:rect l="l" t="t" r="r" b="b"/>
            <a:pathLst>
              <a:path w="1129284" h="1129284">
                <a:moveTo>
                  <a:pt x="0" y="564642"/>
                </a:moveTo>
                <a:lnTo>
                  <a:pt x="1872" y="518340"/>
                </a:lnTo>
                <a:lnTo>
                  <a:pt x="7391" y="473068"/>
                </a:lnTo>
                <a:lnTo>
                  <a:pt x="16413" y="428970"/>
                </a:lnTo>
                <a:lnTo>
                  <a:pt x="28791" y="386193"/>
                </a:lnTo>
                <a:lnTo>
                  <a:pt x="44380" y="344882"/>
                </a:lnTo>
                <a:lnTo>
                  <a:pt x="63035" y="305182"/>
                </a:lnTo>
                <a:lnTo>
                  <a:pt x="84610" y="267238"/>
                </a:lnTo>
                <a:lnTo>
                  <a:pt x="108959" y="231196"/>
                </a:lnTo>
                <a:lnTo>
                  <a:pt x="135938" y="197202"/>
                </a:lnTo>
                <a:lnTo>
                  <a:pt x="165401" y="165401"/>
                </a:lnTo>
                <a:lnTo>
                  <a:pt x="197202" y="135938"/>
                </a:lnTo>
                <a:lnTo>
                  <a:pt x="231196" y="108959"/>
                </a:lnTo>
                <a:lnTo>
                  <a:pt x="267238" y="84610"/>
                </a:lnTo>
                <a:lnTo>
                  <a:pt x="305182" y="63035"/>
                </a:lnTo>
                <a:lnTo>
                  <a:pt x="344882" y="44380"/>
                </a:lnTo>
                <a:lnTo>
                  <a:pt x="386193" y="28791"/>
                </a:lnTo>
                <a:lnTo>
                  <a:pt x="428970" y="16413"/>
                </a:lnTo>
                <a:lnTo>
                  <a:pt x="473068" y="7391"/>
                </a:lnTo>
                <a:lnTo>
                  <a:pt x="518340" y="1872"/>
                </a:lnTo>
                <a:lnTo>
                  <a:pt x="564642" y="0"/>
                </a:lnTo>
                <a:lnTo>
                  <a:pt x="610943" y="1872"/>
                </a:lnTo>
                <a:lnTo>
                  <a:pt x="656215" y="7391"/>
                </a:lnTo>
                <a:lnTo>
                  <a:pt x="700313" y="16413"/>
                </a:lnTo>
                <a:lnTo>
                  <a:pt x="743090" y="28791"/>
                </a:lnTo>
                <a:lnTo>
                  <a:pt x="784401" y="44380"/>
                </a:lnTo>
                <a:lnTo>
                  <a:pt x="824101" y="63035"/>
                </a:lnTo>
                <a:lnTo>
                  <a:pt x="862045" y="84610"/>
                </a:lnTo>
                <a:lnTo>
                  <a:pt x="898087" y="108959"/>
                </a:lnTo>
                <a:lnTo>
                  <a:pt x="932081" y="135938"/>
                </a:lnTo>
                <a:lnTo>
                  <a:pt x="963882" y="165401"/>
                </a:lnTo>
                <a:lnTo>
                  <a:pt x="993345" y="197202"/>
                </a:lnTo>
                <a:lnTo>
                  <a:pt x="1020324" y="231196"/>
                </a:lnTo>
                <a:lnTo>
                  <a:pt x="1044673" y="267238"/>
                </a:lnTo>
                <a:lnTo>
                  <a:pt x="1066248" y="305182"/>
                </a:lnTo>
                <a:lnTo>
                  <a:pt x="1084903" y="344882"/>
                </a:lnTo>
                <a:lnTo>
                  <a:pt x="1100492" y="386193"/>
                </a:lnTo>
                <a:lnTo>
                  <a:pt x="1112870" y="428970"/>
                </a:lnTo>
                <a:lnTo>
                  <a:pt x="1121892" y="473068"/>
                </a:lnTo>
                <a:lnTo>
                  <a:pt x="1127411" y="518340"/>
                </a:lnTo>
                <a:lnTo>
                  <a:pt x="1129284" y="564642"/>
                </a:lnTo>
                <a:lnTo>
                  <a:pt x="1127411" y="610952"/>
                </a:lnTo>
                <a:lnTo>
                  <a:pt x="1121892" y="656231"/>
                </a:lnTo>
                <a:lnTo>
                  <a:pt x="1112870" y="700333"/>
                </a:lnTo>
                <a:lnTo>
                  <a:pt x="1100492" y="743114"/>
                </a:lnTo>
                <a:lnTo>
                  <a:pt x="1084903" y="784428"/>
                </a:lnTo>
                <a:lnTo>
                  <a:pt x="1066248" y="824129"/>
                </a:lnTo>
                <a:lnTo>
                  <a:pt x="1044673" y="862073"/>
                </a:lnTo>
                <a:lnTo>
                  <a:pt x="1020324" y="898114"/>
                </a:lnTo>
                <a:lnTo>
                  <a:pt x="993345" y="932107"/>
                </a:lnTo>
                <a:lnTo>
                  <a:pt x="963882" y="963906"/>
                </a:lnTo>
                <a:lnTo>
                  <a:pt x="932081" y="993366"/>
                </a:lnTo>
                <a:lnTo>
                  <a:pt x="898087" y="1020342"/>
                </a:lnTo>
                <a:lnTo>
                  <a:pt x="862045" y="1044688"/>
                </a:lnTo>
                <a:lnTo>
                  <a:pt x="824101" y="1066260"/>
                </a:lnTo>
                <a:lnTo>
                  <a:pt x="784401" y="1084912"/>
                </a:lnTo>
                <a:lnTo>
                  <a:pt x="743090" y="1100498"/>
                </a:lnTo>
                <a:lnTo>
                  <a:pt x="700313" y="1112874"/>
                </a:lnTo>
                <a:lnTo>
                  <a:pt x="656215" y="1121893"/>
                </a:lnTo>
                <a:lnTo>
                  <a:pt x="610943" y="1127412"/>
                </a:lnTo>
                <a:lnTo>
                  <a:pt x="564642" y="1129284"/>
                </a:lnTo>
                <a:lnTo>
                  <a:pt x="518340" y="1127412"/>
                </a:lnTo>
                <a:lnTo>
                  <a:pt x="473068" y="1121893"/>
                </a:lnTo>
                <a:lnTo>
                  <a:pt x="428970" y="1112874"/>
                </a:lnTo>
                <a:lnTo>
                  <a:pt x="386193" y="1100498"/>
                </a:lnTo>
                <a:lnTo>
                  <a:pt x="344882" y="1084912"/>
                </a:lnTo>
                <a:lnTo>
                  <a:pt x="305182" y="1066260"/>
                </a:lnTo>
                <a:lnTo>
                  <a:pt x="267238" y="1044688"/>
                </a:lnTo>
                <a:lnTo>
                  <a:pt x="231196" y="1020342"/>
                </a:lnTo>
                <a:lnTo>
                  <a:pt x="197202" y="993366"/>
                </a:lnTo>
                <a:lnTo>
                  <a:pt x="165401" y="963906"/>
                </a:lnTo>
                <a:lnTo>
                  <a:pt x="135938" y="932107"/>
                </a:lnTo>
                <a:lnTo>
                  <a:pt x="108959" y="898114"/>
                </a:lnTo>
                <a:lnTo>
                  <a:pt x="84610" y="862073"/>
                </a:lnTo>
                <a:lnTo>
                  <a:pt x="63035" y="824129"/>
                </a:lnTo>
                <a:lnTo>
                  <a:pt x="44380" y="784428"/>
                </a:lnTo>
                <a:lnTo>
                  <a:pt x="28791" y="743114"/>
                </a:lnTo>
                <a:lnTo>
                  <a:pt x="16413" y="700333"/>
                </a:lnTo>
                <a:lnTo>
                  <a:pt x="7391" y="656231"/>
                </a:lnTo>
                <a:lnTo>
                  <a:pt x="1872" y="610952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187690" y="5060441"/>
            <a:ext cx="1129283" cy="1129283"/>
          </a:xfrm>
          <a:custGeom>
            <a:avLst/>
            <a:gdLst/>
            <a:ahLst/>
            <a:cxnLst/>
            <a:rect l="l" t="t" r="r" b="b"/>
            <a:pathLst>
              <a:path w="1129283" h="1129283">
                <a:moveTo>
                  <a:pt x="0" y="564641"/>
                </a:moveTo>
                <a:lnTo>
                  <a:pt x="1872" y="518340"/>
                </a:lnTo>
                <a:lnTo>
                  <a:pt x="7391" y="473068"/>
                </a:lnTo>
                <a:lnTo>
                  <a:pt x="16413" y="428970"/>
                </a:lnTo>
                <a:lnTo>
                  <a:pt x="28791" y="386193"/>
                </a:lnTo>
                <a:lnTo>
                  <a:pt x="44380" y="344882"/>
                </a:lnTo>
                <a:lnTo>
                  <a:pt x="63035" y="305182"/>
                </a:lnTo>
                <a:lnTo>
                  <a:pt x="84610" y="267238"/>
                </a:lnTo>
                <a:lnTo>
                  <a:pt x="108959" y="231196"/>
                </a:lnTo>
                <a:lnTo>
                  <a:pt x="135938" y="197202"/>
                </a:lnTo>
                <a:lnTo>
                  <a:pt x="165401" y="165401"/>
                </a:lnTo>
                <a:lnTo>
                  <a:pt x="197202" y="135938"/>
                </a:lnTo>
                <a:lnTo>
                  <a:pt x="231196" y="108959"/>
                </a:lnTo>
                <a:lnTo>
                  <a:pt x="267238" y="84610"/>
                </a:lnTo>
                <a:lnTo>
                  <a:pt x="305182" y="63035"/>
                </a:lnTo>
                <a:lnTo>
                  <a:pt x="344882" y="44380"/>
                </a:lnTo>
                <a:lnTo>
                  <a:pt x="386193" y="28791"/>
                </a:lnTo>
                <a:lnTo>
                  <a:pt x="428970" y="16413"/>
                </a:lnTo>
                <a:lnTo>
                  <a:pt x="473068" y="7391"/>
                </a:lnTo>
                <a:lnTo>
                  <a:pt x="518340" y="1872"/>
                </a:lnTo>
                <a:lnTo>
                  <a:pt x="564641" y="0"/>
                </a:lnTo>
                <a:lnTo>
                  <a:pt x="610943" y="1872"/>
                </a:lnTo>
                <a:lnTo>
                  <a:pt x="656215" y="7391"/>
                </a:lnTo>
                <a:lnTo>
                  <a:pt x="700313" y="16413"/>
                </a:lnTo>
                <a:lnTo>
                  <a:pt x="743090" y="28791"/>
                </a:lnTo>
                <a:lnTo>
                  <a:pt x="784401" y="44380"/>
                </a:lnTo>
                <a:lnTo>
                  <a:pt x="824101" y="63035"/>
                </a:lnTo>
                <a:lnTo>
                  <a:pt x="862045" y="84610"/>
                </a:lnTo>
                <a:lnTo>
                  <a:pt x="898087" y="108959"/>
                </a:lnTo>
                <a:lnTo>
                  <a:pt x="932081" y="135938"/>
                </a:lnTo>
                <a:lnTo>
                  <a:pt x="963882" y="165401"/>
                </a:lnTo>
                <a:lnTo>
                  <a:pt x="993345" y="197202"/>
                </a:lnTo>
                <a:lnTo>
                  <a:pt x="1020324" y="231196"/>
                </a:lnTo>
                <a:lnTo>
                  <a:pt x="1044673" y="267238"/>
                </a:lnTo>
                <a:lnTo>
                  <a:pt x="1066248" y="305182"/>
                </a:lnTo>
                <a:lnTo>
                  <a:pt x="1084903" y="344882"/>
                </a:lnTo>
                <a:lnTo>
                  <a:pt x="1100492" y="386193"/>
                </a:lnTo>
                <a:lnTo>
                  <a:pt x="1112870" y="428970"/>
                </a:lnTo>
                <a:lnTo>
                  <a:pt x="1121892" y="473068"/>
                </a:lnTo>
                <a:lnTo>
                  <a:pt x="1127411" y="518340"/>
                </a:lnTo>
                <a:lnTo>
                  <a:pt x="1129283" y="564641"/>
                </a:lnTo>
                <a:lnTo>
                  <a:pt x="1127411" y="610952"/>
                </a:lnTo>
                <a:lnTo>
                  <a:pt x="1121892" y="656231"/>
                </a:lnTo>
                <a:lnTo>
                  <a:pt x="1112870" y="700333"/>
                </a:lnTo>
                <a:lnTo>
                  <a:pt x="1100492" y="743114"/>
                </a:lnTo>
                <a:lnTo>
                  <a:pt x="1084903" y="784428"/>
                </a:lnTo>
                <a:lnTo>
                  <a:pt x="1066248" y="824129"/>
                </a:lnTo>
                <a:lnTo>
                  <a:pt x="1044673" y="862073"/>
                </a:lnTo>
                <a:lnTo>
                  <a:pt x="1020324" y="898114"/>
                </a:lnTo>
                <a:lnTo>
                  <a:pt x="993345" y="932107"/>
                </a:lnTo>
                <a:lnTo>
                  <a:pt x="963882" y="963906"/>
                </a:lnTo>
                <a:lnTo>
                  <a:pt x="932081" y="993366"/>
                </a:lnTo>
                <a:lnTo>
                  <a:pt x="898087" y="1020342"/>
                </a:lnTo>
                <a:lnTo>
                  <a:pt x="862045" y="1044688"/>
                </a:lnTo>
                <a:lnTo>
                  <a:pt x="824101" y="1066260"/>
                </a:lnTo>
                <a:lnTo>
                  <a:pt x="784401" y="1084912"/>
                </a:lnTo>
                <a:lnTo>
                  <a:pt x="743090" y="1100498"/>
                </a:lnTo>
                <a:lnTo>
                  <a:pt x="700313" y="1112874"/>
                </a:lnTo>
                <a:lnTo>
                  <a:pt x="656215" y="1121893"/>
                </a:lnTo>
                <a:lnTo>
                  <a:pt x="610943" y="1127412"/>
                </a:lnTo>
                <a:lnTo>
                  <a:pt x="564641" y="1129283"/>
                </a:lnTo>
                <a:lnTo>
                  <a:pt x="518340" y="1127412"/>
                </a:lnTo>
                <a:lnTo>
                  <a:pt x="473068" y="1121893"/>
                </a:lnTo>
                <a:lnTo>
                  <a:pt x="428970" y="1112874"/>
                </a:lnTo>
                <a:lnTo>
                  <a:pt x="386193" y="1100498"/>
                </a:lnTo>
                <a:lnTo>
                  <a:pt x="344882" y="1084912"/>
                </a:lnTo>
                <a:lnTo>
                  <a:pt x="305182" y="1066260"/>
                </a:lnTo>
                <a:lnTo>
                  <a:pt x="267238" y="1044688"/>
                </a:lnTo>
                <a:lnTo>
                  <a:pt x="231196" y="1020342"/>
                </a:lnTo>
                <a:lnTo>
                  <a:pt x="197202" y="993366"/>
                </a:lnTo>
                <a:lnTo>
                  <a:pt x="165401" y="963906"/>
                </a:lnTo>
                <a:lnTo>
                  <a:pt x="135938" y="932107"/>
                </a:lnTo>
                <a:lnTo>
                  <a:pt x="108959" y="898114"/>
                </a:lnTo>
                <a:lnTo>
                  <a:pt x="84610" y="862073"/>
                </a:lnTo>
                <a:lnTo>
                  <a:pt x="63035" y="824129"/>
                </a:lnTo>
                <a:lnTo>
                  <a:pt x="44380" y="784428"/>
                </a:lnTo>
                <a:lnTo>
                  <a:pt x="28791" y="743114"/>
                </a:lnTo>
                <a:lnTo>
                  <a:pt x="16413" y="700333"/>
                </a:lnTo>
                <a:lnTo>
                  <a:pt x="7391" y="656231"/>
                </a:lnTo>
                <a:lnTo>
                  <a:pt x="1872" y="610952"/>
                </a:lnTo>
                <a:lnTo>
                  <a:pt x="0" y="564641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53033" y="4940046"/>
            <a:ext cx="1129284" cy="1127760"/>
          </a:xfrm>
          <a:custGeom>
            <a:avLst/>
            <a:gdLst/>
            <a:ahLst/>
            <a:cxnLst/>
            <a:rect l="l" t="t" r="r" b="b"/>
            <a:pathLst>
              <a:path w="1129284" h="1127760">
                <a:moveTo>
                  <a:pt x="0" y="563879"/>
                </a:moveTo>
                <a:lnTo>
                  <a:pt x="1871" y="517635"/>
                </a:lnTo>
                <a:lnTo>
                  <a:pt x="7390" y="472420"/>
                </a:lnTo>
                <a:lnTo>
                  <a:pt x="16409" y="428379"/>
                </a:lnTo>
                <a:lnTo>
                  <a:pt x="28785" y="385657"/>
                </a:lnTo>
                <a:lnTo>
                  <a:pt x="44371" y="344400"/>
                </a:lnTo>
                <a:lnTo>
                  <a:pt x="63023" y="304752"/>
                </a:lnTo>
                <a:lnTo>
                  <a:pt x="84595" y="266860"/>
                </a:lnTo>
                <a:lnTo>
                  <a:pt x="108941" y="230867"/>
                </a:lnTo>
                <a:lnTo>
                  <a:pt x="135917" y="196920"/>
                </a:lnTo>
                <a:lnTo>
                  <a:pt x="165377" y="165163"/>
                </a:lnTo>
                <a:lnTo>
                  <a:pt x="197176" y="135742"/>
                </a:lnTo>
                <a:lnTo>
                  <a:pt x="231169" y="108801"/>
                </a:lnTo>
                <a:lnTo>
                  <a:pt x="267210" y="84486"/>
                </a:lnTo>
                <a:lnTo>
                  <a:pt x="305154" y="62942"/>
                </a:lnTo>
                <a:lnTo>
                  <a:pt x="344855" y="44315"/>
                </a:lnTo>
                <a:lnTo>
                  <a:pt x="386169" y="28748"/>
                </a:lnTo>
                <a:lnTo>
                  <a:pt x="428950" y="16388"/>
                </a:lnTo>
                <a:lnTo>
                  <a:pt x="473052" y="7380"/>
                </a:lnTo>
                <a:lnTo>
                  <a:pt x="518331" y="1869"/>
                </a:lnTo>
                <a:lnTo>
                  <a:pt x="564641" y="0"/>
                </a:lnTo>
                <a:lnTo>
                  <a:pt x="610943" y="1869"/>
                </a:lnTo>
                <a:lnTo>
                  <a:pt x="656215" y="7380"/>
                </a:lnTo>
                <a:lnTo>
                  <a:pt x="700313" y="16388"/>
                </a:lnTo>
                <a:lnTo>
                  <a:pt x="743090" y="28748"/>
                </a:lnTo>
                <a:lnTo>
                  <a:pt x="784401" y="44315"/>
                </a:lnTo>
                <a:lnTo>
                  <a:pt x="824101" y="62942"/>
                </a:lnTo>
                <a:lnTo>
                  <a:pt x="862045" y="84486"/>
                </a:lnTo>
                <a:lnTo>
                  <a:pt x="898087" y="108801"/>
                </a:lnTo>
                <a:lnTo>
                  <a:pt x="932081" y="135742"/>
                </a:lnTo>
                <a:lnTo>
                  <a:pt x="963882" y="165163"/>
                </a:lnTo>
                <a:lnTo>
                  <a:pt x="993345" y="196920"/>
                </a:lnTo>
                <a:lnTo>
                  <a:pt x="1020324" y="230867"/>
                </a:lnTo>
                <a:lnTo>
                  <a:pt x="1044673" y="266860"/>
                </a:lnTo>
                <a:lnTo>
                  <a:pt x="1066248" y="304752"/>
                </a:lnTo>
                <a:lnTo>
                  <a:pt x="1084903" y="344400"/>
                </a:lnTo>
                <a:lnTo>
                  <a:pt x="1100492" y="385657"/>
                </a:lnTo>
                <a:lnTo>
                  <a:pt x="1112870" y="428379"/>
                </a:lnTo>
                <a:lnTo>
                  <a:pt x="1121892" y="472420"/>
                </a:lnTo>
                <a:lnTo>
                  <a:pt x="1127411" y="517635"/>
                </a:lnTo>
                <a:lnTo>
                  <a:pt x="1129284" y="563879"/>
                </a:lnTo>
                <a:lnTo>
                  <a:pt x="1127411" y="610126"/>
                </a:lnTo>
                <a:lnTo>
                  <a:pt x="1121892" y="655342"/>
                </a:lnTo>
                <a:lnTo>
                  <a:pt x="1112870" y="699385"/>
                </a:lnTo>
                <a:lnTo>
                  <a:pt x="1100492" y="742107"/>
                </a:lnTo>
                <a:lnTo>
                  <a:pt x="1084903" y="783365"/>
                </a:lnTo>
                <a:lnTo>
                  <a:pt x="1066248" y="823012"/>
                </a:lnTo>
                <a:lnTo>
                  <a:pt x="1044673" y="860905"/>
                </a:lnTo>
                <a:lnTo>
                  <a:pt x="1020324" y="896897"/>
                </a:lnTo>
                <a:lnTo>
                  <a:pt x="993345" y="930844"/>
                </a:lnTo>
                <a:lnTo>
                  <a:pt x="963882" y="962601"/>
                </a:lnTo>
                <a:lnTo>
                  <a:pt x="932081" y="992022"/>
                </a:lnTo>
                <a:lnTo>
                  <a:pt x="898087" y="1018962"/>
                </a:lnTo>
                <a:lnTo>
                  <a:pt x="862045" y="1043276"/>
                </a:lnTo>
                <a:lnTo>
                  <a:pt x="824101" y="1064819"/>
                </a:lnTo>
                <a:lnTo>
                  <a:pt x="784401" y="1083446"/>
                </a:lnTo>
                <a:lnTo>
                  <a:pt x="743090" y="1099012"/>
                </a:lnTo>
                <a:lnTo>
                  <a:pt x="700313" y="1111371"/>
                </a:lnTo>
                <a:lnTo>
                  <a:pt x="656215" y="1120379"/>
                </a:lnTo>
                <a:lnTo>
                  <a:pt x="610943" y="1125890"/>
                </a:lnTo>
                <a:lnTo>
                  <a:pt x="564641" y="1127759"/>
                </a:lnTo>
                <a:lnTo>
                  <a:pt x="518331" y="1125890"/>
                </a:lnTo>
                <a:lnTo>
                  <a:pt x="473052" y="1120379"/>
                </a:lnTo>
                <a:lnTo>
                  <a:pt x="428950" y="1111371"/>
                </a:lnTo>
                <a:lnTo>
                  <a:pt x="386169" y="1099012"/>
                </a:lnTo>
                <a:lnTo>
                  <a:pt x="344855" y="1083446"/>
                </a:lnTo>
                <a:lnTo>
                  <a:pt x="305154" y="1064819"/>
                </a:lnTo>
                <a:lnTo>
                  <a:pt x="267210" y="1043276"/>
                </a:lnTo>
                <a:lnTo>
                  <a:pt x="231169" y="1018962"/>
                </a:lnTo>
                <a:lnTo>
                  <a:pt x="197176" y="992022"/>
                </a:lnTo>
                <a:lnTo>
                  <a:pt x="165377" y="962601"/>
                </a:lnTo>
                <a:lnTo>
                  <a:pt x="135917" y="930844"/>
                </a:lnTo>
                <a:lnTo>
                  <a:pt x="108941" y="896897"/>
                </a:lnTo>
                <a:lnTo>
                  <a:pt x="84595" y="860905"/>
                </a:lnTo>
                <a:lnTo>
                  <a:pt x="63023" y="823012"/>
                </a:lnTo>
                <a:lnTo>
                  <a:pt x="44371" y="783365"/>
                </a:lnTo>
                <a:lnTo>
                  <a:pt x="28785" y="742107"/>
                </a:lnTo>
                <a:lnTo>
                  <a:pt x="16409" y="699385"/>
                </a:lnTo>
                <a:lnTo>
                  <a:pt x="7390" y="655342"/>
                </a:lnTo>
                <a:lnTo>
                  <a:pt x="1871" y="610126"/>
                </a:lnTo>
                <a:lnTo>
                  <a:pt x="0" y="563879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204707" y="5026533"/>
            <a:ext cx="1201652" cy="1245343"/>
          </a:xfrm>
          <a:custGeom>
            <a:avLst/>
            <a:gdLst/>
            <a:ahLst/>
            <a:cxnLst/>
            <a:rect l="l" t="t" r="r" b="b"/>
            <a:pathLst>
              <a:path w="1201652" h="1245343">
                <a:moveTo>
                  <a:pt x="115824" y="806030"/>
                </a:moveTo>
                <a:lnTo>
                  <a:pt x="0" y="851877"/>
                </a:lnTo>
                <a:lnTo>
                  <a:pt x="20722" y="898603"/>
                </a:lnTo>
                <a:lnTo>
                  <a:pt x="44764" y="942790"/>
                </a:lnTo>
                <a:lnTo>
                  <a:pt x="71919" y="984350"/>
                </a:lnTo>
                <a:lnTo>
                  <a:pt x="101977" y="1023192"/>
                </a:lnTo>
                <a:lnTo>
                  <a:pt x="134733" y="1059226"/>
                </a:lnTo>
                <a:lnTo>
                  <a:pt x="169976" y="1092363"/>
                </a:lnTo>
                <a:lnTo>
                  <a:pt x="207500" y="1122511"/>
                </a:lnTo>
                <a:lnTo>
                  <a:pt x="247097" y="1149582"/>
                </a:lnTo>
                <a:lnTo>
                  <a:pt x="288558" y="1173486"/>
                </a:lnTo>
                <a:lnTo>
                  <a:pt x="331676" y="1194131"/>
                </a:lnTo>
                <a:lnTo>
                  <a:pt x="376243" y="1211429"/>
                </a:lnTo>
                <a:lnTo>
                  <a:pt x="422050" y="1225289"/>
                </a:lnTo>
                <a:lnTo>
                  <a:pt x="468890" y="1235621"/>
                </a:lnTo>
                <a:lnTo>
                  <a:pt x="516556" y="1242336"/>
                </a:lnTo>
                <a:lnTo>
                  <a:pt x="564838" y="1245343"/>
                </a:lnTo>
                <a:lnTo>
                  <a:pt x="613529" y="1244552"/>
                </a:lnTo>
                <a:lnTo>
                  <a:pt x="662422" y="1239873"/>
                </a:lnTo>
                <a:lnTo>
                  <a:pt x="711308" y="1231216"/>
                </a:lnTo>
                <a:lnTo>
                  <a:pt x="759979" y="1218492"/>
                </a:lnTo>
                <a:lnTo>
                  <a:pt x="808227" y="1201610"/>
                </a:lnTo>
                <a:lnTo>
                  <a:pt x="854938" y="1180891"/>
                </a:lnTo>
                <a:lnTo>
                  <a:pt x="899113" y="1156852"/>
                </a:lnTo>
                <a:lnTo>
                  <a:pt x="940662" y="1129699"/>
                </a:lnTo>
                <a:lnTo>
                  <a:pt x="952160" y="1120800"/>
                </a:lnTo>
                <a:lnTo>
                  <a:pt x="578993" y="1120800"/>
                </a:lnTo>
                <a:lnTo>
                  <a:pt x="548507" y="1119872"/>
                </a:lnTo>
                <a:lnTo>
                  <a:pt x="488732" y="1112578"/>
                </a:lnTo>
                <a:lnTo>
                  <a:pt x="430988" y="1098335"/>
                </a:lnTo>
                <a:lnTo>
                  <a:pt x="375803" y="1077498"/>
                </a:lnTo>
                <a:lnTo>
                  <a:pt x="323702" y="1050425"/>
                </a:lnTo>
                <a:lnTo>
                  <a:pt x="275213" y="1017474"/>
                </a:lnTo>
                <a:lnTo>
                  <a:pt x="230862" y="979002"/>
                </a:lnTo>
                <a:lnTo>
                  <a:pt x="191176" y="935366"/>
                </a:lnTo>
                <a:lnTo>
                  <a:pt x="156681" y="886924"/>
                </a:lnTo>
                <a:lnTo>
                  <a:pt x="127904" y="834033"/>
                </a:lnTo>
                <a:lnTo>
                  <a:pt x="115824" y="806030"/>
                </a:lnTo>
                <a:close/>
              </a:path>
              <a:path w="1201652" h="1245343">
                <a:moveTo>
                  <a:pt x="578993" y="0"/>
                </a:moveTo>
                <a:lnTo>
                  <a:pt x="578993" y="124460"/>
                </a:lnTo>
                <a:lnTo>
                  <a:pt x="619843" y="126111"/>
                </a:lnTo>
                <a:lnTo>
                  <a:pt x="659784" y="130979"/>
                </a:lnTo>
                <a:lnTo>
                  <a:pt x="698688" y="138936"/>
                </a:lnTo>
                <a:lnTo>
                  <a:pt x="736426" y="149854"/>
                </a:lnTo>
                <a:lnTo>
                  <a:pt x="772870" y="163605"/>
                </a:lnTo>
                <a:lnTo>
                  <a:pt x="807892" y="180060"/>
                </a:lnTo>
                <a:lnTo>
                  <a:pt x="841364" y="199091"/>
                </a:lnTo>
                <a:lnTo>
                  <a:pt x="873157" y="220571"/>
                </a:lnTo>
                <a:lnTo>
                  <a:pt x="903144" y="244370"/>
                </a:lnTo>
                <a:lnTo>
                  <a:pt x="931195" y="270362"/>
                </a:lnTo>
                <a:lnTo>
                  <a:pt x="957184" y="298417"/>
                </a:lnTo>
                <a:lnTo>
                  <a:pt x="980981" y="328408"/>
                </a:lnTo>
                <a:lnTo>
                  <a:pt x="1002459" y="360207"/>
                </a:lnTo>
                <a:lnTo>
                  <a:pt x="1021489" y="393685"/>
                </a:lnTo>
                <a:lnTo>
                  <a:pt x="1037943" y="428714"/>
                </a:lnTo>
                <a:lnTo>
                  <a:pt x="1051693" y="465166"/>
                </a:lnTo>
                <a:lnTo>
                  <a:pt x="1062610" y="502913"/>
                </a:lnTo>
                <a:lnTo>
                  <a:pt x="1070567" y="541827"/>
                </a:lnTo>
                <a:lnTo>
                  <a:pt x="1075435" y="581779"/>
                </a:lnTo>
                <a:lnTo>
                  <a:pt x="1077087" y="622642"/>
                </a:lnTo>
                <a:lnTo>
                  <a:pt x="1075435" y="663500"/>
                </a:lnTo>
                <a:lnTo>
                  <a:pt x="1070567" y="703448"/>
                </a:lnTo>
                <a:lnTo>
                  <a:pt x="1062610" y="742358"/>
                </a:lnTo>
                <a:lnTo>
                  <a:pt x="1051693" y="780102"/>
                </a:lnTo>
                <a:lnTo>
                  <a:pt x="1037943" y="816551"/>
                </a:lnTo>
                <a:lnTo>
                  <a:pt x="1021489" y="851578"/>
                </a:lnTo>
                <a:lnTo>
                  <a:pt x="1002459" y="885054"/>
                </a:lnTo>
                <a:lnTo>
                  <a:pt x="980981" y="916851"/>
                </a:lnTo>
                <a:lnTo>
                  <a:pt x="957184" y="946841"/>
                </a:lnTo>
                <a:lnTo>
                  <a:pt x="931195" y="974896"/>
                </a:lnTo>
                <a:lnTo>
                  <a:pt x="903144" y="1000887"/>
                </a:lnTo>
                <a:lnTo>
                  <a:pt x="873157" y="1024687"/>
                </a:lnTo>
                <a:lnTo>
                  <a:pt x="841364" y="1046166"/>
                </a:lnTo>
                <a:lnTo>
                  <a:pt x="807892" y="1065198"/>
                </a:lnTo>
                <a:lnTo>
                  <a:pt x="772870" y="1081653"/>
                </a:lnTo>
                <a:lnTo>
                  <a:pt x="736426" y="1095404"/>
                </a:lnTo>
                <a:lnTo>
                  <a:pt x="698688" y="1106323"/>
                </a:lnTo>
                <a:lnTo>
                  <a:pt x="659784" y="1114280"/>
                </a:lnTo>
                <a:lnTo>
                  <a:pt x="619843" y="1119149"/>
                </a:lnTo>
                <a:lnTo>
                  <a:pt x="578993" y="1120800"/>
                </a:lnTo>
                <a:lnTo>
                  <a:pt x="952160" y="1120800"/>
                </a:lnTo>
                <a:lnTo>
                  <a:pt x="1015521" y="1066889"/>
                </a:lnTo>
                <a:lnTo>
                  <a:pt x="1048652" y="1031646"/>
                </a:lnTo>
                <a:lnTo>
                  <a:pt x="1078796" y="994123"/>
                </a:lnTo>
                <a:lnTo>
                  <a:pt x="1105865" y="954528"/>
                </a:lnTo>
                <a:lnTo>
                  <a:pt x="1129767" y="913068"/>
                </a:lnTo>
                <a:lnTo>
                  <a:pt x="1150413" y="869951"/>
                </a:lnTo>
                <a:lnTo>
                  <a:pt x="1167713" y="825386"/>
                </a:lnTo>
                <a:lnTo>
                  <a:pt x="1181577" y="779581"/>
                </a:lnTo>
                <a:lnTo>
                  <a:pt x="1191915" y="732743"/>
                </a:lnTo>
                <a:lnTo>
                  <a:pt x="1198636" y="685080"/>
                </a:lnTo>
                <a:lnTo>
                  <a:pt x="1201652" y="636802"/>
                </a:lnTo>
                <a:lnTo>
                  <a:pt x="1200871" y="588115"/>
                </a:lnTo>
                <a:lnTo>
                  <a:pt x="1196204" y="539228"/>
                </a:lnTo>
                <a:lnTo>
                  <a:pt x="1187561" y="490349"/>
                </a:lnTo>
                <a:lnTo>
                  <a:pt x="1174851" y="441685"/>
                </a:lnTo>
                <a:lnTo>
                  <a:pt x="1157986" y="393446"/>
                </a:lnTo>
                <a:lnTo>
                  <a:pt x="1142868" y="358443"/>
                </a:lnTo>
                <a:lnTo>
                  <a:pt x="1106869" y="292330"/>
                </a:lnTo>
                <a:lnTo>
                  <a:pt x="1063732" y="231778"/>
                </a:lnTo>
                <a:lnTo>
                  <a:pt x="1014114" y="177236"/>
                </a:lnTo>
                <a:lnTo>
                  <a:pt x="958672" y="129148"/>
                </a:lnTo>
                <a:lnTo>
                  <a:pt x="898064" y="87961"/>
                </a:lnTo>
                <a:lnTo>
                  <a:pt x="832944" y="54122"/>
                </a:lnTo>
                <a:lnTo>
                  <a:pt x="763972" y="28078"/>
                </a:lnTo>
                <a:lnTo>
                  <a:pt x="691803" y="10275"/>
                </a:lnTo>
                <a:lnTo>
                  <a:pt x="617094" y="1160"/>
                </a:lnTo>
                <a:lnTo>
                  <a:pt x="578993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783701" y="502653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124460"/>
                </a:moveTo>
                <a:lnTo>
                  <a:pt x="0" y="0"/>
                </a:lnTo>
                <a:lnTo>
                  <a:pt x="0" y="124460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98230" y="4891151"/>
            <a:ext cx="1245479" cy="1245383"/>
          </a:xfrm>
          <a:custGeom>
            <a:avLst/>
            <a:gdLst/>
            <a:ahLst/>
            <a:cxnLst/>
            <a:rect l="l" t="t" r="r" b="b"/>
            <a:pathLst>
              <a:path w="1245479" h="1245383">
                <a:moveTo>
                  <a:pt x="256720" y="118872"/>
                </a:moveTo>
                <a:lnTo>
                  <a:pt x="216617" y="150566"/>
                </a:lnTo>
                <a:lnTo>
                  <a:pt x="179798" y="184844"/>
                </a:lnTo>
                <a:lnTo>
                  <a:pt x="146297" y="221483"/>
                </a:lnTo>
                <a:lnTo>
                  <a:pt x="116151" y="260259"/>
                </a:lnTo>
                <a:lnTo>
                  <a:pt x="89395" y="300947"/>
                </a:lnTo>
                <a:lnTo>
                  <a:pt x="66064" y="343325"/>
                </a:lnTo>
                <a:lnTo>
                  <a:pt x="46195" y="387168"/>
                </a:lnTo>
                <a:lnTo>
                  <a:pt x="29821" y="432252"/>
                </a:lnTo>
                <a:lnTo>
                  <a:pt x="16979" y="478355"/>
                </a:lnTo>
                <a:lnTo>
                  <a:pt x="7705" y="525251"/>
                </a:lnTo>
                <a:lnTo>
                  <a:pt x="2033" y="572717"/>
                </a:lnTo>
                <a:lnTo>
                  <a:pt x="0" y="620531"/>
                </a:lnTo>
                <a:lnTo>
                  <a:pt x="1640" y="668466"/>
                </a:lnTo>
                <a:lnTo>
                  <a:pt x="6989" y="716301"/>
                </a:lnTo>
                <a:lnTo>
                  <a:pt x="16083" y="763811"/>
                </a:lnTo>
                <a:lnTo>
                  <a:pt x="28957" y="810772"/>
                </a:lnTo>
                <a:lnTo>
                  <a:pt x="45646" y="856961"/>
                </a:lnTo>
                <a:lnTo>
                  <a:pt x="66187" y="902154"/>
                </a:lnTo>
                <a:lnTo>
                  <a:pt x="90614" y="946127"/>
                </a:lnTo>
                <a:lnTo>
                  <a:pt x="118963" y="988656"/>
                </a:lnTo>
                <a:lnTo>
                  <a:pt x="150652" y="1028761"/>
                </a:lnTo>
                <a:lnTo>
                  <a:pt x="184926" y="1065582"/>
                </a:lnTo>
                <a:lnTo>
                  <a:pt x="221561" y="1099083"/>
                </a:lnTo>
                <a:lnTo>
                  <a:pt x="260333" y="1129230"/>
                </a:lnTo>
                <a:lnTo>
                  <a:pt x="301019" y="1155987"/>
                </a:lnTo>
                <a:lnTo>
                  <a:pt x="343395" y="1179318"/>
                </a:lnTo>
                <a:lnTo>
                  <a:pt x="387237" y="1199188"/>
                </a:lnTo>
                <a:lnTo>
                  <a:pt x="432321" y="1215562"/>
                </a:lnTo>
                <a:lnTo>
                  <a:pt x="478423" y="1228404"/>
                </a:lnTo>
                <a:lnTo>
                  <a:pt x="525320" y="1237678"/>
                </a:lnTo>
                <a:lnTo>
                  <a:pt x="572788" y="1243350"/>
                </a:lnTo>
                <a:lnTo>
                  <a:pt x="620603" y="1245383"/>
                </a:lnTo>
                <a:lnTo>
                  <a:pt x="668541" y="1243743"/>
                </a:lnTo>
                <a:lnTo>
                  <a:pt x="716379" y="1238394"/>
                </a:lnTo>
                <a:lnTo>
                  <a:pt x="763892" y="1229301"/>
                </a:lnTo>
                <a:lnTo>
                  <a:pt x="810857" y="1216427"/>
                </a:lnTo>
                <a:lnTo>
                  <a:pt x="857050" y="1199739"/>
                </a:lnTo>
                <a:lnTo>
                  <a:pt x="902248" y="1179199"/>
                </a:lnTo>
                <a:lnTo>
                  <a:pt x="946226" y="1154773"/>
                </a:lnTo>
                <a:lnTo>
                  <a:pt x="988761" y="1126426"/>
                </a:lnTo>
                <a:lnTo>
                  <a:pt x="995866" y="1120813"/>
                </a:lnTo>
                <a:lnTo>
                  <a:pt x="622734" y="1120813"/>
                </a:lnTo>
                <a:lnTo>
                  <a:pt x="581878" y="1119161"/>
                </a:lnTo>
                <a:lnTo>
                  <a:pt x="541931" y="1114292"/>
                </a:lnTo>
                <a:lnTo>
                  <a:pt x="503023" y="1106335"/>
                </a:lnTo>
                <a:lnTo>
                  <a:pt x="465280" y="1095416"/>
                </a:lnTo>
                <a:lnTo>
                  <a:pt x="428831" y="1081665"/>
                </a:lnTo>
                <a:lnTo>
                  <a:pt x="393804" y="1065209"/>
                </a:lnTo>
                <a:lnTo>
                  <a:pt x="360328" y="1046177"/>
                </a:lnTo>
                <a:lnTo>
                  <a:pt x="328531" y="1024697"/>
                </a:lnTo>
                <a:lnTo>
                  <a:pt x="298540" y="1000898"/>
                </a:lnTo>
                <a:lnTo>
                  <a:pt x="270485" y="974907"/>
                </a:lnTo>
                <a:lnTo>
                  <a:pt x="244494" y="946853"/>
                </a:lnTo>
                <a:lnTo>
                  <a:pt x="220693" y="916864"/>
                </a:lnTo>
                <a:lnTo>
                  <a:pt x="199213" y="885068"/>
                </a:lnTo>
                <a:lnTo>
                  <a:pt x="180181" y="851594"/>
                </a:lnTo>
                <a:lnTo>
                  <a:pt x="163725" y="816569"/>
                </a:lnTo>
                <a:lnTo>
                  <a:pt x="149973" y="780123"/>
                </a:lnTo>
                <a:lnTo>
                  <a:pt x="139055" y="742382"/>
                </a:lnTo>
                <a:lnTo>
                  <a:pt x="131097" y="703476"/>
                </a:lnTo>
                <a:lnTo>
                  <a:pt x="126228" y="663533"/>
                </a:lnTo>
                <a:lnTo>
                  <a:pt x="124663" y="624811"/>
                </a:lnTo>
                <a:lnTo>
                  <a:pt x="124628" y="620531"/>
                </a:lnTo>
                <a:lnTo>
                  <a:pt x="125146" y="598832"/>
                </a:lnTo>
                <a:lnTo>
                  <a:pt x="129650" y="551708"/>
                </a:lnTo>
                <a:lnTo>
                  <a:pt x="138520" y="505583"/>
                </a:lnTo>
                <a:lnTo>
                  <a:pt x="151616" y="460733"/>
                </a:lnTo>
                <a:lnTo>
                  <a:pt x="168796" y="417439"/>
                </a:lnTo>
                <a:lnTo>
                  <a:pt x="189916" y="375978"/>
                </a:lnTo>
                <a:lnTo>
                  <a:pt x="214836" y="336631"/>
                </a:lnTo>
                <a:lnTo>
                  <a:pt x="243413" y="299676"/>
                </a:lnTo>
                <a:lnTo>
                  <a:pt x="275505" y="265391"/>
                </a:lnTo>
                <a:lnTo>
                  <a:pt x="310970" y="234057"/>
                </a:lnTo>
                <a:lnTo>
                  <a:pt x="329923" y="219582"/>
                </a:lnTo>
                <a:lnTo>
                  <a:pt x="256720" y="118872"/>
                </a:lnTo>
                <a:close/>
              </a:path>
              <a:path w="1245479" h="1245383">
                <a:moveTo>
                  <a:pt x="622734" y="0"/>
                </a:moveTo>
                <a:lnTo>
                  <a:pt x="622734" y="124460"/>
                </a:lnTo>
                <a:lnTo>
                  <a:pt x="663586" y="126111"/>
                </a:lnTo>
                <a:lnTo>
                  <a:pt x="703529" y="130979"/>
                </a:lnTo>
                <a:lnTo>
                  <a:pt x="742434" y="138936"/>
                </a:lnTo>
                <a:lnTo>
                  <a:pt x="780174" y="149854"/>
                </a:lnTo>
                <a:lnTo>
                  <a:pt x="816619" y="163605"/>
                </a:lnTo>
                <a:lnTo>
                  <a:pt x="851642" y="180061"/>
                </a:lnTo>
                <a:lnTo>
                  <a:pt x="885114" y="199093"/>
                </a:lnTo>
                <a:lnTo>
                  <a:pt x="916909" y="220573"/>
                </a:lnTo>
                <a:lnTo>
                  <a:pt x="946896" y="244374"/>
                </a:lnTo>
                <a:lnTo>
                  <a:pt x="974948" y="270367"/>
                </a:lnTo>
                <a:lnTo>
                  <a:pt x="1000937" y="298424"/>
                </a:lnTo>
                <a:lnTo>
                  <a:pt x="1024734" y="328416"/>
                </a:lnTo>
                <a:lnTo>
                  <a:pt x="1046212" y="360217"/>
                </a:lnTo>
                <a:lnTo>
                  <a:pt x="1065243" y="393698"/>
                </a:lnTo>
                <a:lnTo>
                  <a:pt x="1081697" y="428730"/>
                </a:lnTo>
                <a:lnTo>
                  <a:pt x="1095447" y="465185"/>
                </a:lnTo>
                <a:lnTo>
                  <a:pt x="1106364" y="502936"/>
                </a:lnTo>
                <a:lnTo>
                  <a:pt x="1114321" y="541855"/>
                </a:lnTo>
                <a:lnTo>
                  <a:pt x="1119190" y="581812"/>
                </a:lnTo>
                <a:lnTo>
                  <a:pt x="1120754" y="620531"/>
                </a:lnTo>
                <a:lnTo>
                  <a:pt x="1120755" y="624811"/>
                </a:lnTo>
                <a:lnTo>
                  <a:pt x="1119190" y="663533"/>
                </a:lnTo>
                <a:lnTo>
                  <a:pt x="1114321" y="703476"/>
                </a:lnTo>
                <a:lnTo>
                  <a:pt x="1106364" y="742382"/>
                </a:lnTo>
                <a:lnTo>
                  <a:pt x="1095447" y="780123"/>
                </a:lnTo>
                <a:lnTo>
                  <a:pt x="1081697" y="816569"/>
                </a:lnTo>
                <a:lnTo>
                  <a:pt x="1065243" y="851594"/>
                </a:lnTo>
                <a:lnTo>
                  <a:pt x="1046212" y="885068"/>
                </a:lnTo>
                <a:lnTo>
                  <a:pt x="1024734" y="916864"/>
                </a:lnTo>
                <a:lnTo>
                  <a:pt x="1000937" y="946853"/>
                </a:lnTo>
                <a:lnTo>
                  <a:pt x="974948" y="974907"/>
                </a:lnTo>
                <a:lnTo>
                  <a:pt x="946896" y="1000898"/>
                </a:lnTo>
                <a:lnTo>
                  <a:pt x="916909" y="1024697"/>
                </a:lnTo>
                <a:lnTo>
                  <a:pt x="885114" y="1046177"/>
                </a:lnTo>
                <a:lnTo>
                  <a:pt x="851642" y="1065209"/>
                </a:lnTo>
                <a:lnTo>
                  <a:pt x="816619" y="1081665"/>
                </a:lnTo>
                <a:lnTo>
                  <a:pt x="780174" y="1095416"/>
                </a:lnTo>
                <a:lnTo>
                  <a:pt x="742434" y="1106335"/>
                </a:lnTo>
                <a:lnTo>
                  <a:pt x="703529" y="1114292"/>
                </a:lnTo>
                <a:lnTo>
                  <a:pt x="663586" y="1119161"/>
                </a:lnTo>
                <a:lnTo>
                  <a:pt x="622734" y="1120813"/>
                </a:lnTo>
                <a:lnTo>
                  <a:pt x="995866" y="1120813"/>
                </a:lnTo>
                <a:lnTo>
                  <a:pt x="1028868" y="1094737"/>
                </a:lnTo>
                <a:lnTo>
                  <a:pt x="1065691" y="1060464"/>
                </a:lnTo>
                <a:lnTo>
                  <a:pt x="1099193" y="1023830"/>
                </a:lnTo>
                <a:lnTo>
                  <a:pt x="1129340" y="985060"/>
                </a:lnTo>
                <a:lnTo>
                  <a:pt x="1156095" y="944376"/>
                </a:lnTo>
                <a:lnTo>
                  <a:pt x="1179425" y="902002"/>
                </a:lnTo>
                <a:lnTo>
                  <a:pt x="1199293" y="858163"/>
                </a:lnTo>
                <a:lnTo>
                  <a:pt x="1215664" y="813082"/>
                </a:lnTo>
                <a:lnTo>
                  <a:pt x="1228504" y="766982"/>
                </a:lnTo>
                <a:lnTo>
                  <a:pt x="1237776" y="720088"/>
                </a:lnTo>
                <a:lnTo>
                  <a:pt x="1243446" y="672623"/>
                </a:lnTo>
                <a:lnTo>
                  <a:pt x="1245479" y="624811"/>
                </a:lnTo>
                <a:lnTo>
                  <a:pt x="1243838" y="576875"/>
                </a:lnTo>
                <a:lnTo>
                  <a:pt x="1238490" y="529040"/>
                </a:lnTo>
                <a:lnTo>
                  <a:pt x="1229398" y="481529"/>
                </a:lnTo>
                <a:lnTo>
                  <a:pt x="1216528" y="434566"/>
                </a:lnTo>
                <a:lnTo>
                  <a:pt x="1199843" y="388375"/>
                </a:lnTo>
                <a:lnTo>
                  <a:pt x="1179310" y="343178"/>
                </a:lnTo>
                <a:lnTo>
                  <a:pt x="1154893" y="299201"/>
                </a:lnTo>
                <a:lnTo>
                  <a:pt x="1126556" y="256667"/>
                </a:lnTo>
                <a:lnTo>
                  <a:pt x="1089344" y="210286"/>
                </a:lnTo>
                <a:lnTo>
                  <a:pt x="1048276" y="168038"/>
                </a:lnTo>
                <a:lnTo>
                  <a:pt x="1003699" y="130098"/>
                </a:lnTo>
                <a:lnTo>
                  <a:pt x="955962" y="96642"/>
                </a:lnTo>
                <a:lnTo>
                  <a:pt x="905415" y="67849"/>
                </a:lnTo>
                <a:lnTo>
                  <a:pt x="852407" y="43895"/>
                </a:lnTo>
                <a:lnTo>
                  <a:pt x="797285" y="24956"/>
                </a:lnTo>
                <a:lnTo>
                  <a:pt x="740400" y="11209"/>
                </a:lnTo>
                <a:lnTo>
                  <a:pt x="682100" y="2831"/>
                </a:lnTo>
                <a:lnTo>
                  <a:pt x="652528" y="711"/>
                </a:lnTo>
                <a:lnTo>
                  <a:pt x="62273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692" y="5015991"/>
            <a:ext cx="1201596" cy="1245366"/>
          </a:xfrm>
          <a:custGeom>
            <a:avLst/>
            <a:gdLst/>
            <a:ahLst/>
            <a:cxnLst/>
            <a:rect l="l" t="t" r="r" b="b"/>
            <a:pathLst>
              <a:path w="1201596" h="1245366">
                <a:moveTo>
                  <a:pt x="115697" y="806056"/>
                </a:moveTo>
                <a:lnTo>
                  <a:pt x="0" y="851903"/>
                </a:lnTo>
                <a:lnTo>
                  <a:pt x="20705" y="898626"/>
                </a:lnTo>
                <a:lnTo>
                  <a:pt x="44733" y="942812"/>
                </a:lnTo>
                <a:lnTo>
                  <a:pt x="71877" y="984371"/>
                </a:lnTo>
                <a:lnTo>
                  <a:pt x="101928" y="1023212"/>
                </a:lnTo>
                <a:lnTo>
                  <a:pt x="134677" y="1059246"/>
                </a:lnTo>
                <a:lnTo>
                  <a:pt x="169917" y="1092382"/>
                </a:lnTo>
                <a:lnTo>
                  <a:pt x="207438" y="1122531"/>
                </a:lnTo>
                <a:lnTo>
                  <a:pt x="247034" y="1149602"/>
                </a:lnTo>
                <a:lnTo>
                  <a:pt x="288495" y="1173506"/>
                </a:lnTo>
                <a:lnTo>
                  <a:pt x="331612" y="1194152"/>
                </a:lnTo>
                <a:lnTo>
                  <a:pt x="376179" y="1211450"/>
                </a:lnTo>
                <a:lnTo>
                  <a:pt x="421986" y="1225311"/>
                </a:lnTo>
                <a:lnTo>
                  <a:pt x="468825" y="1235644"/>
                </a:lnTo>
                <a:lnTo>
                  <a:pt x="516488" y="1242359"/>
                </a:lnTo>
                <a:lnTo>
                  <a:pt x="564767" y="1245366"/>
                </a:lnTo>
                <a:lnTo>
                  <a:pt x="613452" y="1244576"/>
                </a:lnTo>
                <a:lnTo>
                  <a:pt x="662337" y="1239898"/>
                </a:lnTo>
                <a:lnTo>
                  <a:pt x="711212" y="1231241"/>
                </a:lnTo>
                <a:lnTo>
                  <a:pt x="759869" y="1218517"/>
                </a:lnTo>
                <a:lnTo>
                  <a:pt x="808101" y="1201635"/>
                </a:lnTo>
                <a:lnTo>
                  <a:pt x="854829" y="1180917"/>
                </a:lnTo>
                <a:lnTo>
                  <a:pt x="899020" y="1156877"/>
                </a:lnTo>
                <a:lnTo>
                  <a:pt x="940583" y="1129725"/>
                </a:lnTo>
                <a:lnTo>
                  <a:pt x="952085" y="1120825"/>
                </a:lnTo>
                <a:lnTo>
                  <a:pt x="578866" y="1120825"/>
                </a:lnTo>
                <a:lnTo>
                  <a:pt x="548381" y="1119897"/>
                </a:lnTo>
                <a:lnTo>
                  <a:pt x="488612" y="1112604"/>
                </a:lnTo>
                <a:lnTo>
                  <a:pt x="430879" y="1098360"/>
                </a:lnTo>
                <a:lnTo>
                  <a:pt x="375706" y="1077523"/>
                </a:lnTo>
                <a:lnTo>
                  <a:pt x="323618" y="1050451"/>
                </a:lnTo>
                <a:lnTo>
                  <a:pt x="275138" y="1017500"/>
                </a:lnTo>
                <a:lnTo>
                  <a:pt x="230792" y="979027"/>
                </a:lnTo>
                <a:lnTo>
                  <a:pt x="191103" y="935391"/>
                </a:lnTo>
                <a:lnTo>
                  <a:pt x="156595" y="886949"/>
                </a:lnTo>
                <a:lnTo>
                  <a:pt x="127794" y="834058"/>
                </a:lnTo>
                <a:lnTo>
                  <a:pt x="115697" y="806056"/>
                </a:lnTo>
                <a:close/>
              </a:path>
              <a:path w="1201596" h="1245366">
                <a:moveTo>
                  <a:pt x="578866" y="0"/>
                </a:moveTo>
                <a:lnTo>
                  <a:pt x="578866" y="124459"/>
                </a:lnTo>
                <a:lnTo>
                  <a:pt x="619734" y="126112"/>
                </a:lnTo>
                <a:lnTo>
                  <a:pt x="659691" y="130982"/>
                </a:lnTo>
                <a:lnTo>
                  <a:pt x="698610" y="138944"/>
                </a:lnTo>
                <a:lnTo>
                  <a:pt x="736361" y="149867"/>
                </a:lnTo>
                <a:lnTo>
                  <a:pt x="772816" y="163623"/>
                </a:lnTo>
                <a:lnTo>
                  <a:pt x="807848" y="180084"/>
                </a:lnTo>
                <a:lnTo>
                  <a:pt x="841329" y="199123"/>
                </a:lnTo>
                <a:lnTo>
                  <a:pt x="873130" y="220609"/>
                </a:lnTo>
                <a:lnTo>
                  <a:pt x="903122" y="244415"/>
                </a:lnTo>
                <a:lnTo>
                  <a:pt x="931179" y="270413"/>
                </a:lnTo>
                <a:lnTo>
                  <a:pt x="957172" y="298473"/>
                </a:lnTo>
                <a:lnTo>
                  <a:pt x="980973" y="328469"/>
                </a:lnTo>
                <a:lnTo>
                  <a:pt x="1002453" y="360270"/>
                </a:lnTo>
                <a:lnTo>
                  <a:pt x="1021485" y="393749"/>
                </a:lnTo>
                <a:lnTo>
                  <a:pt x="1037941" y="428778"/>
                </a:lnTo>
                <a:lnTo>
                  <a:pt x="1051692" y="465228"/>
                </a:lnTo>
                <a:lnTo>
                  <a:pt x="1062610" y="502970"/>
                </a:lnTo>
                <a:lnTo>
                  <a:pt x="1070567" y="541876"/>
                </a:lnTo>
                <a:lnTo>
                  <a:pt x="1075435" y="581818"/>
                </a:lnTo>
                <a:lnTo>
                  <a:pt x="1077087" y="622668"/>
                </a:lnTo>
                <a:lnTo>
                  <a:pt x="1075435" y="663526"/>
                </a:lnTo>
                <a:lnTo>
                  <a:pt x="1070567" y="703473"/>
                </a:lnTo>
                <a:lnTo>
                  <a:pt x="1062610" y="742383"/>
                </a:lnTo>
                <a:lnTo>
                  <a:pt x="1051692" y="780127"/>
                </a:lnTo>
                <a:lnTo>
                  <a:pt x="1037941" y="816577"/>
                </a:lnTo>
                <a:lnTo>
                  <a:pt x="1021485" y="851603"/>
                </a:lnTo>
                <a:lnTo>
                  <a:pt x="1002453" y="885079"/>
                </a:lnTo>
                <a:lnTo>
                  <a:pt x="980973" y="916877"/>
                </a:lnTo>
                <a:lnTo>
                  <a:pt x="957172" y="946867"/>
                </a:lnTo>
                <a:lnTo>
                  <a:pt x="931179" y="974921"/>
                </a:lnTo>
                <a:lnTo>
                  <a:pt x="903122" y="1000913"/>
                </a:lnTo>
                <a:lnTo>
                  <a:pt x="873130" y="1024712"/>
                </a:lnTo>
                <a:lnTo>
                  <a:pt x="841329" y="1046192"/>
                </a:lnTo>
                <a:lnTo>
                  <a:pt x="807848" y="1065223"/>
                </a:lnTo>
                <a:lnTo>
                  <a:pt x="772816" y="1081679"/>
                </a:lnTo>
                <a:lnTo>
                  <a:pt x="736361" y="1095430"/>
                </a:lnTo>
                <a:lnTo>
                  <a:pt x="698610" y="1106348"/>
                </a:lnTo>
                <a:lnTo>
                  <a:pt x="659691" y="1114305"/>
                </a:lnTo>
                <a:lnTo>
                  <a:pt x="619734" y="1119174"/>
                </a:lnTo>
                <a:lnTo>
                  <a:pt x="578866" y="1120825"/>
                </a:lnTo>
                <a:lnTo>
                  <a:pt x="952085" y="1120825"/>
                </a:lnTo>
                <a:lnTo>
                  <a:pt x="1015466" y="1066914"/>
                </a:lnTo>
                <a:lnTo>
                  <a:pt x="1048605" y="1031671"/>
                </a:lnTo>
                <a:lnTo>
                  <a:pt x="1078756" y="994148"/>
                </a:lnTo>
                <a:lnTo>
                  <a:pt x="1105829" y="954552"/>
                </a:lnTo>
                <a:lnTo>
                  <a:pt x="1129734" y="913091"/>
                </a:lnTo>
                <a:lnTo>
                  <a:pt x="1150381" y="869973"/>
                </a:lnTo>
                <a:lnTo>
                  <a:pt x="1167680" y="825407"/>
                </a:lnTo>
                <a:lnTo>
                  <a:pt x="1181541" y="779600"/>
                </a:lnTo>
                <a:lnTo>
                  <a:pt x="1191874" y="732761"/>
                </a:lnTo>
                <a:lnTo>
                  <a:pt x="1198589" y="685097"/>
                </a:lnTo>
                <a:lnTo>
                  <a:pt x="1201596" y="636817"/>
                </a:lnTo>
                <a:lnTo>
                  <a:pt x="1200805" y="588127"/>
                </a:lnTo>
                <a:lnTo>
                  <a:pt x="1196125" y="539238"/>
                </a:lnTo>
                <a:lnTo>
                  <a:pt x="1187468" y="490356"/>
                </a:lnTo>
                <a:lnTo>
                  <a:pt x="1174742" y="441689"/>
                </a:lnTo>
                <a:lnTo>
                  <a:pt x="1157859" y="393445"/>
                </a:lnTo>
                <a:lnTo>
                  <a:pt x="1142759" y="358443"/>
                </a:lnTo>
                <a:lnTo>
                  <a:pt x="1106790" y="292330"/>
                </a:lnTo>
                <a:lnTo>
                  <a:pt x="1063676" y="231778"/>
                </a:lnTo>
                <a:lnTo>
                  <a:pt x="1014074" y="177236"/>
                </a:lnTo>
                <a:lnTo>
                  <a:pt x="958640" y="129148"/>
                </a:lnTo>
                <a:lnTo>
                  <a:pt x="898031" y="87961"/>
                </a:lnTo>
                <a:lnTo>
                  <a:pt x="832904" y="54122"/>
                </a:lnTo>
                <a:lnTo>
                  <a:pt x="763916" y="28078"/>
                </a:lnTo>
                <a:lnTo>
                  <a:pt x="691724" y="10275"/>
                </a:lnTo>
                <a:lnTo>
                  <a:pt x="616985" y="1160"/>
                </a:lnTo>
                <a:lnTo>
                  <a:pt x="5788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726559" y="5015991"/>
            <a:ext cx="0" cy="124459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124459"/>
                </a:moveTo>
                <a:lnTo>
                  <a:pt x="0" y="0"/>
                </a:lnTo>
                <a:lnTo>
                  <a:pt x="0" y="124459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711809" y="5317744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00AF5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培养效果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49978" y="5451855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就业情况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228456" y="5439359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1F487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社会服务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36495" y="5147055"/>
            <a:ext cx="1986914" cy="748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AF5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①学生校外技能大赛获奖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400" b="1" dirty="0" smtClean="0">
                <a:solidFill>
                  <a:srgbClr val="00AF5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②学生校外创新创业获奖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b="1" dirty="0" smtClean="0">
                <a:solidFill>
                  <a:srgbClr val="00AF5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③课程考核通过率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31916" y="5333872"/>
            <a:ext cx="1617980" cy="57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sz="1400" b="1" spc="-1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400" b="1" spc="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就业率（%）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②专业对口率（%）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00743" y="5179948"/>
            <a:ext cx="216408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1F487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①技术服务合同额（万</a:t>
            </a:r>
            <a:r>
              <a:rPr sz="1400" b="1" spc="-15" dirty="0" smtClean="0">
                <a:solidFill>
                  <a:srgbClr val="1F487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400" b="1" spc="0" dirty="0" smtClean="0">
                <a:solidFill>
                  <a:srgbClr val="1F487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00743" y="5531103"/>
            <a:ext cx="1986914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1F487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②社会培训人日（人日）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500743" y="5903569"/>
            <a:ext cx="163068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1F487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③国际合作（人次）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355591" y="754380"/>
            <a:ext cx="6601967" cy="492251"/>
          </a:xfrm>
          <a:custGeom>
            <a:avLst/>
            <a:gdLst/>
            <a:ahLst/>
            <a:cxnLst/>
            <a:rect l="l" t="t" r="r" b="b"/>
            <a:pathLst>
              <a:path w="6601967" h="492251">
                <a:moveTo>
                  <a:pt x="0" y="492251"/>
                </a:moveTo>
                <a:lnTo>
                  <a:pt x="6601967" y="492251"/>
                </a:lnTo>
                <a:lnTo>
                  <a:pt x="6601967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914646" y="843534"/>
            <a:ext cx="548640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根据</a:t>
            </a:r>
            <a:r>
              <a:rPr sz="2000" b="1" spc="-5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</a:t>
            </a:r>
            <a:r>
              <a:rPr lang="en-US" sz="2000" b="1" spc="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sz="2000" b="1" spc="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年专业建设目标任务，</a:t>
            </a:r>
            <a:r>
              <a:rPr sz="2000" b="1" spc="-15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设</a:t>
            </a:r>
            <a:r>
              <a:rPr sz="2000" b="1" spc="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计主</a:t>
            </a:r>
            <a:r>
              <a:rPr sz="2000" b="1" spc="-15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r>
              <a:rPr sz="2000" b="1" spc="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监控点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144270" y="2117090"/>
          <a:ext cx="9384030" cy="362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365"/>
                <a:gridCol w="3701415"/>
                <a:gridCol w="3905250"/>
              </a:tblGrid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责任主体</a:t>
                      </a:r>
                      <a:endParaRPr lang="zh-CN" altLang="en-US" sz="18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成员</a:t>
                      </a:r>
                      <a:endParaRPr lang="zh-CN" altLang="en-US" sz="18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负责工作</a:t>
                      </a:r>
                      <a:endParaRPr lang="zh-CN" altLang="en-US" sz="18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专业带头人</a:t>
                      </a:r>
                      <a:endParaRPr lang="zh-CN" altLang="en-US" sz="18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校企双带头人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专业诊改总体部署、安排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专业团队</a:t>
                      </a:r>
                      <a:endParaRPr lang="zh-CN" altLang="en-US" sz="18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9558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专业带头人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19558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校级专业指导委员会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19558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教学标兵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19558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药品生产技术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教研室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19558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专兼职教师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7020" algn="l">
                        <a:buNone/>
                      </a:pP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28702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专业调研报告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28702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优化人才培养方案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28702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教师教学能力提升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28702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课程质量的保证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28702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校内外实训基地建设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28702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·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社会服务能力建设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287020" algn="l">
                        <a:buNone/>
                      </a:pP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服务保障</a:t>
                      </a:r>
                      <a:endParaRPr lang="zh-CN" altLang="en-US" sz="18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95580" algn="l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二级学院院长、教学管理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人员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4770" algn="l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监督、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管理、服务、保障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MH_Entry_3"/>
          <p:cNvSpPr/>
          <p:nvPr>
            <p:custDataLst>
              <p:tags r:id="rId1"/>
            </p:custDataLst>
          </p:nvPr>
        </p:nvSpPr>
        <p:spPr>
          <a:xfrm flipH="1">
            <a:off x="4401185" y="1338580"/>
            <a:ext cx="3425190" cy="637540"/>
          </a:xfrm>
          <a:prstGeom prst="roundRect">
            <a:avLst>
              <a:gd name="adj" fmla="val 23973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 latinLnBrk="0">
              <a:lnSpc>
                <a:spcPct val="10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具体工作责任分工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331" y="870203"/>
            <a:ext cx="3832860" cy="522732"/>
          </a:xfrm>
          <a:custGeom>
            <a:avLst/>
            <a:gdLst/>
            <a:ahLst/>
            <a:cxnLst/>
            <a:rect l="l" t="t" r="r" b="b"/>
            <a:pathLst>
              <a:path w="3832860" h="522732">
                <a:moveTo>
                  <a:pt x="0" y="522732"/>
                </a:moveTo>
                <a:lnTo>
                  <a:pt x="3832860" y="522732"/>
                </a:lnTo>
                <a:lnTo>
                  <a:pt x="3832860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7840" y="901700"/>
            <a:ext cx="3594735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175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组织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712335">
              <a:lnSpc>
                <a:spcPts val="2125"/>
              </a:lnSpc>
            </a:pPr>
            <a:endParaRPr sz="23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4721" y="1555495"/>
          <a:ext cx="11791706" cy="532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074"/>
                <a:gridCol w="4630292"/>
                <a:gridCol w="1048385"/>
                <a:gridCol w="4854955"/>
              </a:tblGrid>
              <a:tr h="396875"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专业要素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具体措施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专业要素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具体措施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468630" marR="166370" indent="-304800" algn="l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       </a:t>
                      </a: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招生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1.全员参与招生，分片包干；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2.建设生源基地；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3.利用大数据分析生源地，重点宣传营销。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37160" indent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社会服务能力建设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725" marR="84455">
                        <a:lnSpc>
                          <a:spcPct val="120000"/>
                        </a:lnSpc>
                      </a:pPr>
                      <a:r>
                        <a:rPr sz="1200" b="1" spc="-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与</a:t>
                      </a:r>
                      <a:r>
                        <a:rPr lang="zh-CN" sz="1200" b="1" spc="3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湖南省内如千金药业、华纳药厂等优质企业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开展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企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合</a:t>
                      </a:r>
                      <a:r>
                        <a:rPr sz="1200" b="1" spc="4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作</a:t>
                      </a:r>
                      <a:r>
                        <a:rPr sz="1200" b="1" spc="3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推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行技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术</a:t>
                      </a:r>
                      <a:r>
                        <a:rPr lang="zh-CN" sz="1200" b="1" spc="2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培训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服</a:t>
                      </a:r>
                      <a:r>
                        <a:rPr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务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技能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竞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赛等项目； </a:t>
                      </a:r>
                      <a:endParaRPr sz="1200" b="1" spc="0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 marR="84455">
                        <a:lnSpc>
                          <a:spcPct val="120000"/>
                        </a:lnSpc>
                      </a:pPr>
                      <a:r>
                        <a:rPr sz="1200" b="1" spc="-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积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极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与</a:t>
                      </a:r>
                      <a:r>
                        <a:rPr lang="zh-CN" sz="1200" b="1" spc="3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行业协会合作，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开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展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岗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前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培</a:t>
                      </a:r>
                      <a:r>
                        <a:rPr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训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、技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能鉴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定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等方面的培训；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建设培训团队，提高培训水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平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468630" marR="166370" indent="-30480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人才培养模式 改革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与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行业、协会推荐的优质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企业签订合作协议；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校企合作编写人才培养方案；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优化“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工学结合、三段递进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”人才培养模式；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201</a:t>
                      </a:r>
                      <a:r>
                        <a:rPr sz="1200" b="1" spc="-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级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药品生产技术（化学制药方向）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专业开展</a:t>
                      </a:r>
                      <a:r>
                        <a:rPr lang="en-US"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华纳药业</a:t>
                      </a:r>
                      <a:r>
                        <a:rPr lang="en-US"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校企合作订单学生培养。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254124">
                <a:tc>
                  <a:txBody>
                    <a:bodyPr/>
                    <a:lstStyle/>
                    <a:p>
                      <a:pPr marL="12065" marR="242570" indent="-120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教学改革与 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9535" marR="242570" indent="-755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资源建设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调研行业标准与课程内容是否一致，确保教学内容与标准一致；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修订专业课程标准及课程建设方案并汇编；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建设专业教学资源达到</a:t>
                      </a:r>
                      <a:r>
                        <a:rPr lang="en-US"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3000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条；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完成2门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省级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精品在线开放课程的框架建设；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编制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校企共建、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工学结合教材建设方案；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开展蓝墨云班课、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智慧职教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等教学。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290195" indent="-1143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教学管理能力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3495" marR="290195" indent="-1143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4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鼓励教师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申报教育教学改革研究课题；</a:t>
                      </a:r>
                      <a:endParaRPr sz="1200" b="1" spc="30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>
                        <a:lnSpc>
                          <a:spcPct val="140000"/>
                        </a:lnSpc>
                      </a:pP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2.引入企业岗位规范，完善专业教学标准；</a:t>
                      </a:r>
                      <a:endParaRPr sz="1200" b="1" spc="30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 marR="85725">
                        <a:lnSpc>
                          <a:spcPct val="140000"/>
                        </a:lnSpc>
                      </a:pP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3.系部确定教学巡查和听课的责任人，严格落实教学巡查和听课制 度。</a:t>
                      </a:r>
                      <a:endParaRPr sz="1200" b="1" spc="30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 marR="85725">
                        <a:lnSpc>
                          <a:spcPct val="140000"/>
                        </a:lnSpc>
                      </a:pP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4.完成兼职教师教学适应性摸底，并进行定岗定职定薪。</a:t>
                      </a:r>
                      <a:endParaRPr sz="1200" b="1" spc="30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5631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师资队伍建设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1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通过专业培</a:t>
                      </a:r>
                      <a:r>
                        <a:rPr sz="12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训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历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提</a:t>
                      </a:r>
                      <a:r>
                        <a:rPr sz="1200" b="1" spc="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升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、提高双师素质、技术研发与服务水平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与校企深度合作企业合作，双方共同确立标准，聘任兼职教师；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派遣</a:t>
                      </a:r>
                      <a:r>
                        <a:rPr lang="en-US"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名教师赴企业参加实践锻炼；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 marR="8890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sz="1200" b="1" spc="2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依托名师工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作</a:t>
                      </a:r>
                      <a:r>
                        <a:rPr lang="zh-CN" sz="1200" b="1" spc="3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室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，培养</a:t>
                      </a:r>
                      <a:r>
                        <a:rPr lang="en-US"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位教师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成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长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为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骨干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教师。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创新创业教育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4455">
                        <a:lnSpc>
                          <a:spcPct val="130000"/>
                        </a:lnSpc>
                      </a:pPr>
                      <a:r>
                        <a:rPr sz="1200" b="1" spc="-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开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展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调</a:t>
                      </a:r>
                      <a:r>
                        <a:rPr sz="1200" b="1" spc="3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研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确立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创新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创业教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师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素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质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和教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团队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成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员组</a:t>
                      </a:r>
                      <a:r>
                        <a:rPr sz="1200" b="1" spc="4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成</a:t>
                      </a:r>
                      <a:r>
                        <a:rPr sz="1200" b="1" spc="3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划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分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指 导团队成员责任和义务； </a:t>
                      </a:r>
                      <a:endParaRPr sz="1200" b="1" spc="0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 marR="84455">
                        <a:lnSpc>
                          <a:spcPct val="130000"/>
                        </a:lnSpc>
                      </a:pPr>
                      <a:r>
                        <a:rPr sz="1200" b="1" spc="-1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开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放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专业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训室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和综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合实训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基</a:t>
                      </a:r>
                      <a:r>
                        <a:rPr sz="1200" b="1" spc="5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地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为学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生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提供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新实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验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和创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业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训练；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725">
                        <a:lnSpc>
                          <a:spcPct val="130000"/>
                        </a:lnSpc>
                      </a:pPr>
                      <a:r>
                        <a:rPr lang="en-US"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指导学生参加创新创业大赛，争取获得省级以上奖项</a:t>
                      </a:r>
                      <a:r>
                        <a:rPr lang="en-US"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个。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实训条件建设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推进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药品生产</a:t>
                      </a:r>
                      <a:r>
                        <a:rPr lang="en-US" alt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GMP</a:t>
                      </a:r>
                      <a:r>
                        <a:rPr lang="zh-CN" sz="12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实训</a:t>
                      </a:r>
                      <a:r>
                        <a:rPr lang="zh-CN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车间的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建设；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2.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深化校企合作力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度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zh-CN" sz="1200" b="1" spc="-5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新建</a:t>
                      </a:r>
                      <a:r>
                        <a:rPr lang="en-US" altLang="zh-CN" sz="1200" b="1" spc="-5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个校外实训基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地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，可接受顶岗</a:t>
                      </a: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实习；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85090" marR="92075">
                        <a:lnSpc>
                          <a:spcPct val="12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b="1" spc="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.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规范实践教学文件，加强实践教学管理，全面推行“6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S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”管理。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1960" marR="213995" indent="-22860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交流与</a:t>
                      </a:r>
                      <a:r>
                        <a:rPr lang="zh-CN" sz="12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培训</a:t>
                      </a:r>
                      <a:endParaRPr lang="zh-CN" sz="1200" b="1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5090">
                        <a:lnSpc>
                          <a:spcPct val="130000"/>
                        </a:lnSpc>
                      </a:pP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与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院国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际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交流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合作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处联</a:t>
                      </a:r>
                      <a:r>
                        <a:rPr sz="1200" b="1" spc="5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系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</a:t>
                      </a:r>
                      <a:r>
                        <a:rPr sz="1200" b="1" spc="3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统一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组</a:t>
                      </a:r>
                      <a:r>
                        <a:rPr sz="1200" b="1" spc="4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织</a:t>
                      </a:r>
                      <a:r>
                        <a:rPr lang="zh-CN" sz="1200" b="1" spc="4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选择专任教师</a:t>
                      </a:r>
                      <a:r>
                        <a:rPr lang="en-US"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名进行国际交流与合作。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331" y="870203"/>
            <a:ext cx="3832860" cy="522732"/>
          </a:xfrm>
          <a:custGeom>
            <a:avLst/>
            <a:gdLst/>
            <a:ahLst/>
            <a:cxnLst/>
            <a:rect l="l" t="t" r="r" b="b"/>
            <a:pathLst>
              <a:path w="3832860" h="522732">
                <a:moveTo>
                  <a:pt x="0" y="522732"/>
                </a:moveTo>
                <a:lnTo>
                  <a:pt x="3832860" y="522732"/>
                </a:lnTo>
                <a:lnTo>
                  <a:pt x="3832860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7840" y="901700"/>
            <a:ext cx="3594735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175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lang="zh-CN"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实施</a:t>
            </a:r>
            <a:endParaRPr lang="zh-CN" sz="2800" b="1" spc="-30" dirty="0" smtClean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2075" y="1101725"/>
            <a:ext cx="26314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4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完成目标具体措施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407035" y="955675"/>
            <a:ext cx="6865620" cy="522605"/>
          </a:xfrm>
          <a:custGeom>
            <a:avLst/>
            <a:gdLst/>
            <a:ahLst/>
            <a:cxnLst/>
            <a:rect l="l" t="t" r="r" b="b"/>
            <a:pathLst>
              <a:path w="5897880" h="522731">
                <a:moveTo>
                  <a:pt x="0" y="522731"/>
                </a:moveTo>
                <a:lnTo>
                  <a:pt x="5897880" y="522731"/>
                </a:lnTo>
                <a:lnTo>
                  <a:pt x="589788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485140" y="987425"/>
            <a:ext cx="6498590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lang="zh-CN"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信息平台</a:t>
            </a:r>
            <a:r>
              <a:rPr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监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测预警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29911" y="5210555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921252" y="5210555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214116" y="5210555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505455" y="5210555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798320" y="5210555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242060" y="5210555"/>
            <a:ext cx="150876" cy="0"/>
          </a:xfrm>
          <a:custGeom>
            <a:avLst/>
            <a:gdLst/>
            <a:ahLst/>
            <a:cxnLst/>
            <a:rect l="l" t="t" r="r" b="b"/>
            <a:pathLst>
              <a:path w="150876">
                <a:moveTo>
                  <a:pt x="0" y="0"/>
                </a:moveTo>
                <a:lnTo>
                  <a:pt x="1508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629911" y="4949952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921252" y="4949952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214116" y="4949952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505455" y="4949952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798320" y="4949952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242060" y="4949952"/>
            <a:ext cx="150876" cy="0"/>
          </a:xfrm>
          <a:custGeom>
            <a:avLst/>
            <a:gdLst/>
            <a:ahLst/>
            <a:cxnLst/>
            <a:rect l="l" t="t" r="r" b="b"/>
            <a:pathLst>
              <a:path w="150876">
                <a:moveTo>
                  <a:pt x="0" y="0"/>
                </a:moveTo>
                <a:lnTo>
                  <a:pt x="1508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629911" y="4687823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921252" y="4687823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214116" y="4687823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505455" y="4687823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798320" y="4687823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42060" y="4687823"/>
            <a:ext cx="150876" cy="0"/>
          </a:xfrm>
          <a:custGeom>
            <a:avLst/>
            <a:gdLst/>
            <a:ahLst/>
            <a:cxnLst/>
            <a:rect l="l" t="t" r="r" b="b"/>
            <a:pathLst>
              <a:path w="150876">
                <a:moveTo>
                  <a:pt x="0" y="0"/>
                </a:moveTo>
                <a:lnTo>
                  <a:pt x="1508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629911" y="4425696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921252" y="4425696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011423" y="4425696"/>
            <a:ext cx="505967" cy="0"/>
          </a:xfrm>
          <a:custGeom>
            <a:avLst/>
            <a:gdLst/>
            <a:ahLst/>
            <a:cxnLst/>
            <a:rect l="l" t="t" r="r" b="b"/>
            <a:pathLst>
              <a:path w="505967">
                <a:moveTo>
                  <a:pt x="0" y="0"/>
                </a:moveTo>
                <a:lnTo>
                  <a:pt x="50596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302764" y="4425696"/>
            <a:ext cx="505968" cy="0"/>
          </a:xfrm>
          <a:custGeom>
            <a:avLst/>
            <a:gdLst/>
            <a:ahLst/>
            <a:cxnLst/>
            <a:rect l="l" t="t" r="r" b="b"/>
            <a:pathLst>
              <a:path w="505968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798320" y="4425696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242060" y="4425696"/>
            <a:ext cx="150876" cy="0"/>
          </a:xfrm>
          <a:custGeom>
            <a:avLst/>
            <a:gdLst/>
            <a:ahLst/>
            <a:cxnLst/>
            <a:rect l="l" t="t" r="r" b="b"/>
            <a:pathLst>
              <a:path w="150876">
                <a:moveTo>
                  <a:pt x="0" y="0"/>
                </a:moveTo>
                <a:lnTo>
                  <a:pt x="1508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242060" y="4165091"/>
            <a:ext cx="4247388" cy="0"/>
          </a:xfrm>
          <a:custGeom>
            <a:avLst/>
            <a:gdLst/>
            <a:ahLst/>
            <a:cxnLst/>
            <a:rect l="l" t="t" r="r" b="b"/>
            <a:pathLst>
              <a:path w="4247388">
                <a:moveTo>
                  <a:pt x="0" y="0"/>
                </a:moveTo>
                <a:lnTo>
                  <a:pt x="42473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242060" y="3902964"/>
            <a:ext cx="4247388" cy="0"/>
          </a:xfrm>
          <a:custGeom>
            <a:avLst/>
            <a:gdLst/>
            <a:ahLst/>
            <a:cxnLst/>
            <a:rect l="l" t="t" r="r" b="b"/>
            <a:pathLst>
              <a:path w="4247388">
                <a:moveTo>
                  <a:pt x="0" y="0"/>
                </a:moveTo>
                <a:lnTo>
                  <a:pt x="42473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392936" y="4230623"/>
            <a:ext cx="202691" cy="1242060"/>
          </a:xfrm>
          <a:custGeom>
            <a:avLst/>
            <a:gdLst/>
            <a:ahLst/>
            <a:cxnLst/>
            <a:rect l="l" t="t" r="r" b="b"/>
            <a:pathLst>
              <a:path w="202691" h="1242060">
                <a:moveTo>
                  <a:pt x="202691" y="0"/>
                </a:moveTo>
                <a:lnTo>
                  <a:pt x="0" y="0"/>
                </a:lnTo>
                <a:lnTo>
                  <a:pt x="0" y="1242060"/>
                </a:lnTo>
                <a:lnTo>
                  <a:pt x="202691" y="1242060"/>
                </a:lnTo>
                <a:lnTo>
                  <a:pt x="2026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101595" y="4296155"/>
            <a:ext cx="201168" cy="1176528"/>
          </a:xfrm>
          <a:custGeom>
            <a:avLst/>
            <a:gdLst/>
            <a:ahLst/>
            <a:cxnLst/>
            <a:rect l="l" t="t" r="r" b="b"/>
            <a:pathLst>
              <a:path w="201168" h="1176527">
                <a:moveTo>
                  <a:pt x="201168" y="0"/>
                </a:moveTo>
                <a:lnTo>
                  <a:pt x="0" y="0"/>
                </a:lnTo>
                <a:lnTo>
                  <a:pt x="0" y="1176528"/>
                </a:lnTo>
                <a:lnTo>
                  <a:pt x="201168" y="1176528"/>
                </a:lnTo>
                <a:lnTo>
                  <a:pt x="2011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808732" y="4296155"/>
            <a:ext cx="202692" cy="1176528"/>
          </a:xfrm>
          <a:custGeom>
            <a:avLst/>
            <a:gdLst/>
            <a:ahLst/>
            <a:cxnLst/>
            <a:rect l="l" t="t" r="r" b="b"/>
            <a:pathLst>
              <a:path w="202692" h="1176527">
                <a:moveTo>
                  <a:pt x="202692" y="0"/>
                </a:moveTo>
                <a:lnTo>
                  <a:pt x="0" y="0"/>
                </a:lnTo>
                <a:lnTo>
                  <a:pt x="0" y="1176528"/>
                </a:lnTo>
                <a:lnTo>
                  <a:pt x="202692" y="1176528"/>
                </a:lnTo>
                <a:lnTo>
                  <a:pt x="2026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517391" y="4165091"/>
            <a:ext cx="202692" cy="1307592"/>
          </a:xfrm>
          <a:custGeom>
            <a:avLst/>
            <a:gdLst/>
            <a:ahLst/>
            <a:cxnLst/>
            <a:rect l="l" t="t" r="r" b="b"/>
            <a:pathLst>
              <a:path w="202692" h="1307591">
                <a:moveTo>
                  <a:pt x="202692" y="0"/>
                </a:moveTo>
                <a:lnTo>
                  <a:pt x="0" y="0"/>
                </a:lnTo>
                <a:lnTo>
                  <a:pt x="0" y="1307591"/>
                </a:lnTo>
                <a:lnTo>
                  <a:pt x="202692" y="1307591"/>
                </a:lnTo>
                <a:lnTo>
                  <a:pt x="2026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24528" y="4165091"/>
            <a:ext cx="202692" cy="1307592"/>
          </a:xfrm>
          <a:custGeom>
            <a:avLst/>
            <a:gdLst/>
            <a:ahLst/>
            <a:cxnLst/>
            <a:rect l="l" t="t" r="r" b="b"/>
            <a:pathLst>
              <a:path w="202692" h="1307591">
                <a:moveTo>
                  <a:pt x="202692" y="0"/>
                </a:moveTo>
                <a:lnTo>
                  <a:pt x="0" y="0"/>
                </a:lnTo>
                <a:lnTo>
                  <a:pt x="0" y="1307591"/>
                </a:lnTo>
                <a:lnTo>
                  <a:pt x="202692" y="1307591"/>
                </a:lnTo>
                <a:lnTo>
                  <a:pt x="2026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595627" y="4165091"/>
            <a:ext cx="202691" cy="1307592"/>
          </a:xfrm>
          <a:custGeom>
            <a:avLst/>
            <a:gdLst/>
            <a:ahLst/>
            <a:cxnLst/>
            <a:rect l="l" t="t" r="r" b="b"/>
            <a:pathLst>
              <a:path w="202691" h="1307591">
                <a:moveTo>
                  <a:pt x="202691" y="0"/>
                </a:moveTo>
                <a:lnTo>
                  <a:pt x="0" y="0"/>
                </a:lnTo>
                <a:lnTo>
                  <a:pt x="0" y="1307591"/>
                </a:lnTo>
                <a:lnTo>
                  <a:pt x="202691" y="1307591"/>
                </a:lnTo>
                <a:lnTo>
                  <a:pt x="20269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302764" y="4453128"/>
            <a:ext cx="202692" cy="1019556"/>
          </a:xfrm>
          <a:custGeom>
            <a:avLst/>
            <a:gdLst/>
            <a:ahLst/>
            <a:cxnLst/>
            <a:rect l="l" t="t" r="r" b="b"/>
            <a:pathLst>
              <a:path w="202692" h="1019556">
                <a:moveTo>
                  <a:pt x="202692" y="0"/>
                </a:moveTo>
                <a:lnTo>
                  <a:pt x="0" y="0"/>
                </a:lnTo>
                <a:lnTo>
                  <a:pt x="0" y="1019556"/>
                </a:lnTo>
                <a:lnTo>
                  <a:pt x="202692" y="1019556"/>
                </a:lnTo>
                <a:lnTo>
                  <a:pt x="20269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011423" y="4425696"/>
            <a:ext cx="202692" cy="1046988"/>
          </a:xfrm>
          <a:custGeom>
            <a:avLst/>
            <a:gdLst/>
            <a:ahLst/>
            <a:cxnLst/>
            <a:rect l="l" t="t" r="r" b="b"/>
            <a:pathLst>
              <a:path w="202692" h="1046988">
                <a:moveTo>
                  <a:pt x="202692" y="0"/>
                </a:moveTo>
                <a:lnTo>
                  <a:pt x="0" y="0"/>
                </a:lnTo>
                <a:lnTo>
                  <a:pt x="0" y="1046987"/>
                </a:lnTo>
                <a:lnTo>
                  <a:pt x="202692" y="1046987"/>
                </a:lnTo>
                <a:lnTo>
                  <a:pt x="20269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720084" y="4387596"/>
            <a:ext cx="201167" cy="1085088"/>
          </a:xfrm>
          <a:custGeom>
            <a:avLst/>
            <a:gdLst/>
            <a:ahLst/>
            <a:cxnLst/>
            <a:rect l="l" t="t" r="r" b="b"/>
            <a:pathLst>
              <a:path w="201167" h="1085088">
                <a:moveTo>
                  <a:pt x="201167" y="0"/>
                </a:moveTo>
                <a:lnTo>
                  <a:pt x="0" y="0"/>
                </a:lnTo>
                <a:lnTo>
                  <a:pt x="0" y="1085087"/>
                </a:lnTo>
                <a:lnTo>
                  <a:pt x="201167" y="1085087"/>
                </a:lnTo>
                <a:lnTo>
                  <a:pt x="20116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427220" y="4373879"/>
            <a:ext cx="202691" cy="1098804"/>
          </a:xfrm>
          <a:custGeom>
            <a:avLst/>
            <a:gdLst/>
            <a:ahLst/>
            <a:cxnLst/>
            <a:rect l="l" t="t" r="r" b="b"/>
            <a:pathLst>
              <a:path w="202691" h="1098803">
                <a:moveTo>
                  <a:pt x="202691" y="0"/>
                </a:moveTo>
                <a:lnTo>
                  <a:pt x="0" y="0"/>
                </a:lnTo>
                <a:lnTo>
                  <a:pt x="0" y="1098804"/>
                </a:lnTo>
                <a:lnTo>
                  <a:pt x="202691" y="1098804"/>
                </a:lnTo>
                <a:lnTo>
                  <a:pt x="20269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42060" y="5472684"/>
            <a:ext cx="4247388" cy="0"/>
          </a:xfrm>
          <a:custGeom>
            <a:avLst/>
            <a:gdLst/>
            <a:ahLst/>
            <a:cxnLst/>
            <a:rect l="l" t="t" r="r" b="b"/>
            <a:pathLst>
              <a:path w="4247388">
                <a:moveTo>
                  <a:pt x="0" y="0"/>
                </a:moveTo>
                <a:lnTo>
                  <a:pt x="42473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595627" y="4201795"/>
            <a:ext cx="2831592" cy="170687"/>
          </a:xfrm>
          <a:custGeom>
            <a:avLst/>
            <a:gdLst/>
            <a:ahLst/>
            <a:cxnLst/>
            <a:rect l="l" t="t" r="r" b="b"/>
            <a:pathLst>
              <a:path w="2831592" h="170687">
                <a:moveTo>
                  <a:pt x="0" y="0"/>
                </a:moveTo>
                <a:lnTo>
                  <a:pt x="707135" y="170687"/>
                </a:lnTo>
                <a:lnTo>
                  <a:pt x="1415796" y="105156"/>
                </a:lnTo>
                <a:lnTo>
                  <a:pt x="2124456" y="0"/>
                </a:lnTo>
                <a:lnTo>
                  <a:pt x="2831592" y="170687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065072" y="5391277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7160" y="5129783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07160" y="4868291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07160" y="4606797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60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07160" y="4345178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80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49248" y="4083684"/>
            <a:ext cx="19939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100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49248" y="3822192"/>
            <a:ext cx="19939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120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11986" y="5547664"/>
            <a:ext cx="368300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签到率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05710" y="5547664"/>
            <a:ext cx="2012950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20090" algn="l"/>
                <a:tab pos="1428115" algn="l"/>
              </a:tabLst>
            </a:pP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周报提交率	月报提交率	周报批改率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29785" y="5547664"/>
            <a:ext cx="596900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月报批改率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02814" y="3516629"/>
            <a:ext cx="1101090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 smtClean="0">
                <a:latin typeface="宋体" panose="02010600030101010101" pitchFamily="2" charset="-122"/>
                <a:cs typeface="宋体" panose="02010600030101010101" pitchFamily="2" charset="-122"/>
              </a:rPr>
              <a:t>顶岗实</a:t>
            </a:r>
            <a:r>
              <a:rPr sz="1400" spc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习</a:t>
            </a:r>
            <a:r>
              <a:rPr sz="1400" spc="10" dirty="0" smtClean="0">
                <a:latin typeface="宋体" panose="02010600030101010101" pitchFamily="2" charset="-122"/>
                <a:cs typeface="宋体" panose="02010600030101010101" pitchFamily="2" charset="-122"/>
              </a:rPr>
              <a:t>监</a:t>
            </a:r>
            <a:r>
              <a:rPr sz="1400" spc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控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225039" y="5852159"/>
            <a:ext cx="243839" cy="62484"/>
          </a:xfrm>
          <a:custGeom>
            <a:avLst/>
            <a:gdLst/>
            <a:ahLst/>
            <a:cxnLst/>
            <a:rect l="l" t="t" r="r" b="b"/>
            <a:pathLst>
              <a:path w="243839" h="62484">
                <a:moveTo>
                  <a:pt x="0" y="62483"/>
                </a:moveTo>
                <a:lnTo>
                  <a:pt x="243839" y="62483"/>
                </a:lnTo>
                <a:lnTo>
                  <a:pt x="243839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970276" y="5852159"/>
            <a:ext cx="243839" cy="62484"/>
          </a:xfrm>
          <a:custGeom>
            <a:avLst/>
            <a:gdLst/>
            <a:ahLst/>
            <a:cxnLst/>
            <a:rect l="l" t="t" r="r" b="b"/>
            <a:pathLst>
              <a:path w="243839" h="62484">
                <a:moveTo>
                  <a:pt x="0" y="62483"/>
                </a:moveTo>
                <a:lnTo>
                  <a:pt x="243839" y="62483"/>
                </a:lnTo>
                <a:lnTo>
                  <a:pt x="243839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715511" y="588264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2482723" y="5805220"/>
            <a:ext cx="1858645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56920" algn="l"/>
                <a:tab pos="1502410" algn="l"/>
              </a:tabLst>
            </a:pP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目标值	完成值	预警值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79347" y="3418332"/>
            <a:ext cx="4750308" cy="2648712"/>
          </a:xfrm>
          <a:custGeom>
            <a:avLst/>
            <a:gdLst/>
            <a:ahLst/>
            <a:cxnLst/>
            <a:rect l="l" t="t" r="r" b="b"/>
            <a:pathLst>
              <a:path w="4750308" h="2648712">
                <a:moveTo>
                  <a:pt x="0" y="2648712"/>
                </a:moveTo>
                <a:lnTo>
                  <a:pt x="4750308" y="2648712"/>
                </a:lnTo>
                <a:lnTo>
                  <a:pt x="4750308" y="0"/>
                </a:lnTo>
                <a:lnTo>
                  <a:pt x="0" y="0"/>
                </a:lnTo>
                <a:lnTo>
                  <a:pt x="0" y="2648712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442205" y="3196589"/>
            <a:ext cx="1349756" cy="1175893"/>
          </a:xfrm>
          <a:custGeom>
            <a:avLst/>
            <a:gdLst/>
            <a:ahLst/>
            <a:cxnLst/>
            <a:rect l="l" t="t" r="r" b="b"/>
            <a:pathLst>
              <a:path w="1349756" h="1175893">
                <a:moveTo>
                  <a:pt x="749681" y="516636"/>
                </a:moveTo>
                <a:lnTo>
                  <a:pt x="492506" y="516636"/>
                </a:lnTo>
                <a:lnTo>
                  <a:pt x="0" y="1175893"/>
                </a:lnTo>
                <a:lnTo>
                  <a:pt x="749681" y="516636"/>
                </a:lnTo>
                <a:close/>
              </a:path>
              <a:path w="1349756" h="1175893">
                <a:moveTo>
                  <a:pt x="1349756" y="0"/>
                </a:moveTo>
                <a:lnTo>
                  <a:pt x="321056" y="0"/>
                </a:lnTo>
                <a:lnTo>
                  <a:pt x="321056" y="516636"/>
                </a:lnTo>
                <a:lnTo>
                  <a:pt x="1349756" y="516636"/>
                </a:lnTo>
                <a:lnTo>
                  <a:pt x="134975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4918964" y="3307079"/>
            <a:ext cx="716280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spc="10" dirty="0" smtClean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预警值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5627" y="2342260"/>
            <a:ext cx="3144012" cy="802602"/>
          </a:xfrm>
          <a:custGeom>
            <a:avLst/>
            <a:gdLst/>
            <a:ahLst/>
            <a:cxnLst/>
            <a:rect l="l" t="t" r="r" b="b"/>
            <a:pathLst>
              <a:path w="3144012" h="802602">
                <a:moveTo>
                  <a:pt x="3039007" y="10146"/>
                </a:moveTo>
                <a:lnTo>
                  <a:pt x="3036697" y="53721"/>
                </a:lnTo>
                <a:lnTo>
                  <a:pt x="53593" y="53721"/>
                </a:lnTo>
                <a:lnTo>
                  <a:pt x="39276" y="55656"/>
                </a:lnTo>
                <a:lnTo>
                  <a:pt x="7169" y="80524"/>
                </a:lnTo>
                <a:lnTo>
                  <a:pt x="0" y="750824"/>
                </a:lnTo>
                <a:lnTo>
                  <a:pt x="1935" y="765141"/>
                </a:lnTo>
                <a:lnTo>
                  <a:pt x="7394" y="777997"/>
                </a:lnTo>
                <a:lnTo>
                  <a:pt x="15856" y="788873"/>
                </a:lnTo>
                <a:lnTo>
                  <a:pt x="26803" y="797248"/>
                </a:lnTo>
                <a:lnTo>
                  <a:pt x="39714" y="802602"/>
                </a:lnTo>
                <a:lnTo>
                  <a:pt x="57434" y="801817"/>
                </a:lnTo>
                <a:lnTo>
                  <a:pt x="94928" y="783534"/>
                </a:lnTo>
                <a:lnTo>
                  <a:pt x="107315" y="697102"/>
                </a:lnTo>
                <a:lnTo>
                  <a:pt x="3090418" y="697102"/>
                </a:lnTo>
                <a:lnTo>
                  <a:pt x="3128467" y="681246"/>
                </a:lnTo>
                <a:lnTo>
                  <a:pt x="3143567" y="160909"/>
                </a:lnTo>
                <a:lnTo>
                  <a:pt x="53593" y="160909"/>
                </a:lnTo>
                <a:lnTo>
                  <a:pt x="54797" y="99551"/>
                </a:lnTo>
                <a:lnTo>
                  <a:pt x="61119" y="89892"/>
                </a:lnTo>
                <a:lnTo>
                  <a:pt x="72902" y="83774"/>
                </a:lnTo>
                <a:lnTo>
                  <a:pt x="90199" y="82539"/>
                </a:lnTo>
                <a:lnTo>
                  <a:pt x="3143784" y="82539"/>
                </a:lnTo>
                <a:lnTo>
                  <a:pt x="3143868" y="51778"/>
                </a:lnTo>
                <a:lnTo>
                  <a:pt x="3104297" y="51778"/>
                </a:lnTo>
                <a:lnTo>
                  <a:pt x="3096643" y="23225"/>
                </a:lnTo>
                <a:lnTo>
                  <a:pt x="3076987" y="23225"/>
                </a:lnTo>
                <a:lnTo>
                  <a:pt x="3058669" y="23170"/>
                </a:lnTo>
                <a:lnTo>
                  <a:pt x="3046148" y="18406"/>
                </a:lnTo>
                <a:lnTo>
                  <a:pt x="3039007" y="10146"/>
                </a:lnTo>
                <a:close/>
              </a:path>
              <a:path w="3144012" h="802602">
                <a:moveTo>
                  <a:pt x="3143784" y="82539"/>
                </a:moveTo>
                <a:lnTo>
                  <a:pt x="90199" y="82539"/>
                </a:lnTo>
                <a:lnTo>
                  <a:pt x="98834" y="89660"/>
                </a:lnTo>
                <a:lnTo>
                  <a:pt x="104252" y="102383"/>
                </a:lnTo>
                <a:lnTo>
                  <a:pt x="91643" y="145052"/>
                </a:lnTo>
                <a:lnTo>
                  <a:pt x="53593" y="160909"/>
                </a:lnTo>
                <a:lnTo>
                  <a:pt x="3143567" y="160909"/>
                </a:lnTo>
                <a:lnTo>
                  <a:pt x="3143784" y="82539"/>
                </a:lnTo>
                <a:close/>
              </a:path>
              <a:path w="3144012" h="802602">
                <a:moveTo>
                  <a:pt x="3144012" y="0"/>
                </a:moveTo>
                <a:lnTo>
                  <a:pt x="3128155" y="38049"/>
                </a:lnTo>
                <a:lnTo>
                  <a:pt x="3104297" y="51778"/>
                </a:lnTo>
                <a:lnTo>
                  <a:pt x="3143868" y="51778"/>
                </a:lnTo>
                <a:lnTo>
                  <a:pt x="3144012" y="0"/>
                </a:lnTo>
                <a:close/>
              </a:path>
              <a:path w="3144012" h="802602">
                <a:moveTo>
                  <a:pt x="3090418" y="0"/>
                </a:moveTo>
                <a:lnTo>
                  <a:pt x="3086706" y="13615"/>
                </a:lnTo>
                <a:lnTo>
                  <a:pt x="3076987" y="23225"/>
                </a:lnTo>
                <a:lnTo>
                  <a:pt x="3096643" y="23225"/>
                </a:lnTo>
                <a:lnTo>
                  <a:pt x="309041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81555" y="2402459"/>
            <a:ext cx="282511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sz="20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学院</a:t>
            </a:r>
            <a:r>
              <a:rPr sz="20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顶岗实习管理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1270" algn="ctr">
              <a:lnSpc>
                <a:spcPct val="100000"/>
              </a:lnSpc>
            </a:pPr>
            <a:r>
              <a:rPr sz="20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平台监控预警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418" y="1668653"/>
            <a:ext cx="642747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预警一</a:t>
            </a:r>
            <a:r>
              <a:rPr sz="2400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2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顶岗实习</a:t>
            </a:r>
            <a:r>
              <a:rPr lang="zh-CN" sz="2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教学实训预警</a:t>
            </a:r>
            <a:endParaRPr lang="zh-CN" sz="2400" spc="-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92520" y="2725420"/>
            <a:ext cx="5618480" cy="3122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50000"/>
              </a:lnSpc>
            </a:pPr>
            <a:r>
              <a:rPr sz="20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.召开顶岗实习指导老师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会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议，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对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教师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批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阅率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低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的教师进行</a:t>
            </a:r>
            <a:r>
              <a:rPr lang="zh-CN" sz="20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督促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，并将批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阅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情况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纳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入年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终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绩效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考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核； </a:t>
            </a:r>
            <a:endParaRPr sz="2000" b="1" spc="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2700" algn="just">
              <a:lnSpc>
                <a:spcPct val="150000"/>
              </a:lnSpc>
            </a:pP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2.督促指导教师和辅导员</a:t>
            </a:r>
            <a:r>
              <a:rPr sz="20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加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强学</a:t>
            </a:r>
            <a:r>
              <a:rPr sz="20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生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r>
              <a:rPr sz="20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对周</a:t>
            </a:r>
            <a:r>
              <a:rPr sz="20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报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月 报提交率低的学生，提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出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警告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同时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为顶</a:t>
            </a:r>
            <a:r>
              <a:rPr sz="20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岗</a:t>
            </a:r>
            <a:r>
              <a:rPr sz="20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实习成绩的考核依据。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105650" y="1820037"/>
            <a:ext cx="3221736" cy="522732"/>
          </a:xfrm>
          <a:custGeom>
            <a:avLst/>
            <a:gdLst/>
            <a:ahLst/>
            <a:cxnLst/>
            <a:rect l="l" t="t" r="r" b="b"/>
            <a:pathLst>
              <a:path w="3221736" h="522732">
                <a:moveTo>
                  <a:pt x="0" y="522732"/>
                </a:moveTo>
                <a:lnTo>
                  <a:pt x="3221736" y="522732"/>
                </a:lnTo>
                <a:lnTo>
                  <a:pt x="322173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28956">
            <a:solidFill>
              <a:srgbClr val="001F5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7993761" y="1861565"/>
            <a:ext cx="144589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改进措施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406908" y="955547"/>
            <a:ext cx="5897880" cy="522731"/>
          </a:xfrm>
          <a:custGeom>
            <a:avLst/>
            <a:gdLst/>
            <a:ahLst/>
            <a:cxnLst/>
            <a:rect l="l" t="t" r="r" b="b"/>
            <a:pathLst>
              <a:path w="5897880" h="522731">
                <a:moveTo>
                  <a:pt x="0" y="522731"/>
                </a:moveTo>
                <a:lnTo>
                  <a:pt x="5897880" y="522731"/>
                </a:lnTo>
                <a:lnTo>
                  <a:pt x="589788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485343" y="987297"/>
            <a:ext cx="570738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lang="zh-CN"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平台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监测预警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610" y="1548130"/>
            <a:ext cx="875665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预警一</a:t>
            </a:r>
            <a:r>
              <a:rPr sz="2400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24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</a:t>
            </a:r>
            <a:r>
              <a:rPr lang="zh-CN" sz="24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蓝墨云、智慧职教、职教云等</a:t>
            </a:r>
            <a:r>
              <a:rPr sz="24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开展课堂教学活动</a:t>
            </a:r>
            <a:endParaRPr lang="zh-CN" sz="2400" spc="-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105650" y="2103755"/>
            <a:ext cx="3911600" cy="522605"/>
          </a:xfrm>
          <a:custGeom>
            <a:avLst/>
            <a:gdLst/>
            <a:ahLst/>
            <a:cxnLst/>
            <a:rect l="l" t="t" r="r" b="b"/>
            <a:pathLst>
              <a:path w="3221736" h="522732">
                <a:moveTo>
                  <a:pt x="0" y="522732"/>
                </a:moveTo>
                <a:lnTo>
                  <a:pt x="3221736" y="522732"/>
                </a:lnTo>
                <a:lnTo>
                  <a:pt x="322173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28956">
            <a:solidFill>
              <a:srgbClr val="001F5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7993380" y="2134870"/>
            <a:ext cx="2146935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35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sz="2800" b="1" spc="-35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改进措施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15"/>
          <p:cNvSpPr txBox="1"/>
          <p:nvPr/>
        </p:nvSpPr>
        <p:spPr>
          <a:xfrm>
            <a:off x="476808" y="6047536"/>
            <a:ext cx="3938270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spc="10" dirty="0" smtClean="0">
                <a:latin typeface="黑体" panose="02010609060101010101" charset="-122"/>
                <a:cs typeface="黑体" panose="02010609060101010101" charset="-122"/>
              </a:rPr>
              <a:t>周期</a:t>
            </a:r>
            <a:r>
              <a:rPr sz="1800" spc="15" dirty="0" smtClean="0"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800" spc="10" dirty="0" smtClean="0">
                <a:latin typeface="黑体" panose="02010609060101010101" charset="-122"/>
                <a:cs typeface="黑体" panose="02010609060101010101" charset="-122"/>
              </a:rPr>
              <a:t>一周监测一次，直至课程结束。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20"/>
          <p:cNvSpPr/>
          <p:nvPr/>
        </p:nvSpPr>
        <p:spPr>
          <a:xfrm>
            <a:off x="888491" y="5356859"/>
            <a:ext cx="5391912" cy="0"/>
          </a:xfrm>
          <a:custGeom>
            <a:avLst/>
            <a:gdLst/>
            <a:ahLst/>
            <a:cxnLst/>
            <a:rect l="l" t="t" r="r" b="b"/>
            <a:pathLst>
              <a:path w="5391911">
                <a:moveTo>
                  <a:pt x="0" y="0"/>
                </a:moveTo>
                <a:lnTo>
                  <a:pt x="53919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21"/>
          <p:cNvSpPr/>
          <p:nvPr/>
        </p:nvSpPr>
        <p:spPr>
          <a:xfrm>
            <a:off x="6175247" y="4965191"/>
            <a:ext cx="105155" cy="0"/>
          </a:xfrm>
          <a:custGeom>
            <a:avLst/>
            <a:gdLst/>
            <a:ahLst/>
            <a:cxnLst/>
            <a:rect l="l" t="t" r="r" b="b"/>
            <a:pathLst>
              <a:path w="105155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22"/>
          <p:cNvSpPr/>
          <p:nvPr/>
        </p:nvSpPr>
        <p:spPr>
          <a:xfrm>
            <a:off x="5686044" y="4965191"/>
            <a:ext cx="210311" cy="0"/>
          </a:xfrm>
          <a:custGeom>
            <a:avLst/>
            <a:gdLst/>
            <a:ahLst/>
            <a:cxnLst/>
            <a:rect l="l" t="t" r="r" b="b"/>
            <a:pathLst>
              <a:path w="210311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23"/>
          <p:cNvSpPr/>
          <p:nvPr/>
        </p:nvSpPr>
        <p:spPr>
          <a:xfrm>
            <a:off x="5195315" y="4965191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24"/>
          <p:cNvSpPr/>
          <p:nvPr/>
        </p:nvSpPr>
        <p:spPr>
          <a:xfrm>
            <a:off x="4704588" y="4965191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25"/>
          <p:cNvSpPr/>
          <p:nvPr/>
        </p:nvSpPr>
        <p:spPr>
          <a:xfrm>
            <a:off x="4215384" y="4965191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26"/>
          <p:cNvSpPr/>
          <p:nvPr/>
        </p:nvSpPr>
        <p:spPr>
          <a:xfrm>
            <a:off x="3724655" y="4965191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27"/>
          <p:cNvSpPr/>
          <p:nvPr/>
        </p:nvSpPr>
        <p:spPr>
          <a:xfrm>
            <a:off x="3233928" y="4965191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28"/>
          <p:cNvSpPr/>
          <p:nvPr/>
        </p:nvSpPr>
        <p:spPr>
          <a:xfrm>
            <a:off x="2744723" y="4965191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29"/>
          <p:cNvSpPr/>
          <p:nvPr/>
        </p:nvSpPr>
        <p:spPr>
          <a:xfrm>
            <a:off x="2253995" y="4965191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30"/>
          <p:cNvSpPr/>
          <p:nvPr/>
        </p:nvSpPr>
        <p:spPr>
          <a:xfrm>
            <a:off x="1274064" y="4965191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31"/>
          <p:cNvSpPr/>
          <p:nvPr/>
        </p:nvSpPr>
        <p:spPr>
          <a:xfrm>
            <a:off x="888491" y="4965191"/>
            <a:ext cx="105156" cy="0"/>
          </a:xfrm>
          <a:custGeom>
            <a:avLst/>
            <a:gdLst/>
            <a:ahLst/>
            <a:cxnLst/>
            <a:rect l="l" t="t" r="r" b="b"/>
            <a:pathLst>
              <a:path w="105156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32"/>
          <p:cNvSpPr/>
          <p:nvPr/>
        </p:nvSpPr>
        <p:spPr>
          <a:xfrm>
            <a:off x="6175247" y="4573523"/>
            <a:ext cx="105155" cy="0"/>
          </a:xfrm>
          <a:custGeom>
            <a:avLst/>
            <a:gdLst/>
            <a:ahLst/>
            <a:cxnLst/>
            <a:rect l="l" t="t" r="r" b="b"/>
            <a:pathLst>
              <a:path w="105155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33"/>
          <p:cNvSpPr/>
          <p:nvPr/>
        </p:nvSpPr>
        <p:spPr>
          <a:xfrm>
            <a:off x="5686044" y="4573523"/>
            <a:ext cx="210311" cy="0"/>
          </a:xfrm>
          <a:custGeom>
            <a:avLst/>
            <a:gdLst/>
            <a:ahLst/>
            <a:cxnLst/>
            <a:rect l="l" t="t" r="r" b="b"/>
            <a:pathLst>
              <a:path w="210311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34"/>
          <p:cNvSpPr/>
          <p:nvPr/>
        </p:nvSpPr>
        <p:spPr>
          <a:xfrm>
            <a:off x="4704588" y="4573523"/>
            <a:ext cx="701039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35"/>
          <p:cNvSpPr/>
          <p:nvPr/>
        </p:nvSpPr>
        <p:spPr>
          <a:xfrm>
            <a:off x="4215384" y="4573523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36"/>
          <p:cNvSpPr/>
          <p:nvPr/>
        </p:nvSpPr>
        <p:spPr>
          <a:xfrm>
            <a:off x="3724655" y="4573523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37"/>
          <p:cNvSpPr/>
          <p:nvPr/>
        </p:nvSpPr>
        <p:spPr>
          <a:xfrm>
            <a:off x="3233928" y="4573523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38"/>
          <p:cNvSpPr/>
          <p:nvPr/>
        </p:nvSpPr>
        <p:spPr>
          <a:xfrm>
            <a:off x="2744723" y="4573523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39"/>
          <p:cNvSpPr/>
          <p:nvPr/>
        </p:nvSpPr>
        <p:spPr>
          <a:xfrm>
            <a:off x="2253995" y="4573523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40"/>
          <p:cNvSpPr/>
          <p:nvPr/>
        </p:nvSpPr>
        <p:spPr>
          <a:xfrm>
            <a:off x="1274064" y="4573523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41"/>
          <p:cNvSpPr/>
          <p:nvPr/>
        </p:nvSpPr>
        <p:spPr>
          <a:xfrm>
            <a:off x="888491" y="4573523"/>
            <a:ext cx="105156" cy="0"/>
          </a:xfrm>
          <a:custGeom>
            <a:avLst/>
            <a:gdLst/>
            <a:ahLst/>
            <a:cxnLst/>
            <a:rect l="l" t="t" r="r" b="b"/>
            <a:pathLst>
              <a:path w="105156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42"/>
          <p:cNvSpPr/>
          <p:nvPr/>
        </p:nvSpPr>
        <p:spPr>
          <a:xfrm>
            <a:off x="6035040" y="4181855"/>
            <a:ext cx="245363" cy="0"/>
          </a:xfrm>
          <a:custGeom>
            <a:avLst/>
            <a:gdLst/>
            <a:ahLst/>
            <a:cxnLst/>
            <a:rect l="l" t="t" r="r" b="b"/>
            <a:pathLst>
              <a:path w="245363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43"/>
          <p:cNvSpPr/>
          <p:nvPr/>
        </p:nvSpPr>
        <p:spPr>
          <a:xfrm>
            <a:off x="5686044" y="4181855"/>
            <a:ext cx="210311" cy="0"/>
          </a:xfrm>
          <a:custGeom>
            <a:avLst/>
            <a:gdLst/>
            <a:ahLst/>
            <a:cxnLst/>
            <a:rect l="l" t="t" r="r" b="b"/>
            <a:pathLst>
              <a:path w="210311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44"/>
          <p:cNvSpPr/>
          <p:nvPr/>
        </p:nvSpPr>
        <p:spPr>
          <a:xfrm>
            <a:off x="4215384" y="4181855"/>
            <a:ext cx="1190243" cy="0"/>
          </a:xfrm>
          <a:custGeom>
            <a:avLst/>
            <a:gdLst/>
            <a:ahLst/>
            <a:cxnLst/>
            <a:rect l="l" t="t" r="r" b="b"/>
            <a:pathLst>
              <a:path w="1190243">
                <a:moveTo>
                  <a:pt x="0" y="0"/>
                </a:moveTo>
                <a:lnTo>
                  <a:pt x="11902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45"/>
          <p:cNvSpPr/>
          <p:nvPr/>
        </p:nvSpPr>
        <p:spPr>
          <a:xfrm>
            <a:off x="3724655" y="4181855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46"/>
          <p:cNvSpPr/>
          <p:nvPr/>
        </p:nvSpPr>
        <p:spPr>
          <a:xfrm>
            <a:off x="3233928" y="4181855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47"/>
          <p:cNvSpPr/>
          <p:nvPr/>
        </p:nvSpPr>
        <p:spPr>
          <a:xfrm>
            <a:off x="2744723" y="4181855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48"/>
          <p:cNvSpPr/>
          <p:nvPr/>
        </p:nvSpPr>
        <p:spPr>
          <a:xfrm>
            <a:off x="1274064" y="4181855"/>
            <a:ext cx="1190244" cy="0"/>
          </a:xfrm>
          <a:custGeom>
            <a:avLst/>
            <a:gdLst/>
            <a:ahLst/>
            <a:cxnLst/>
            <a:rect l="l" t="t" r="r" b="b"/>
            <a:pathLst>
              <a:path w="1190244">
                <a:moveTo>
                  <a:pt x="0" y="0"/>
                </a:moveTo>
                <a:lnTo>
                  <a:pt x="11902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49"/>
          <p:cNvSpPr/>
          <p:nvPr/>
        </p:nvSpPr>
        <p:spPr>
          <a:xfrm>
            <a:off x="888491" y="4181855"/>
            <a:ext cx="105156" cy="0"/>
          </a:xfrm>
          <a:custGeom>
            <a:avLst/>
            <a:gdLst/>
            <a:ahLst/>
            <a:cxnLst/>
            <a:rect l="l" t="t" r="r" b="b"/>
            <a:pathLst>
              <a:path w="105156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50"/>
          <p:cNvSpPr/>
          <p:nvPr/>
        </p:nvSpPr>
        <p:spPr>
          <a:xfrm>
            <a:off x="888491" y="3790188"/>
            <a:ext cx="5391912" cy="0"/>
          </a:xfrm>
          <a:custGeom>
            <a:avLst/>
            <a:gdLst/>
            <a:ahLst/>
            <a:cxnLst/>
            <a:rect l="l" t="t" r="r" b="b"/>
            <a:pathLst>
              <a:path w="5391911">
                <a:moveTo>
                  <a:pt x="0" y="0"/>
                </a:moveTo>
                <a:lnTo>
                  <a:pt x="53919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51"/>
          <p:cNvSpPr/>
          <p:nvPr/>
        </p:nvSpPr>
        <p:spPr>
          <a:xfrm>
            <a:off x="888491" y="3398520"/>
            <a:ext cx="5391912" cy="0"/>
          </a:xfrm>
          <a:custGeom>
            <a:avLst/>
            <a:gdLst/>
            <a:ahLst/>
            <a:cxnLst/>
            <a:rect l="l" t="t" r="r" b="b"/>
            <a:pathLst>
              <a:path w="5391911">
                <a:moveTo>
                  <a:pt x="0" y="0"/>
                </a:moveTo>
                <a:lnTo>
                  <a:pt x="53919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52"/>
          <p:cNvSpPr/>
          <p:nvPr/>
        </p:nvSpPr>
        <p:spPr>
          <a:xfrm>
            <a:off x="888491" y="3006851"/>
            <a:ext cx="5391912" cy="0"/>
          </a:xfrm>
          <a:custGeom>
            <a:avLst/>
            <a:gdLst/>
            <a:ahLst/>
            <a:cxnLst/>
            <a:rect l="l" t="t" r="r" b="b"/>
            <a:pathLst>
              <a:path w="5391911">
                <a:moveTo>
                  <a:pt x="0" y="0"/>
                </a:moveTo>
                <a:lnTo>
                  <a:pt x="53919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53"/>
          <p:cNvSpPr/>
          <p:nvPr/>
        </p:nvSpPr>
        <p:spPr>
          <a:xfrm>
            <a:off x="993647" y="4126991"/>
            <a:ext cx="140208" cy="955547"/>
          </a:xfrm>
          <a:custGeom>
            <a:avLst/>
            <a:gdLst/>
            <a:ahLst/>
            <a:cxnLst/>
            <a:rect l="l" t="t" r="r" b="b"/>
            <a:pathLst>
              <a:path w="140208" h="955548">
                <a:moveTo>
                  <a:pt x="140208" y="0"/>
                </a:moveTo>
                <a:lnTo>
                  <a:pt x="0" y="0"/>
                </a:lnTo>
                <a:lnTo>
                  <a:pt x="0" y="955547"/>
                </a:lnTo>
                <a:lnTo>
                  <a:pt x="140208" y="955547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54"/>
          <p:cNvSpPr/>
          <p:nvPr/>
        </p:nvSpPr>
        <p:spPr>
          <a:xfrm>
            <a:off x="1484376" y="4957571"/>
            <a:ext cx="140207" cy="124967"/>
          </a:xfrm>
          <a:custGeom>
            <a:avLst/>
            <a:gdLst/>
            <a:ahLst/>
            <a:cxnLst/>
            <a:rect l="l" t="t" r="r" b="b"/>
            <a:pathLst>
              <a:path w="140207" h="124967">
                <a:moveTo>
                  <a:pt x="140207" y="0"/>
                </a:moveTo>
                <a:lnTo>
                  <a:pt x="0" y="0"/>
                </a:lnTo>
                <a:lnTo>
                  <a:pt x="0" y="124967"/>
                </a:lnTo>
                <a:lnTo>
                  <a:pt x="140207" y="124967"/>
                </a:lnTo>
                <a:lnTo>
                  <a:pt x="1402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55"/>
          <p:cNvSpPr/>
          <p:nvPr/>
        </p:nvSpPr>
        <p:spPr>
          <a:xfrm>
            <a:off x="1973579" y="4518659"/>
            <a:ext cx="140207" cy="563879"/>
          </a:xfrm>
          <a:custGeom>
            <a:avLst/>
            <a:gdLst/>
            <a:ahLst/>
            <a:cxnLst/>
            <a:rect l="l" t="t" r="r" b="b"/>
            <a:pathLst>
              <a:path w="140207" h="563879">
                <a:moveTo>
                  <a:pt x="140207" y="0"/>
                </a:moveTo>
                <a:lnTo>
                  <a:pt x="0" y="0"/>
                </a:lnTo>
                <a:lnTo>
                  <a:pt x="0" y="563879"/>
                </a:lnTo>
                <a:lnTo>
                  <a:pt x="140207" y="563879"/>
                </a:lnTo>
                <a:lnTo>
                  <a:pt x="1402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56"/>
          <p:cNvSpPr/>
          <p:nvPr/>
        </p:nvSpPr>
        <p:spPr>
          <a:xfrm>
            <a:off x="2464307" y="4111752"/>
            <a:ext cx="140208" cy="970788"/>
          </a:xfrm>
          <a:custGeom>
            <a:avLst/>
            <a:gdLst/>
            <a:ahLst/>
            <a:cxnLst/>
            <a:rect l="l" t="t" r="r" b="b"/>
            <a:pathLst>
              <a:path w="140208" h="970788">
                <a:moveTo>
                  <a:pt x="140208" y="0"/>
                </a:moveTo>
                <a:lnTo>
                  <a:pt x="0" y="0"/>
                </a:lnTo>
                <a:lnTo>
                  <a:pt x="0" y="970788"/>
                </a:lnTo>
                <a:lnTo>
                  <a:pt x="140208" y="970788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57"/>
          <p:cNvSpPr/>
          <p:nvPr/>
        </p:nvSpPr>
        <p:spPr>
          <a:xfrm>
            <a:off x="2955035" y="4111752"/>
            <a:ext cx="140208" cy="970788"/>
          </a:xfrm>
          <a:custGeom>
            <a:avLst/>
            <a:gdLst/>
            <a:ahLst/>
            <a:cxnLst/>
            <a:rect l="l" t="t" r="r" b="b"/>
            <a:pathLst>
              <a:path w="140208" h="970788">
                <a:moveTo>
                  <a:pt x="140208" y="0"/>
                </a:moveTo>
                <a:lnTo>
                  <a:pt x="0" y="0"/>
                </a:lnTo>
                <a:lnTo>
                  <a:pt x="0" y="970788"/>
                </a:lnTo>
                <a:lnTo>
                  <a:pt x="140208" y="970788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58"/>
          <p:cNvSpPr/>
          <p:nvPr/>
        </p:nvSpPr>
        <p:spPr>
          <a:xfrm>
            <a:off x="3444240" y="4024884"/>
            <a:ext cx="140208" cy="1057656"/>
          </a:xfrm>
          <a:custGeom>
            <a:avLst/>
            <a:gdLst/>
            <a:ahLst/>
            <a:cxnLst/>
            <a:rect l="l" t="t" r="r" b="b"/>
            <a:pathLst>
              <a:path w="140208" h="1057655">
                <a:moveTo>
                  <a:pt x="140208" y="0"/>
                </a:moveTo>
                <a:lnTo>
                  <a:pt x="0" y="0"/>
                </a:lnTo>
                <a:lnTo>
                  <a:pt x="0" y="1057656"/>
                </a:lnTo>
                <a:lnTo>
                  <a:pt x="140208" y="1057656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59"/>
          <p:cNvSpPr/>
          <p:nvPr/>
        </p:nvSpPr>
        <p:spPr>
          <a:xfrm>
            <a:off x="3934967" y="4064508"/>
            <a:ext cx="140208" cy="1018032"/>
          </a:xfrm>
          <a:custGeom>
            <a:avLst/>
            <a:gdLst/>
            <a:ahLst/>
            <a:cxnLst/>
            <a:rect l="l" t="t" r="r" b="b"/>
            <a:pathLst>
              <a:path w="140208" h="1018031">
                <a:moveTo>
                  <a:pt x="140208" y="0"/>
                </a:moveTo>
                <a:lnTo>
                  <a:pt x="0" y="0"/>
                </a:lnTo>
                <a:lnTo>
                  <a:pt x="0" y="1018032"/>
                </a:lnTo>
                <a:lnTo>
                  <a:pt x="140208" y="1018032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60"/>
          <p:cNvSpPr/>
          <p:nvPr/>
        </p:nvSpPr>
        <p:spPr>
          <a:xfrm>
            <a:off x="4425696" y="4424171"/>
            <a:ext cx="140207" cy="658367"/>
          </a:xfrm>
          <a:custGeom>
            <a:avLst/>
            <a:gdLst/>
            <a:ahLst/>
            <a:cxnLst/>
            <a:rect l="l" t="t" r="r" b="b"/>
            <a:pathLst>
              <a:path w="140207" h="658367">
                <a:moveTo>
                  <a:pt x="140207" y="0"/>
                </a:moveTo>
                <a:lnTo>
                  <a:pt x="0" y="0"/>
                </a:lnTo>
                <a:lnTo>
                  <a:pt x="0" y="658367"/>
                </a:lnTo>
                <a:lnTo>
                  <a:pt x="140207" y="658367"/>
                </a:lnTo>
                <a:lnTo>
                  <a:pt x="1402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61"/>
          <p:cNvSpPr/>
          <p:nvPr/>
        </p:nvSpPr>
        <p:spPr>
          <a:xfrm>
            <a:off x="4914900" y="4706111"/>
            <a:ext cx="140208" cy="376427"/>
          </a:xfrm>
          <a:custGeom>
            <a:avLst/>
            <a:gdLst/>
            <a:ahLst/>
            <a:cxnLst/>
            <a:rect l="l" t="t" r="r" b="b"/>
            <a:pathLst>
              <a:path w="140208" h="376427">
                <a:moveTo>
                  <a:pt x="140208" y="0"/>
                </a:moveTo>
                <a:lnTo>
                  <a:pt x="0" y="0"/>
                </a:lnTo>
                <a:lnTo>
                  <a:pt x="0" y="376427"/>
                </a:lnTo>
                <a:lnTo>
                  <a:pt x="140208" y="376427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62"/>
          <p:cNvSpPr/>
          <p:nvPr/>
        </p:nvSpPr>
        <p:spPr>
          <a:xfrm>
            <a:off x="5405628" y="3986784"/>
            <a:ext cx="140208" cy="1095756"/>
          </a:xfrm>
          <a:custGeom>
            <a:avLst/>
            <a:gdLst/>
            <a:ahLst/>
            <a:cxnLst/>
            <a:rect l="l" t="t" r="r" b="b"/>
            <a:pathLst>
              <a:path w="140208" h="1095755">
                <a:moveTo>
                  <a:pt x="140208" y="0"/>
                </a:moveTo>
                <a:lnTo>
                  <a:pt x="0" y="0"/>
                </a:lnTo>
                <a:lnTo>
                  <a:pt x="0" y="1095756"/>
                </a:lnTo>
                <a:lnTo>
                  <a:pt x="140208" y="1095756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63"/>
          <p:cNvSpPr/>
          <p:nvPr/>
        </p:nvSpPr>
        <p:spPr>
          <a:xfrm>
            <a:off x="5896355" y="4142232"/>
            <a:ext cx="138684" cy="940307"/>
          </a:xfrm>
          <a:custGeom>
            <a:avLst/>
            <a:gdLst/>
            <a:ahLst/>
            <a:cxnLst/>
            <a:rect l="l" t="t" r="r" b="b"/>
            <a:pathLst>
              <a:path w="138684" h="940307">
                <a:moveTo>
                  <a:pt x="138684" y="0"/>
                </a:moveTo>
                <a:lnTo>
                  <a:pt x="0" y="0"/>
                </a:lnTo>
                <a:lnTo>
                  <a:pt x="0" y="940308"/>
                </a:lnTo>
                <a:lnTo>
                  <a:pt x="138684" y="940308"/>
                </a:lnTo>
                <a:lnTo>
                  <a:pt x="1386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64"/>
          <p:cNvSpPr/>
          <p:nvPr/>
        </p:nvSpPr>
        <p:spPr>
          <a:xfrm>
            <a:off x="1133855" y="4142232"/>
            <a:ext cx="140207" cy="940307"/>
          </a:xfrm>
          <a:custGeom>
            <a:avLst/>
            <a:gdLst/>
            <a:ahLst/>
            <a:cxnLst/>
            <a:rect l="l" t="t" r="r" b="b"/>
            <a:pathLst>
              <a:path w="140207" h="940307">
                <a:moveTo>
                  <a:pt x="140207" y="0"/>
                </a:moveTo>
                <a:lnTo>
                  <a:pt x="0" y="0"/>
                </a:lnTo>
                <a:lnTo>
                  <a:pt x="0" y="940308"/>
                </a:lnTo>
                <a:lnTo>
                  <a:pt x="140207" y="940308"/>
                </a:lnTo>
                <a:lnTo>
                  <a:pt x="1402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65"/>
          <p:cNvSpPr/>
          <p:nvPr/>
        </p:nvSpPr>
        <p:spPr>
          <a:xfrm>
            <a:off x="1624583" y="4972811"/>
            <a:ext cx="140208" cy="109727"/>
          </a:xfrm>
          <a:custGeom>
            <a:avLst/>
            <a:gdLst/>
            <a:ahLst/>
            <a:cxnLst/>
            <a:rect l="l" t="t" r="r" b="b"/>
            <a:pathLst>
              <a:path w="140208" h="109727">
                <a:moveTo>
                  <a:pt x="140208" y="0"/>
                </a:moveTo>
                <a:lnTo>
                  <a:pt x="0" y="0"/>
                </a:lnTo>
                <a:lnTo>
                  <a:pt x="0" y="109727"/>
                </a:lnTo>
                <a:lnTo>
                  <a:pt x="140208" y="109727"/>
                </a:lnTo>
                <a:lnTo>
                  <a:pt x="1402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66"/>
          <p:cNvSpPr/>
          <p:nvPr/>
        </p:nvSpPr>
        <p:spPr>
          <a:xfrm>
            <a:off x="2113788" y="4533900"/>
            <a:ext cx="140207" cy="548639"/>
          </a:xfrm>
          <a:custGeom>
            <a:avLst/>
            <a:gdLst/>
            <a:ahLst/>
            <a:cxnLst/>
            <a:rect l="l" t="t" r="r" b="b"/>
            <a:pathLst>
              <a:path w="140207" h="548639">
                <a:moveTo>
                  <a:pt x="140207" y="0"/>
                </a:moveTo>
                <a:lnTo>
                  <a:pt x="0" y="0"/>
                </a:lnTo>
                <a:lnTo>
                  <a:pt x="0" y="548639"/>
                </a:lnTo>
                <a:lnTo>
                  <a:pt x="140207" y="548639"/>
                </a:lnTo>
                <a:lnTo>
                  <a:pt x="1402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67"/>
          <p:cNvSpPr/>
          <p:nvPr/>
        </p:nvSpPr>
        <p:spPr>
          <a:xfrm>
            <a:off x="2604516" y="4126991"/>
            <a:ext cx="140207" cy="955547"/>
          </a:xfrm>
          <a:custGeom>
            <a:avLst/>
            <a:gdLst/>
            <a:ahLst/>
            <a:cxnLst/>
            <a:rect l="l" t="t" r="r" b="b"/>
            <a:pathLst>
              <a:path w="140207" h="955548">
                <a:moveTo>
                  <a:pt x="140207" y="0"/>
                </a:moveTo>
                <a:lnTo>
                  <a:pt x="0" y="0"/>
                </a:lnTo>
                <a:lnTo>
                  <a:pt x="0" y="955547"/>
                </a:lnTo>
                <a:lnTo>
                  <a:pt x="140207" y="955547"/>
                </a:lnTo>
                <a:lnTo>
                  <a:pt x="1402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68"/>
          <p:cNvSpPr/>
          <p:nvPr/>
        </p:nvSpPr>
        <p:spPr>
          <a:xfrm>
            <a:off x="3095244" y="4126991"/>
            <a:ext cx="138683" cy="955547"/>
          </a:xfrm>
          <a:custGeom>
            <a:avLst/>
            <a:gdLst/>
            <a:ahLst/>
            <a:cxnLst/>
            <a:rect l="l" t="t" r="r" b="b"/>
            <a:pathLst>
              <a:path w="138683" h="955548">
                <a:moveTo>
                  <a:pt x="138683" y="0"/>
                </a:moveTo>
                <a:lnTo>
                  <a:pt x="0" y="0"/>
                </a:lnTo>
                <a:lnTo>
                  <a:pt x="0" y="955547"/>
                </a:lnTo>
                <a:lnTo>
                  <a:pt x="138683" y="955547"/>
                </a:lnTo>
                <a:lnTo>
                  <a:pt x="13868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69"/>
          <p:cNvSpPr/>
          <p:nvPr/>
        </p:nvSpPr>
        <p:spPr>
          <a:xfrm>
            <a:off x="3584447" y="4056888"/>
            <a:ext cx="140207" cy="1025651"/>
          </a:xfrm>
          <a:custGeom>
            <a:avLst/>
            <a:gdLst/>
            <a:ahLst/>
            <a:cxnLst/>
            <a:rect l="l" t="t" r="r" b="b"/>
            <a:pathLst>
              <a:path w="140207" h="1025651">
                <a:moveTo>
                  <a:pt x="140207" y="0"/>
                </a:moveTo>
                <a:lnTo>
                  <a:pt x="0" y="0"/>
                </a:lnTo>
                <a:lnTo>
                  <a:pt x="0" y="1025651"/>
                </a:lnTo>
                <a:lnTo>
                  <a:pt x="140207" y="1025651"/>
                </a:lnTo>
                <a:lnTo>
                  <a:pt x="1402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70"/>
          <p:cNvSpPr/>
          <p:nvPr/>
        </p:nvSpPr>
        <p:spPr>
          <a:xfrm>
            <a:off x="4075176" y="4094988"/>
            <a:ext cx="140208" cy="987551"/>
          </a:xfrm>
          <a:custGeom>
            <a:avLst/>
            <a:gdLst/>
            <a:ahLst/>
            <a:cxnLst/>
            <a:rect l="l" t="t" r="r" b="b"/>
            <a:pathLst>
              <a:path w="140208" h="987551">
                <a:moveTo>
                  <a:pt x="140208" y="0"/>
                </a:moveTo>
                <a:lnTo>
                  <a:pt x="0" y="0"/>
                </a:lnTo>
                <a:lnTo>
                  <a:pt x="0" y="987551"/>
                </a:lnTo>
                <a:lnTo>
                  <a:pt x="140208" y="987551"/>
                </a:lnTo>
                <a:lnTo>
                  <a:pt x="1402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71"/>
          <p:cNvSpPr/>
          <p:nvPr/>
        </p:nvSpPr>
        <p:spPr>
          <a:xfrm>
            <a:off x="4565903" y="4456176"/>
            <a:ext cx="138684" cy="626363"/>
          </a:xfrm>
          <a:custGeom>
            <a:avLst/>
            <a:gdLst/>
            <a:ahLst/>
            <a:cxnLst/>
            <a:rect l="l" t="t" r="r" b="b"/>
            <a:pathLst>
              <a:path w="138684" h="626363">
                <a:moveTo>
                  <a:pt x="138684" y="0"/>
                </a:moveTo>
                <a:lnTo>
                  <a:pt x="0" y="0"/>
                </a:lnTo>
                <a:lnTo>
                  <a:pt x="0" y="626363"/>
                </a:lnTo>
                <a:lnTo>
                  <a:pt x="138684" y="626363"/>
                </a:lnTo>
                <a:lnTo>
                  <a:pt x="13868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72"/>
          <p:cNvSpPr/>
          <p:nvPr/>
        </p:nvSpPr>
        <p:spPr>
          <a:xfrm>
            <a:off x="5055108" y="4730496"/>
            <a:ext cx="140207" cy="352044"/>
          </a:xfrm>
          <a:custGeom>
            <a:avLst/>
            <a:gdLst/>
            <a:ahLst/>
            <a:cxnLst/>
            <a:rect l="l" t="t" r="r" b="b"/>
            <a:pathLst>
              <a:path w="140207" h="352044">
                <a:moveTo>
                  <a:pt x="140207" y="0"/>
                </a:moveTo>
                <a:lnTo>
                  <a:pt x="0" y="0"/>
                </a:lnTo>
                <a:lnTo>
                  <a:pt x="0" y="352043"/>
                </a:lnTo>
                <a:lnTo>
                  <a:pt x="140207" y="352043"/>
                </a:lnTo>
                <a:lnTo>
                  <a:pt x="1402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73"/>
          <p:cNvSpPr/>
          <p:nvPr/>
        </p:nvSpPr>
        <p:spPr>
          <a:xfrm>
            <a:off x="5545835" y="4017264"/>
            <a:ext cx="140208" cy="1065276"/>
          </a:xfrm>
          <a:custGeom>
            <a:avLst/>
            <a:gdLst/>
            <a:ahLst/>
            <a:cxnLst/>
            <a:rect l="l" t="t" r="r" b="b"/>
            <a:pathLst>
              <a:path w="140208" h="1065276">
                <a:moveTo>
                  <a:pt x="140208" y="0"/>
                </a:moveTo>
                <a:lnTo>
                  <a:pt x="0" y="0"/>
                </a:lnTo>
                <a:lnTo>
                  <a:pt x="0" y="1065276"/>
                </a:lnTo>
                <a:lnTo>
                  <a:pt x="140208" y="1065276"/>
                </a:lnTo>
                <a:lnTo>
                  <a:pt x="1402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74"/>
          <p:cNvSpPr/>
          <p:nvPr/>
        </p:nvSpPr>
        <p:spPr>
          <a:xfrm>
            <a:off x="6035040" y="4174235"/>
            <a:ext cx="140207" cy="908303"/>
          </a:xfrm>
          <a:custGeom>
            <a:avLst/>
            <a:gdLst/>
            <a:ahLst/>
            <a:cxnLst/>
            <a:rect l="l" t="t" r="r" b="b"/>
            <a:pathLst>
              <a:path w="140207" h="908303">
                <a:moveTo>
                  <a:pt x="140207" y="0"/>
                </a:moveTo>
                <a:lnTo>
                  <a:pt x="0" y="0"/>
                </a:lnTo>
                <a:lnTo>
                  <a:pt x="0" y="908303"/>
                </a:lnTo>
                <a:lnTo>
                  <a:pt x="140207" y="908303"/>
                </a:lnTo>
                <a:lnTo>
                  <a:pt x="1402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75"/>
          <p:cNvSpPr/>
          <p:nvPr/>
        </p:nvSpPr>
        <p:spPr>
          <a:xfrm>
            <a:off x="888491" y="5082540"/>
            <a:ext cx="5391912" cy="0"/>
          </a:xfrm>
          <a:custGeom>
            <a:avLst/>
            <a:gdLst/>
            <a:ahLst/>
            <a:cxnLst/>
            <a:rect l="l" t="t" r="r" b="b"/>
            <a:pathLst>
              <a:path w="5391911">
                <a:moveTo>
                  <a:pt x="0" y="0"/>
                </a:moveTo>
                <a:lnTo>
                  <a:pt x="53919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76"/>
          <p:cNvSpPr/>
          <p:nvPr/>
        </p:nvSpPr>
        <p:spPr>
          <a:xfrm>
            <a:off x="1133855" y="3108960"/>
            <a:ext cx="4901184" cy="1801367"/>
          </a:xfrm>
          <a:custGeom>
            <a:avLst/>
            <a:gdLst/>
            <a:ahLst/>
            <a:cxnLst/>
            <a:rect l="l" t="t" r="r" b="b"/>
            <a:pathLst>
              <a:path w="4901184" h="1801367">
                <a:moveTo>
                  <a:pt x="0" y="1005839"/>
                </a:moveTo>
                <a:lnTo>
                  <a:pt x="490727" y="1801367"/>
                </a:lnTo>
                <a:lnTo>
                  <a:pt x="979932" y="1010412"/>
                </a:lnTo>
                <a:lnTo>
                  <a:pt x="1470660" y="853439"/>
                </a:lnTo>
                <a:lnTo>
                  <a:pt x="1961388" y="873251"/>
                </a:lnTo>
                <a:lnTo>
                  <a:pt x="2450592" y="915923"/>
                </a:lnTo>
                <a:lnTo>
                  <a:pt x="2941320" y="324612"/>
                </a:lnTo>
                <a:lnTo>
                  <a:pt x="3432048" y="1347215"/>
                </a:lnTo>
                <a:lnTo>
                  <a:pt x="3921252" y="1629156"/>
                </a:lnTo>
                <a:lnTo>
                  <a:pt x="4411980" y="0"/>
                </a:lnTo>
                <a:lnTo>
                  <a:pt x="4901184" y="1210056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77"/>
          <p:cNvSpPr txBox="1"/>
          <p:nvPr/>
        </p:nvSpPr>
        <p:spPr>
          <a:xfrm>
            <a:off x="619455" y="5275453"/>
            <a:ext cx="17653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-70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6" name="object 78"/>
          <p:cNvSpPr txBox="1"/>
          <p:nvPr/>
        </p:nvSpPr>
        <p:spPr>
          <a:xfrm>
            <a:off x="654202" y="4883784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7" name="object 79"/>
          <p:cNvSpPr txBox="1"/>
          <p:nvPr/>
        </p:nvSpPr>
        <p:spPr>
          <a:xfrm>
            <a:off x="596290" y="4492497"/>
            <a:ext cx="19939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130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8" name="object 80"/>
          <p:cNvSpPr txBox="1"/>
          <p:nvPr/>
        </p:nvSpPr>
        <p:spPr>
          <a:xfrm>
            <a:off x="596290" y="4100829"/>
            <a:ext cx="19939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230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9" name="object 81"/>
          <p:cNvSpPr txBox="1"/>
          <p:nvPr/>
        </p:nvSpPr>
        <p:spPr>
          <a:xfrm>
            <a:off x="596290" y="3709161"/>
            <a:ext cx="19939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330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0" name="object 82"/>
          <p:cNvSpPr txBox="1"/>
          <p:nvPr/>
        </p:nvSpPr>
        <p:spPr>
          <a:xfrm>
            <a:off x="596290" y="3317494"/>
            <a:ext cx="19939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430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1" name="object 83"/>
          <p:cNvSpPr txBox="1"/>
          <p:nvPr/>
        </p:nvSpPr>
        <p:spPr>
          <a:xfrm>
            <a:off x="596290" y="2925826"/>
            <a:ext cx="19939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530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2" name="object 84"/>
          <p:cNvSpPr txBox="1"/>
          <p:nvPr/>
        </p:nvSpPr>
        <p:spPr>
          <a:xfrm>
            <a:off x="949578" y="5157851"/>
            <a:ext cx="858519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</a:tabLst>
            </a:pP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杨佳丽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尹同心</a:t>
            </a:r>
            <a:endParaRPr lang="zh-CN" sz="900" dirty="0" smtClean="0">
              <a:solidFill>
                <a:srgbClr val="5858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" name="object 85"/>
          <p:cNvSpPr txBox="1"/>
          <p:nvPr/>
        </p:nvSpPr>
        <p:spPr>
          <a:xfrm>
            <a:off x="1988057" y="5157851"/>
            <a:ext cx="1781175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44500" algn="l"/>
                <a:tab pos="934085" algn="l"/>
                <a:tab pos="1424940" algn="l"/>
              </a:tabLst>
            </a:pP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郝壮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张雪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王欢欢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拓燕茹</a:t>
            </a:r>
            <a:endParaRPr lang="zh-CN" sz="900" dirty="0" smtClean="0">
              <a:solidFill>
                <a:srgbClr val="5858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4" name="object 86"/>
          <p:cNvSpPr txBox="1"/>
          <p:nvPr/>
        </p:nvSpPr>
        <p:spPr>
          <a:xfrm>
            <a:off x="3890898" y="5157851"/>
            <a:ext cx="2273300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60705" algn="l"/>
                <a:tab pos="993140" algn="l"/>
                <a:tab pos="1482725" algn="l"/>
                <a:tab pos="2030730" algn="l"/>
              </a:tabLst>
            </a:pP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陈万英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杨璐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郭伟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黄蕊</a:t>
            </a: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sz="900" dirty="0" smtClean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许欢</a:t>
            </a:r>
            <a:endParaRPr lang="zh-CN" sz="900" dirty="0" smtClean="0">
              <a:solidFill>
                <a:srgbClr val="5858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5" name="object 87"/>
          <p:cNvSpPr txBox="1"/>
          <p:nvPr/>
        </p:nvSpPr>
        <p:spPr>
          <a:xfrm>
            <a:off x="3104515" y="2620264"/>
            <a:ext cx="739140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课堂活动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6" name="object 88"/>
          <p:cNvSpPr/>
          <p:nvPr/>
        </p:nvSpPr>
        <p:spPr>
          <a:xfrm>
            <a:off x="2382011" y="5571744"/>
            <a:ext cx="243839" cy="62484"/>
          </a:xfrm>
          <a:custGeom>
            <a:avLst/>
            <a:gdLst/>
            <a:ahLst/>
            <a:cxnLst/>
            <a:rect l="l" t="t" r="r" b="b"/>
            <a:pathLst>
              <a:path w="243839" h="62484">
                <a:moveTo>
                  <a:pt x="0" y="62483"/>
                </a:moveTo>
                <a:lnTo>
                  <a:pt x="243839" y="62483"/>
                </a:lnTo>
                <a:lnTo>
                  <a:pt x="243839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89"/>
          <p:cNvSpPr txBox="1"/>
          <p:nvPr/>
        </p:nvSpPr>
        <p:spPr>
          <a:xfrm>
            <a:off x="2639060" y="5525414"/>
            <a:ext cx="368300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目标值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8" name="object 90"/>
          <p:cNvSpPr/>
          <p:nvPr/>
        </p:nvSpPr>
        <p:spPr>
          <a:xfrm>
            <a:off x="3131820" y="5571744"/>
            <a:ext cx="243839" cy="62484"/>
          </a:xfrm>
          <a:custGeom>
            <a:avLst/>
            <a:gdLst/>
            <a:ahLst/>
            <a:cxnLst/>
            <a:rect l="l" t="t" r="r" b="b"/>
            <a:pathLst>
              <a:path w="243839" h="62484">
                <a:moveTo>
                  <a:pt x="0" y="62483"/>
                </a:moveTo>
                <a:lnTo>
                  <a:pt x="243839" y="62483"/>
                </a:lnTo>
                <a:lnTo>
                  <a:pt x="243839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91"/>
          <p:cNvSpPr txBox="1"/>
          <p:nvPr/>
        </p:nvSpPr>
        <p:spPr>
          <a:xfrm>
            <a:off x="3389757" y="5525414"/>
            <a:ext cx="368300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标准值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0" name="object 92"/>
          <p:cNvSpPr/>
          <p:nvPr/>
        </p:nvSpPr>
        <p:spPr>
          <a:xfrm>
            <a:off x="3883152" y="5603747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93"/>
          <p:cNvSpPr txBox="1"/>
          <p:nvPr/>
        </p:nvSpPr>
        <p:spPr>
          <a:xfrm>
            <a:off x="4140453" y="5525414"/>
            <a:ext cx="482600" cy="14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课堂活动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2" name="object 16"/>
          <p:cNvSpPr txBox="1"/>
          <p:nvPr/>
        </p:nvSpPr>
        <p:spPr>
          <a:xfrm>
            <a:off x="7218045" y="2983230"/>
            <a:ext cx="4050030" cy="3064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0000"/>
              </a:lnSpc>
            </a:pPr>
            <a:r>
              <a:rPr sz="22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200" b="1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、召开</a:t>
            </a:r>
            <a:r>
              <a:rPr lang="zh-CN" sz="2200" b="1" spc="-2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教研室工作</a:t>
            </a:r>
            <a:r>
              <a:rPr sz="2200" b="1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会议，集体学习</a:t>
            </a:r>
            <a:r>
              <a:rPr lang="zh-CN" sz="2200" b="1" spc="-2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平台</a:t>
            </a:r>
            <a:r>
              <a:rPr sz="2200" b="1" spc="-3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zh-CN" sz="2200" b="1" spc="-3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方</a:t>
            </a:r>
            <a:r>
              <a:rPr sz="2200" b="1" spc="-3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法；</a:t>
            </a:r>
            <a:endParaRPr sz="2200" b="1" spc="-3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2700">
              <a:lnSpc>
                <a:spcPct val="130000"/>
              </a:lnSpc>
            </a:pPr>
            <a:endParaRPr sz="2200" b="1" spc="-3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2700">
              <a:lnSpc>
                <a:spcPct val="130000"/>
              </a:lnSpc>
            </a:pPr>
            <a:r>
              <a:rPr sz="22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 2</a:t>
            </a:r>
            <a:r>
              <a:rPr sz="2200" b="1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、对没有达标的教师提出</a:t>
            </a:r>
            <a:r>
              <a:rPr lang="zh-CN" sz="2200" b="1" spc="-2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督导要求</a:t>
            </a:r>
            <a:r>
              <a:rPr sz="2200" b="1" spc="-2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2200" b="1" spc="-2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安排专人一对一辅导使用教学软件</a:t>
            </a:r>
            <a:r>
              <a:rPr lang="zh-CN" sz="2200" b="1" spc="-3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。</a:t>
            </a:r>
            <a:endParaRPr lang="zh-CN" sz="2200" b="1" spc="-30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661670" y="932815"/>
            <a:ext cx="3561715" cy="524510"/>
          </a:xfrm>
          <a:custGeom>
            <a:avLst/>
            <a:gdLst/>
            <a:ahLst/>
            <a:cxnLst/>
            <a:rect l="l" t="t" r="r" b="b"/>
            <a:pathLst>
              <a:path w="3110483" h="524255">
                <a:moveTo>
                  <a:pt x="0" y="524255"/>
                </a:moveTo>
                <a:lnTo>
                  <a:pt x="3110484" y="524255"/>
                </a:lnTo>
                <a:lnTo>
                  <a:pt x="3110484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1225" y="1487805"/>
          <a:ext cx="10795000" cy="500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"/>
                <a:gridCol w="617220"/>
                <a:gridCol w="1120140"/>
                <a:gridCol w="2611120"/>
                <a:gridCol w="636905"/>
                <a:gridCol w="689610"/>
                <a:gridCol w="1049655"/>
                <a:gridCol w="3096260"/>
                <a:gridCol w="775970"/>
              </a:tblGrid>
              <a:tr h="383540">
                <a:tc rowSpan="23">
                  <a:txBody>
                    <a:bodyPr/>
                    <a:lstStyle/>
                    <a:p>
                      <a:endParaRPr sz="28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序号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要素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目标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lang="zh-CN"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完成情况</a:t>
                      </a:r>
                      <a:endParaRPr lang="zh-CN" sz="1600" b="1" spc="-5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序号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要素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目标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完成情况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44640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endParaRPr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25095" indent="13335" algn="ctr">
                        <a:lnSpc>
                          <a:spcPct val="115000"/>
                        </a:lnSpc>
                      </a:pPr>
                      <a:r>
                        <a:rPr lang="zh-CN" sz="1200" b="1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招生</a:t>
                      </a:r>
                      <a:endParaRPr lang="zh-CN" sz="1200" b="1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招生</a:t>
                      </a:r>
                      <a:r>
                        <a:rPr lang="zh-CN" sz="12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人数</a:t>
                      </a:r>
                      <a:endParaRPr lang="zh-CN" sz="1200" b="1" spc="0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280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实训条件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校内实训基地（室）数量达到（个）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实训项目按人才培养方案开出率达（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%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buNone/>
                      </a:pPr>
                      <a:endParaRPr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  <a:buNone/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125095" indent="13335" algn="ctr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人才培养模式 改革</a:t>
                      </a:r>
                      <a:endParaRPr lang="zh-CN" altLang="en-US"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buNone/>
                      </a:pPr>
                      <a:r>
                        <a:rPr sz="1200" b="1" spc="3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与企业合作培养订</a:t>
                      </a:r>
                      <a:r>
                        <a:rPr sz="1200" b="1" spc="2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单</a:t>
                      </a:r>
                      <a:r>
                        <a:rPr sz="1200" b="1" spc="3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学生数（</a:t>
                      </a: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</a:t>
                      </a:r>
                      <a:r>
                        <a:rPr lang="zh-CN" sz="12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1200" b="1" spc="0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6098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30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2192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华纳大药厂订单班</a:t>
                      </a:r>
                      <a:endParaRPr lang="zh-CN" altLang="en-US" sz="1200" b="1" spc="0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9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9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教学改革与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资源建设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21945" algn="ctr">
                        <a:lnSpc>
                          <a:spcPct val="100000"/>
                        </a:lnSpc>
                      </a:pPr>
                      <a:r>
                        <a:rPr lang="zh-CN" sz="1200" b="1" dirty="0">
                          <a:latin typeface="微软雅黑" panose="020B0503020204020204" pitchFamily="34" charset="-122"/>
                        </a:rPr>
                        <a:t>专业教学资源数量（条）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1400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13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校外实训基地（个）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432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6830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实训基地实行6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S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管理比例（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%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50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6637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lang="en-US"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社会服务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能力建设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89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技术服务合同额（万元）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30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43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省级优秀教材（部）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89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社会培训合同额（万元）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省级精品在线开放课程（门）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65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校企合作企业数量达到（个）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20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321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院级精品在线开放课程（门）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省级教学改革研究项目（项）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endParaRPr lang="en-US"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教学管理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能力建设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省级教学成果奖（项）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院级教学改革研究项目（项）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院级教学成果奖（项）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  <a:buNone/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科研论文数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15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352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7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12509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师资队伍建设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引进培养高层次人才（名）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79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67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新进教师（名）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endParaRPr lang="en-US"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lang="zh-CN" sz="1200" b="1" spc="-5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技能大赛及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创新创业</a:t>
                      </a:r>
                      <a:r>
                        <a:rPr lang="zh-CN" sz="1200" b="1" spc="-5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大赛</a:t>
                      </a:r>
                      <a:endParaRPr lang="zh-CN" sz="1200" b="1" spc="-5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国家级比赛获奖（项）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3495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双师素质教师比例 (%)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90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1365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省级比赛获奖（项）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590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企业兼职教师数（人）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13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院级比赛获奖（项）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43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教学能力大赛获奖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9</a:t>
                      </a:r>
                      <a:endParaRPr lang="en-US"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lang="zh-CN" sz="1200" b="1" spc="-5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国际合作</a:t>
                      </a:r>
                      <a:endParaRPr lang="zh-CN" sz="1200" b="1" spc="-5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04165" algn="ctr">
                        <a:lnSpc>
                          <a:spcPct val="100000"/>
                        </a:lnSpc>
                      </a:pPr>
                      <a:r>
                        <a:rPr lang="en-US" altLang="zh-CN" sz="1200" b="1" dirty="0">
                          <a:latin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sz="1200" b="1" dirty="0">
                          <a:latin typeface="微软雅黑" panose="020B0503020204020204" pitchFamily="34" charset="-122"/>
                          <a:sym typeface="+mn-ea"/>
                        </a:rPr>
                        <a:t>教师出国（境）进修培训（人次）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0</a:t>
                      </a:r>
                      <a:endParaRPr lang="en-US" altLang="zh-CN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352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发表</a:t>
                      </a: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教改论文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教师赴企业锻炼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endParaRPr lang="en-US"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6" name="object 52"/>
          <p:cNvSpPr txBox="1"/>
          <p:nvPr/>
        </p:nvSpPr>
        <p:spPr>
          <a:xfrm>
            <a:off x="638810" y="975995"/>
            <a:ext cx="3219450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（一）体系构建</a:t>
            </a:r>
            <a:r>
              <a:rPr lang="zh-CN" sz="24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：</a:t>
            </a:r>
            <a:r>
              <a:rPr sz="24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标准</a:t>
            </a:r>
            <a:endParaRPr lang="zh-CN" sz="2400" b="1" spc="-30" dirty="0" smtClean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3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28260" y="932815"/>
            <a:ext cx="59029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药品生产技术首轮诊改目标完成情况</a:t>
            </a:r>
            <a:endParaRPr 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06908" y="955547"/>
            <a:ext cx="7004304" cy="522731"/>
          </a:xfrm>
          <a:custGeom>
            <a:avLst/>
            <a:gdLst/>
            <a:ahLst/>
            <a:cxnLst/>
            <a:rect l="l" t="t" r="r" b="b"/>
            <a:pathLst>
              <a:path w="7004304" h="522731">
                <a:moveTo>
                  <a:pt x="0" y="522731"/>
                </a:moveTo>
                <a:lnTo>
                  <a:pt x="7004304" y="522731"/>
                </a:lnTo>
                <a:lnTo>
                  <a:pt x="7004304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1004" y="987297"/>
            <a:ext cx="677418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激励、学习、创</a:t>
            </a:r>
            <a:r>
              <a:rPr sz="2800" b="1" spc="-25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新</a:t>
            </a: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、改进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0613" y="1563877"/>
          <a:ext cx="11512230" cy="517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7137"/>
                <a:gridCol w="2457450"/>
                <a:gridCol w="2986659"/>
                <a:gridCol w="2912489"/>
                <a:gridCol w="1928495"/>
              </a:tblGrid>
              <a:tr h="34988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endParaRPr sz="18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marL="24955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诊断问题</a:t>
                      </a:r>
                      <a:endParaRPr sz="14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激励</a:t>
                      </a:r>
                      <a:endParaRPr sz="14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学习</a:t>
                      </a:r>
                      <a:endParaRPr sz="14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创新</a:t>
                      </a:r>
                      <a:endParaRPr sz="14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改进（效果）</a:t>
                      </a:r>
                      <a:endParaRPr sz="14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marL="249555" marR="73025" indent="-178435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招生人数</a:t>
                      </a:r>
                      <a:endParaRPr sz="14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学院招生奖励制度，二级院系奖励分配制度</a:t>
                      </a:r>
                      <a:endParaRPr lang="zh-CN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分析招生形势，学习兄弟院校招生经验。</a:t>
                      </a:r>
                      <a:endParaRPr lang="zh-CN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全员参与招生，分片包干，建设生源基地，利用大数据分析生源地，重点宣传营销。</a:t>
                      </a:r>
                      <a:endParaRPr lang="zh-CN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年招生人数比</a:t>
                      </a:r>
                      <a:r>
                        <a:rPr lang="en-US" altLang="zh-CN" sz="1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年提升。</a:t>
                      </a:r>
                      <a:endParaRPr lang="zh-CN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marL="71120" marR="73025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华纳药厂订单班</a:t>
                      </a:r>
                      <a:endParaRPr lang="zh-CN" sz="14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53340" fontAlgn="auto">
                        <a:lnSpc>
                          <a:spcPct val="100000"/>
                        </a:lnSpc>
                      </a:pPr>
                      <a:r>
                        <a:rPr sz="1300" b="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学院和</a:t>
                      </a:r>
                      <a:r>
                        <a:rPr lang="zh-CN" sz="1300" b="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二级学院</a:t>
                      </a:r>
                      <a:r>
                        <a:rPr sz="1300" b="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</a:t>
                      </a:r>
                      <a:r>
                        <a:rPr sz="1300" b="0" spc="8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教师</a:t>
                      </a:r>
                      <a:r>
                        <a:rPr sz="1300" b="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配</a:t>
                      </a:r>
                      <a:r>
                        <a:rPr sz="1300" b="0" spc="75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置</a:t>
                      </a:r>
                      <a:r>
                        <a:rPr sz="1300" b="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、教学</a:t>
                      </a:r>
                      <a:r>
                        <a:rPr sz="1300" b="0" spc="8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资</a:t>
                      </a:r>
                      <a:r>
                        <a:rPr sz="1300" b="0" spc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源</a:t>
                      </a:r>
                      <a:r>
                        <a:rPr lang="zh-CN" sz="1300" b="0" spc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和实训场地</a:t>
                      </a:r>
                      <a:r>
                        <a:rPr sz="1300" b="0" spc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配置方面给予支持。</a:t>
                      </a:r>
                      <a:endParaRPr sz="13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52070" fontAlgn="auto">
                        <a:lnSpc>
                          <a:spcPct val="100000"/>
                        </a:lnSpc>
                      </a:pPr>
                      <a:r>
                        <a:rPr sz="1300" b="0" spc="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学习</a:t>
                      </a:r>
                      <a:r>
                        <a:rPr lang="zh-CN" sz="1300" b="0" spc="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相关校企合作文件及其他院校的经验</a:t>
                      </a:r>
                      <a:endParaRPr lang="zh-CN" sz="1300" b="0" spc="5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fontAlgn="auto">
                        <a:lnSpc>
                          <a:spcPct val="100000"/>
                        </a:lnSpc>
                      </a:pPr>
                      <a:r>
                        <a:rPr sz="13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通过捐助推动实训室的建设，以创业推进项目进展。</a:t>
                      </a:r>
                      <a:endParaRPr sz="13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l" fontAlgn="auto">
                        <a:lnSpc>
                          <a:spcPct val="100000"/>
                        </a:lnSpc>
                      </a:pPr>
                      <a:r>
                        <a:rPr sz="13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建设方案、实训场地已确定，</a:t>
                      </a:r>
                      <a:r>
                        <a:rPr lang="en-US" sz="13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3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0名学生有意向加入</a:t>
                      </a:r>
                      <a:r>
                        <a:rPr lang="zh-CN" sz="13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订单</a:t>
                      </a:r>
                      <a:r>
                        <a:rPr sz="13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班</a:t>
                      </a:r>
                      <a:endParaRPr sz="13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 marL="71120" marR="73025" algn="ctr" fontAlgn="auto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省级精品在线开放课程资源数量 </a:t>
                      </a:r>
                      <a:endParaRPr sz="14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20015" indent="0" algn="l" fontAlgn="auto">
                        <a:lnSpc>
                          <a:spcPct val="100000"/>
                        </a:lnSpc>
                      </a:pP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校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层面出台《在线开放课程激励机制》；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二级学院推荐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教师参与学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校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评优评先和外出培训学习。</a:t>
                      </a:r>
                      <a:endParaRPr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73660" indent="4445" algn="l" fontAlgn="auto">
                        <a:lnSpc>
                          <a:spcPct val="100000"/>
                        </a:lnSpc>
                      </a:pP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学习《国家级职业教育专业教学资源库建设与应用分析报告》；学习 “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学习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教学资源库”经验；开展信息化教学能力培训；开展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信息化教学手段的培训</a:t>
                      </a:r>
                      <a:endParaRPr lang="zh-CN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8580" algn="l" fontAlgn="auto">
                        <a:lnSpc>
                          <a:spcPct val="100000"/>
                        </a:lnSpc>
                      </a:pP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要求所有任课教师全部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会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使用在线课程资源。</a:t>
                      </a:r>
                      <a:endParaRPr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9060" algn="l" fontAlgn="auto">
                        <a:lnSpc>
                          <a:spcPct val="100000"/>
                        </a:lnSpc>
                      </a:pP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现有</a:t>
                      </a:r>
                      <a:r>
                        <a:rPr lang="en-US" alt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门课程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建设已经到了后期制作阶段，预计</a:t>
                      </a:r>
                      <a:r>
                        <a:rPr lang="en-US" alt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底上线。</a:t>
                      </a:r>
                      <a:endParaRPr lang="zh-CN" altLang="en-US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249555" marR="73025" indent="-178435" fontAlgn="auto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省级优秀教材 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数量</a:t>
                      </a:r>
                      <a:endParaRPr lang="zh-CN" sz="14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53975" algn="just" fontAlgn="auto">
                        <a:lnSpc>
                          <a:spcPct val="100000"/>
                        </a:lnSpc>
                      </a:pP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学院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印发《教学奖励实施办法（试行）》 将教材作为奖励的重要指标之一。</a:t>
                      </a:r>
                      <a:endParaRPr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45720" fontAlgn="auto">
                        <a:lnSpc>
                          <a:spcPct val="100000"/>
                        </a:lnSpc>
                      </a:pP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学习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湖南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省优秀教材评选办法，学习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医药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专业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获奖教材的编写方法。</a:t>
                      </a:r>
                      <a:endParaRPr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55880" fontAlgn="auto">
                        <a:lnSpc>
                          <a:spcPct val="100000"/>
                        </a:lnSpc>
                      </a:pP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召开教材建设会议；组织教师外出参加教学能力培训。</a:t>
                      </a:r>
                      <a:endParaRPr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《药物化学》电子书稿已经编写完成。</a:t>
                      </a:r>
                      <a:endParaRPr lang="zh-CN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249555" marR="73025" indent="-178435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校内实训基地（室）数量</a:t>
                      </a:r>
                      <a:endParaRPr sz="14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 marR="73025" indent="-178435" algn="l">
                        <a:lnSpc>
                          <a:spcPct val="100000"/>
                        </a:lnSpc>
                      </a:pPr>
                      <a:r>
                        <a:rPr 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学院印发《专业技术职称晋升办法》对实训室建设参与者给予加分奖励。</a:t>
                      </a:r>
                      <a:endParaRPr lang="zh-CN" altLang="en-US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73025" indent="6350" algn="l">
                        <a:lnSpc>
                          <a:spcPct val="100000"/>
                        </a:lnSpc>
                      </a:pP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调研其他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院校药品生产技术专业</a:t>
                      </a:r>
                      <a:r>
                        <a:rPr lang="en-US" alt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GMP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实训室建设，学习实训室建设经验。</a:t>
                      </a:r>
                      <a:endParaRPr lang="zh-CN" altLang="en-US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3025" indent="0" algn="l">
                        <a:lnSpc>
                          <a:spcPct val="100000"/>
                        </a:lnSpc>
                      </a:pPr>
                      <a:r>
                        <a:rPr lang="en-US" alt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为实践教学提供了真实的生产环境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打破了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传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统教学模式，将实时传授与车间实训有机结合</a:t>
                      </a:r>
                      <a:endParaRPr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3025" indent="-15240" algn="l">
                        <a:lnSpc>
                          <a:spcPct val="100000"/>
                        </a:lnSpc>
                      </a:pP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实训室建设场地已确定，并完成了立项招标。</a:t>
                      </a:r>
                      <a:endParaRPr lang="zh-CN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249555" marR="73025" indent="-178435" algn="l">
                        <a:lnSpc>
                          <a:spcPct val="100000"/>
                        </a:lnSpc>
                        <a:buNone/>
                      </a:pPr>
                      <a:r>
                        <a:rPr sz="1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省级教学成果奖（项）</a:t>
                      </a:r>
                      <a:endParaRPr sz="14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" marR="73025" indent="16510" algn="l">
                        <a:lnSpc>
                          <a:spcPct val="100000"/>
                        </a:lnSpc>
                        <a:buNone/>
                      </a:pP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学院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印发《教学奖励实施办法（试行）》 将</a:t>
                      </a:r>
                      <a:r>
                        <a:rPr 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教学成果奖</a:t>
                      </a:r>
                      <a:r>
                        <a:rPr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作为奖励的重要指标之一。</a:t>
                      </a:r>
                      <a:endParaRPr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49555" marR="73025" indent="-178435" algn="l">
                        <a:lnSpc>
                          <a:spcPct val="100000"/>
                        </a:lnSpc>
                        <a:buNone/>
                      </a:pPr>
                      <a:endParaRPr lang="zh-CN" altLang="en-US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73025" indent="6350"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学习教育部及省教育厅有关教学成果奖的相关文件。</a:t>
                      </a:r>
                      <a:endParaRPr lang="zh-CN" altLang="en-US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marR="73025" indent="13970"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对药品生产教学模式进行创新，在</a:t>
                      </a:r>
                      <a:r>
                        <a:rPr lang="en-US" alt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六循环、三递进</a:t>
                      </a:r>
                      <a:r>
                        <a:rPr lang="en-US" alt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的模式基础上进行创新。</a:t>
                      </a:r>
                      <a:endParaRPr lang="zh-CN" altLang="en-US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73025" indent="-25400"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300" spc="7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对初步成果进行修改，报院级教学成果奖。</a:t>
                      </a:r>
                      <a:endParaRPr lang="zh-CN" altLang="en-US" sz="1300" spc="7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52043" y="967739"/>
            <a:ext cx="3834383" cy="522731"/>
          </a:xfrm>
          <a:custGeom>
            <a:avLst/>
            <a:gdLst/>
            <a:ahLst/>
            <a:cxnLst/>
            <a:rect l="l" t="t" r="r" b="b"/>
            <a:pathLst>
              <a:path w="3834383" h="522731">
                <a:moveTo>
                  <a:pt x="0" y="522731"/>
                </a:moveTo>
                <a:lnTo>
                  <a:pt x="3834383" y="522731"/>
                </a:lnTo>
                <a:lnTo>
                  <a:pt x="3834383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4359" y="1691639"/>
            <a:ext cx="1466088" cy="513588"/>
          </a:xfrm>
          <a:custGeom>
            <a:avLst/>
            <a:gdLst/>
            <a:ahLst/>
            <a:cxnLst/>
            <a:rect l="l" t="t" r="r" b="b"/>
            <a:pathLst>
              <a:path w="1466088" h="513588">
                <a:moveTo>
                  <a:pt x="0" y="513588"/>
                </a:moveTo>
                <a:lnTo>
                  <a:pt x="0" y="0"/>
                </a:lnTo>
                <a:lnTo>
                  <a:pt x="1466088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0466" y="999871"/>
            <a:ext cx="3576954" cy="1172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lang="zh-CN"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改进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45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21310">
              <a:lnSpc>
                <a:spcPct val="100000"/>
              </a:lnSpc>
            </a:pPr>
            <a:r>
              <a:rPr sz="24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人才培养模式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0945" y="2205989"/>
            <a:ext cx="2053844" cy="0"/>
          </a:xfrm>
          <a:custGeom>
            <a:avLst/>
            <a:gdLst/>
            <a:ahLst/>
            <a:cxnLst/>
            <a:rect l="l" t="t" r="r" b="b"/>
            <a:pathLst>
              <a:path w="2053844">
                <a:moveTo>
                  <a:pt x="0" y="0"/>
                </a:moveTo>
                <a:lnTo>
                  <a:pt x="2053844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695" y="2925445"/>
            <a:ext cx="45339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12700" algn="l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与华纳大药厂开展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现代学徒制（订单班）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 marR="12700" algn="l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请千金药业的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企业专家袁秀菊成立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工作室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2700" algn="l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召开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产教融合 校企合作职教年会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2700" algn="l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人才培养方案与课程标准修订、专家论证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 marR="12700" algn="l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开展顶岗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实训巡查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次/周</a:t>
            </a:r>
            <a:endParaRPr lang="zh-CN" altLang="en-US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695" y="2438400"/>
            <a:ext cx="4679950" cy="3519805"/>
          </a:xfrm>
          <a:custGeom>
            <a:avLst/>
            <a:gdLst/>
            <a:ahLst/>
            <a:cxnLst/>
            <a:rect l="l" t="t" r="r" b="b"/>
            <a:pathLst>
              <a:path w="3096768" h="2119883">
                <a:moveTo>
                  <a:pt x="0" y="2119884"/>
                </a:moveTo>
                <a:lnTo>
                  <a:pt x="3096768" y="2119884"/>
                </a:lnTo>
                <a:lnTo>
                  <a:pt x="3096768" y="0"/>
                </a:lnTo>
                <a:lnTo>
                  <a:pt x="0" y="0"/>
                </a:lnTo>
                <a:lnTo>
                  <a:pt x="0" y="2119884"/>
                </a:lnTo>
                <a:close/>
              </a:path>
            </a:pathLst>
          </a:custGeom>
          <a:ln w="28956">
            <a:solidFill>
              <a:srgbClr val="C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8" name="图片 7" descr="46UEFI%8T%MV@2E[YFB7DH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5760" y="1691005"/>
            <a:ext cx="3030220" cy="20154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图片 8" descr="1E~QK%S1CL3V4]XFVPXRL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60" y="3838575"/>
            <a:ext cx="3030220" cy="1981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9" descr="V(_D`1H_Z%OK35VB1E@}~}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10" y="1691640"/>
            <a:ext cx="3292475" cy="20148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图片 2" descr="7RCVCGL9%]VPT3EV08%0FQ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85" y="3838575"/>
            <a:ext cx="318389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 、专业概况</a:t>
            </a:r>
            <a:endParaRPr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710" y="815340"/>
            <a:ext cx="10991215" cy="551370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20851" y="4257675"/>
            <a:ext cx="1123188" cy="1530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161" y="5890056"/>
            <a:ext cx="902969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C4270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en-US" sz="2800" b="1" spc="-20" dirty="0" smtClean="0">
                <a:solidFill>
                  <a:srgbClr val="C4270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endParaRPr lang="en-US" sz="2800" b="1" spc="-20" dirty="0" smtClean="0">
              <a:solidFill>
                <a:srgbClr val="C42708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36361" y="2080259"/>
            <a:ext cx="1123188" cy="1528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119749" y="3642105"/>
            <a:ext cx="902969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C4270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en-US" sz="2800" b="1" spc="-20" dirty="0" smtClean="0">
                <a:solidFill>
                  <a:srgbClr val="C4270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endParaRPr lang="en-US" sz="2800" b="1" spc="-20" dirty="0" smtClean="0">
              <a:solidFill>
                <a:srgbClr val="C42708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710803" y="1136904"/>
            <a:ext cx="1123187" cy="1528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32" name="object 32"/>
          <p:cNvSpPr txBox="1"/>
          <p:nvPr/>
        </p:nvSpPr>
        <p:spPr>
          <a:xfrm>
            <a:off x="5852795" y="2080260"/>
            <a:ext cx="1207135" cy="146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50000"/>
              </a:lnSpc>
            </a:pPr>
            <a:r>
              <a:rPr lang="zh-CN" sz="1500" b="1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化学与生物制药技术为省级一流特色专业群牵头专业</a:t>
            </a:r>
            <a:endParaRPr lang="zh-CN" sz="1500"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75141" y="2691765"/>
            <a:ext cx="902969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B8240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</a:t>
            </a:r>
            <a:r>
              <a:rPr lang="en-US" sz="2800" b="1" spc="-20" dirty="0" smtClean="0">
                <a:solidFill>
                  <a:srgbClr val="B8240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endParaRPr lang="en-US" sz="2800" b="1" spc="-20" dirty="0" smtClean="0">
              <a:solidFill>
                <a:srgbClr val="B82407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20058" y="3323463"/>
            <a:ext cx="1123188" cy="1528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625342" y="4937175"/>
            <a:ext cx="902969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C4270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en-US" sz="2800" b="1" spc="-20" dirty="0" smtClean="0">
                <a:solidFill>
                  <a:srgbClr val="C4270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endParaRPr lang="en-US" sz="2800" b="1" spc="-20" dirty="0" smtClean="0">
              <a:solidFill>
                <a:srgbClr val="C42708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19"/>
          <p:cNvSpPr txBox="1"/>
          <p:nvPr/>
        </p:nvSpPr>
        <p:spPr>
          <a:xfrm>
            <a:off x="2796540" y="3541395"/>
            <a:ext cx="836295" cy="1092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 fontAlgn="auto">
              <a:lnSpc>
                <a:spcPct val="150000"/>
              </a:lnSpc>
            </a:pPr>
            <a:endParaRPr lang="zh-CN" sz="1600"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9" name="object 8"/>
          <p:cNvSpPr/>
          <p:nvPr/>
        </p:nvSpPr>
        <p:spPr>
          <a:xfrm>
            <a:off x="544195" y="975360"/>
            <a:ext cx="4245610" cy="522605"/>
          </a:xfrm>
          <a:custGeom>
            <a:avLst/>
            <a:gdLst/>
            <a:ahLst/>
            <a:cxnLst/>
            <a:rect l="l" t="t" r="r" b="b"/>
            <a:pathLst>
              <a:path w="3099816" h="522732">
                <a:moveTo>
                  <a:pt x="0" y="522732"/>
                </a:moveTo>
                <a:lnTo>
                  <a:pt x="3099816" y="522732"/>
                </a:lnTo>
                <a:lnTo>
                  <a:pt x="309981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r>
              <a:rPr sz="32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（一）</a:t>
            </a:r>
            <a:r>
              <a:rPr lang="zh-CN" sz="32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专业</a:t>
            </a:r>
            <a:r>
              <a:rPr sz="32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发展历程</a:t>
            </a:r>
            <a:endParaRPr sz="3200" b="1" spc="-35" dirty="0" smtClean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object 19"/>
          <p:cNvSpPr txBox="1"/>
          <p:nvPr/>
        </p:nvSpPr>
        <p:spPr>
          <a:xfrm>
            <a:off x="854710" y="4476750"/>
            <a:ext cx="836295" cy="1092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 fontAlgn="auto">
              <a:lnSpc>
                <a:spcPct val="150000"/>
              </a:lnSpc>
            </a:pPr>
            <a:r>
              <a:rPr lang="zh-CN" sz="1600" b="1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化学制药技术专业开始招生</a:t>
            </a:r>
            <a:endParaRPr lang="zh-CN" sz="1600"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19"/>
          <p:cNvSpPr txBox="1"/>
          <p:nvPr/>
        </p:nvSpPr>
        <p:spPr>
          <a:xfrm>
            <a:off x="3663315" y="3362325"/>
            <a:ext cx="836295" cy="1092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 fontAlgn="auto">
              <a:lnSpc>
                <a:spcPct val="150000"/>
              </a:lnSpc>
            </a:pPr>
            <a:r>
              <a:rPr lang="zh-CN" sz="1600" b="1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高职教育创新发展行动计划骨干专业</a:t>
            </a:r>
            <a:endParaRPr lang="zh-CN" sz="1600"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19"/>
          <p:cNvSpPr txBox="1"/>
          <p:nvPr/>
        </p:nvSpPr>
        <p:spPr>
          <a:xfrm>
            <a:off x="8729345" y="1329690"/>
            <a:ext cx="1086485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 marR="12700" algn="ctr" fontAlgn="auto">
              <a:lnSpc>
                <a:spcPct val="150000"/>
              </a:lnSpc>
            </a:pPr>
            <a:r>
              <a:rPr lang="zh-CN" sz="1600" b="1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湖南省卓越院校建设重点专业</a:t>
            </a:r>
            <a:endParaRPr lang="zh-CN" sz="1600" b="1" spc="-1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52043" y="816863"/>
            <a:ext cx="3834383" cy="524255"/>
          </a:xfrm>
          <a:custGeom>
            <a:avLst/>
            <a:gdLst/>
            <a:ahLst/>
            <a:cxnLst/>
            <a:rect l="l" t="t" r="r" b="b"/>
            <a:pathLst>
              <a:path w="3834383" h="524255">
                <a:moveTo>
                  <a:pt x="0" y="524255"/>
                </a:moveTo>
                <a:lnTo>
                  <a:pt x="3834383" y="524255"/>
                </a:lnTo>
                <a:lnTo>
                  <a:pt x="3834383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18744" y="1484375"/>
            <a:ext cx="1466088" cy="512063"/>
          </a:xfrm>
          <a:custGeom>
            <a:avLst/>
            <a:gdLst/>
            <a:ahLst/>
            <a:cxnLst/>
            <a:rect l="l" t="t" r="r" b="b"/>
            <a:pathLst>
              <a:path w="1466088" h="512063">
                <a:moveTo>
                  <a:pt x="0" y="512063"/>
                </a:moveTo>
                <a:lnTo>
                  <a:pt x="0" y="0"/>
                </a:lnTo>
                <a:lnTo>
                  <a:pt x="1466088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0466" y="849248"/>
            <a:ext cx="3576954" cy="1115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（二）体系运行</a:t>
            </a: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2800" b="1" spc="-3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改进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345440">
              <a:lnSpc>
                <a:spcPct val="100000"/>
              </a:lnSpc>
            </a:pPr>
            <a:r>
              <a:rPr sz="2400" b="1" spc="-5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实训条件建设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5330" y="1997201"/>
            <a:ext cx="2090801" cy="0"/>
          </a:xfrm>
          <a:custGeom>
            <a:avLst/>
            <a:gdLst/>
            <a:ahLst/>
            <a:cxnLst/>
            <a:rect l="l" t="t" r="r" b="b"/>
            <a:pathLst>
              <a:path w="2090801">
                <a:moveTo>
                  <a:pt x="0" y="0"/>
                </a:moveTo>
                <a:lnTo>
                  <a:pt x="2090801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7665" y="2369185"/>
            <a:ext cx="5081905" cy="2224405"/>
          </a:xfrm>
          <a:custGeom>
            <a:avLst/>
            <a:gdLst/>
            <a:ahLst/>
            <a:cxnLst/>
            <a:rect l="l" t="t" r="r" b="b"/>
            <a:pathLst>
              <a:path w="5361432" h="2119884">
                <a:moveTo>
                  <a:pt x="0" y="2119884"/>
                </a:moveTo>
                <a:lnTo>
                  <a:pt x="5361432" y="2119884"/>
                </a:lnTo>
                <a:lnTo>
                  <a:pt x="5361432" y="0"/>
                </a:lnTo>
                <a:lnTo>
                  <a:pt x="0" y="0"/>
                </a:lnTo>
                <a:lnTo>
                  <a:pt x="0" y="2119884"/>
                </a:lnTo>
                <a:close/>
              </a:path>
            </a:pathLst>
          </a:custGeom>
          <a:ln w="28956">
            <a:solidFill>
              <a:srgbClr val="C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37515" y="2461260"/>
            <a:ext cx="4820920" cy="1916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42000"/>
              </a:lnSpc>
            </a:pP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sz="1800" b="1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完成</a:t>
            </a:r>
            <a:r>
              <a:rPr lang="en-US"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GMP</a:t>
            </a:r>
            <a:r>
              <a:rPr lang="zh-CN" sz="1800" b="1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实训中心</a:t>
            </a:r>
            <a:r>
              <a:rPr b="1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</a:t>
            </a:r>
            <a:r>
              <a:rPr lang="zh-CN" sz="1800" b="1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建设论证</a:t>
            </a: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800" b="1" spc="-2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42000"/>
              </a:lnSpc>
            </a:pP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sz="1800" b="1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新增</a:t>
            </a: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实训设备8套；</a:t>
            </a:r>
            <a:endParaRPr sz="1800" b="1" spc="-2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42000"/>
              </a:lnSpc>
            </a:pP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sz="1800" b="1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实训室</a:t>
            </a: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实施6S管理，完成</a:t>
            </a:r>
            <a:r>
              <a:rPr lang="zh-CN" sz="1800" b="1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药品生产技术</a:t>
            </a: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实训室6S管理试点</a:t>
            </a:r>
            <a:endParaRPr sz="1800" b="1" spc="-2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42000"/>
              </a:lnSpc>
            </a:pP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新增校外实训基地</a:t>
            </a:r>
            <a:r>
              <a:rPr lang="en-US"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sz="1800" b="1" spc="-2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个</a:t>
            </a:r>
            <a:r>
              <a:rPr sz="18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800" b="1" spc="-2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Q7B47]V5B@5QIUYAP@69L8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7135" y="4280535"/>
            <a:ext cx="2515235" cy="19989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12" descr="EJ5Z`GK%Z}3`W)}2AR3)47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615" y="4280535"/>
            <a:ext cx="2697480" cy="1998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图片 13" descr="M)OAGTVVV36%MNLE}{I2I}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35" y="1762760"/>
            <a:ext cx="2515235" cy="22326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图片 16" descr="WW9P[J(6~U4A4]24)S7}G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615" y="1762760"/>
            <a:ext cx="2697480" cy="219646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52043" y="816863"/>
            <a:ext cx="3834383" cy="524255"/>
          </a:xfrm>
          <a:custGeom>
            <a:avLst/>
            <a:gdLst/>
            <a:ahLst/>
            <a:cxnLst/>
            <a:rect l="l" t="t" r="r" b="b"/>
            <a:pathLst>
              <a:path w="3834383" h="524255">
                <a:moveTo>
                  <a:pt x="0" y="524255"/>
                </a:moveTo>
                <a:lnTo>
                  <a:pt x="3834383" y="524255"/>
                </a:lnTo>
                <a:lnTo>
                  <a:pt x="3834383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18744" y="1617725"/>
            <a:ext cx="1466088" cy="512063"/>
          </a:xfrm>
          <a:custGeom>
            <a:avLst/>
            <a:gdLst/>
            <a:ahLst/>
            <a:cxnLst/>
            <a:rect l="l" t="t" r="r" b="b"/>
            <a:pathLst>
              <a:path w="1466088" h="512063">
                <a:moveTo>
                  <a:pt x="0" y="512063"/>
                </a:moveTo>
                <a:lnTo>
                  <a:pt x="0" y="0"/>
                </a:lnTo>
                <a:lnTo>
                  <a:pt x="1466088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9831" y="927988"/>
            <a:ext cx="3576954" cy="1115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</a:t>
            </a: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2800" b="1" spc="-35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改进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345440">
              <a:lnSpc>
                <a:spcPct val="100000"/>
              </a:lnSpc>
            </a:pPr>
            <a:r>
              <a:rPr sz="2400" b="1" spc="-5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教学改革与资源建设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5330" y="2130551"/>
            <a:ext cx="2850134" cy="0"/>
          </a:xfrm>
          <a:custGeom>
            <a:avLst/>
            <a:gdLst/>
            <a:ahLst/>
            <a:cxnLst/>
            <a:rect l="l" t="t" r="r" b="b"/>
            <a:pathLst>
              <a:path w="2850133">
                <a:moveTo>
                  <a:pt x="0" y="0"/>
                </a:moveTo>
                <a:lnTo>
                  <a:pt x="2850134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150" y="2668270"/>
            <a:ext cx="3124835" cy="298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80000"/>
              </a:lnSpc>
            </a:pPr>
            <a:r>
              <a:rPr sz="1800" spc="-5" dirty="0" smtClean="0">
                <a:latin typeface="Wingdings" panose="05000000000000000000"/>
                <a:cs typeface="Wingdings" panose="05000000000000000000"/>
              </a:rPr>
              <a:t></a:t>
            </a:r>
            <a:r>
              <a:rPr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建设省级</a:t>
            </a:r>
            <a:r>
              <a:rPr lang="zh-CN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名师课堂</a:t>
            </a:r>
            <a:r>
              <a:rPr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2门课程</a:t>
            </a:r>
            <a:endParaRPr sz="1800" spc="-5" dirty="0" smtClean="0">
              <a:latin typeface="Wingdings" panose="05000000000000000000"/>
              <a:cs typeface="Wingdings" panose="05000000000000000000"/>
            </a:endParaRPr>
          </a:p>
          <a:p>
            <a:pPr marL="298450" indent="-285750">
              <a:lnSpc>
                <a:spcPct val="180000"/>
              </a:lnSpc>
              <a:buFont typeface="Wingdings" panose="05000000000000000000" charset="0"/>
              <a:buChar char="Ø"/>
            </a:pP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r>
              <a:rPr lang="zh-CN" sz="18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院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级资源库</a:t>
            </a:r>
            <a:r>
              <a:rPr lang="en-US"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门课程</a:t>
            </a:r>
            <a:endParaRPr sz="1800" spc="-5" dirty="0" smtClean="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80000"/>
              </a:lnSpc>
            </a:pPr>
            <a:r>
              <a:rPr sz="1800" b="1" spc="-5" dirty="0" smtClean="0">
                <a:latin typeface="Wingdings" panose="05000000000000000000"/>
                <a:cs typeface="Wingdings" panose="05000000000000000000"/>
                <a:sym typeface="Wingdings" panose="05000000000000000000" charset="0"/>
              </a:rPr>
              <a:t>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r>
              <a:rPr lang="zh-CN" sz="18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院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级在线开放课程2门</a:t>
            </a:r>
            <a:endParaRPr sz="1000"/>
          </a:p>
          <a:p>
            <a:pPr marL="12700">
              <a:lnSpc>
                <a:spcPct val="180000"/>
              </a:lnSpc>
            </a:pPr>
            <a:r>
              <a:rPr sz="1800" spc="-5" dirty="0" smtClean="0">
                <a:latin typeface="Wingdings" panose="05000000000000000000"/>
                <a:cs typeface="Wingdings" panose="05000000000000000000"/>
              </a:rPr>
              <a:t>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r>
              <a:rPr lang="zh-CN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信息化教学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课程</a:t>
            </a:r>
            <a:r>
              <a:rPr lang="en-US" sz="18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门</a:t>
            </a:r>
            <a:endParaRPr sz="1000"/>
          </a:p>
          <a:p>
            <a:pPr marL="12700">
              <a:lnSpc>
                <a:spcPct val="180000"/>
              </a:lnSpc>
            </a:pPr>
            <a:r>
              <a:rPr sz="1800" spc="-5" dirty="0" smtClean="0">
                <a:latin typeface="Wingdings" panose="05000000000000000000"/>
                <a:cs typeface="Wingdings" panose="05000000000000000000"/>
              </a:rPr>
              <a:t>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完成院级教改课题</a:t>
            </a:r>
            <a:r>
              <a:rPr lang="en-US" sz="1800" b="1" spc="-1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项</a:t>
            </a:r>
            <a:endParaRPr sz="1000"/>
          </a:p>
          <a:p>
            <a:pPr marL="12700">
              <a:lnSpc>
                <a:spcPct val="180000"/>
              </a:lnSpc>
            </a:pPr>
            <a:r>
              <a:rPr sz="1800" spc="-5" dirty="0" smtClean="0">
                <a:latin typeface="Wingdings" panose="05000000000000000000"/>
                <a:cs typeface="Wingdings" panose="05000000000000000000"/>
              </a:rPr>
              <a:t>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编成</a:t>
            </a:r>
            <a:r>
              <a:rPr lang="en-US"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门校企</a:t>
            </a:r>
            <a:r>
              <a:rPr lang="zh-CN" sz="18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参编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教材</a:t>
            </a:r>
            <a:endParaRPr sz="1800" b="1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735330" y="2593340"/>
            <a:ext cx="3261995" cy="3260090"/>
          </a:xfrm>
          <a:custGeom>
            <a:avLst/>
            <a:gdLst/>
            <a:ahLst/>
            <a:cxnLst/>
            <a:rect l="l" t="t" r="r" b="b"/>
            <a:pathLst>
              <a:path w="3096768" h="2119883">
                <a:moveTo>
                  <a:pt x="0" y="2119884"/>
                </a:moveTo>
                <a:lnTo>
                  <a:pt x="3096768" y="2119884"/>
                </a:lnTo>
                <a:lnTo>
                  <a:pt x="3096768" y="0"/>
                </a:lnTo>
                <a:lnTo>
                  <a:pt x="0" y="0"/>
                </a:lnTo>
                <a:lnTo>
                  <a:pt x="0" y="2119884"/>
                </a:lnTo>
                <a:close/>
              </a:path>
            </a:pathLst>
          </a:custGeom>
          <a:ln w="28956">
            <a:solidFill>
              <a:srgbClr val="C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2" name="图片 11" descr="VN2`{[55~3`ZW9_`2JD4%R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4925" y="816610"/>
            <a:ext cx="3874135" cy="2292350"/>
          </a:xfrm>
          <a:prstGeom prst="rect">
            <a:avLst/>
          </a:prstGeom>
        </p:spPr>
      </p:pic>
      <p:pic>
        <p:nvPicPr>
          <p:cNvPr id="13" name="图片 12" descr="35748C2DFFF949E1A926FF9A3802DA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780" y="1617980"/>
            <a:ext cx="1993900" cy="26593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198110" y="3434715"/>
            <a:ext cx="3923030" cy="2052320"/>
            <a:chOff x="6330" y="3354"/>
            <a:chExt cx="8586" cy="4011"/>
          </a:xfrm>
        </p:grpSpPr>
        <p:pic>
          <p:nvPicPr>
            <p:cNvPr id="14" name="图片 13" descr="AEF6]O[ZS@U~]H4V%79S7XH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0" y="3435"/>
              <a:ext cx="6540" cy="3930"/>
            </a:xfrm>
            <a:prstGeom prst="rect">
              <a:avLst/>
            </a:prstGeom>
          </p:spPr>
        </p:pic>
        <p:pic>
          <p:nvPicPr>
            <p:cNvPr id="15" name="图片 14" descr="6JJ4VRW(Y]$34Q}8DW9FP8V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0" y="3354"/>
              <a:ext cx="2047" cy="40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52043" y="816863"/>
            <a:ext cx="3834383" cy="524255"/>
          </a:xfrm>
          <a:custGeom>
            <a:avLst/>
            <a:gdLst/>
            <a:ahLst/>
            <a:cxnLst/>
            <a:rect l="l" t="t" r="r" b="b"/>
            <a:pathLst>
              <a:path w="3834383" h="524255">
                <a:moveTo>
                  <a:pt x="0" y="524255"/>
                </a:moveTo>
                <a:lnTo>
                  <a:pt x="3834383" y="524255"/>
                </a:lnTo>
                <a:lnTo>
                  <a:pt x="3834383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7530" y="2415540"/>
            <a:ext cx="3859530" cy="2602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</a:pP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组织教师参加信息化教学、在线课程、创新创业教育等培训；</a:t>
            </a:r>
            <a:endParaRPr sz="1800" b="1" spc="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50000"/>
              </a:lnSpc>
            </a:pP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lang="zh-CN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骨干教师培训</a:t>
            </a:r>
            <a:r>
              <a:rPr lang="en-US" altLang="zh-CN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3</a:t>
            </a:r>
            <a:r>
              <a:rPr lang="zh-CN" altLang="en-US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人次；</a:t>
            </a:r>
            <a:endParaRPr sz="1800" b="1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50000"/>
              </a:lnSpc>
            </a:pP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新聘2名专任教师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800" b="1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50000"/>
              </a:lnSpc>
            </a:pP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新聘2名</a:t>
            </a:r>
            <a:r>
              <a:rPr lang="zh-CN" sz="18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企业专家技术能手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进课堂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800" b="1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50000"/>
              </a:lnSpc>
            </a:pP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sz="18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聘任10名企业兼职教师</a:t>
            </a:r>
            <a:r>
              <a:rPr lang="zh-CN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lang="zh-CN" sz="1800" b="1" spc="0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2700">
              <a:lnSpc>
                <a:spcPct val="150000"/>
              </a:lnSpc>
            </a:pPr>
            <a:r>
              <a:rPr lang="zh-CN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指导青年教师</a:t>
            </a:r>
            <a:r>
              <a:rPr lang="en-US" altLang="zh-CN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5</a:t>
            </a:r>
            <a:r>
              <a:rPr lang="zh-CN" altLang="en-US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人次；</a:t>
            </a:r>
            <a:endParaRPr lang="zh-CN" altLang="en-US" sz="1800" b="1" spc="0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marL="12700">
              <a:lnSpc>
                <a:spcPct val="150000"/>
              </a:lnSpc>
            </a:pPr>
            <a:r>
              <a:rPr lang="zh-CN" altLang="en-US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教研室完成听评课</a:t>
            </a:r>
            <a:r>
              <a:rPr lang="en-US" altLang="zh-CN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6</a:t>
            </a:r>
            <a:r>
              <a:rPr lang="zh-CN" altLang="en-US" sz="18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Wingdings" panose="05000000000000000000" charset="0"/>
              </a:rPr>
              <a:t>门；</a:t>
            </a:r>
            <a:endParaRPr lang="zh-CN" altLang="en-US" sz="1800" b="1" spc="0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Wingdings" panose="05000000000000000000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8744" y="1484375"/>
            <a:ext cx="1466088" cy="512063"/>
          </a:xfrm>
          <a:custGeom>
            <a:avLst/>
            <a:gdLst/>
            <a:ahLst/>
            <a:cxnLst/>
            <a:rect l="l" t="t" r="r" b="b"/>
            <a:pathLst>
              <a:path w="1466088" h="512063">
                <a:moveTo>
                  <a:pt x="0" y="512063"/>
                </a:moveTo>
                <a:lnTo>
                  <a:pt x="0" y="0"/>
                </a:lnTo>
                <a:lnTo>
                  <a:pt x="1466088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35330" y="1997201"/>
            <a:ext cx="2322830" cy="0"/>
          </a:xfrm>
          <a:custGeom>
            <a:avLst/>
            <a:gdLst/>
            <a:ahLst/>
            <a:cxnLst/>
            <a:rect l="l" t="t" r="r" b="b"/>
            <a:pathLst>
              <a:path w="2322830">
                <a:moveTo>
                  <a:pt x="0" y="0"/>
                </a:moveTo>
                <a:lnTo>
                  <a:pt x="232283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0466" y="849248"/>
            <a:ext cx="3576954" cy="1115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</a:t>
            </a: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2800" b="1" spc="-35" dirty="0" smtClean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改进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345440">
              <a:lnSpc>
                <a:spcPct val="100000"/>
              </a:lnSpc>
            </a:pPr>
            <a:r>
              <a:rPr sz="2400" b="1" spc="-5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师资队伍建设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695" y="2415540"/>
            <a:ext cx="3917950" cy="3574415"/>
          </a:xfrm>
          <a:custGeom>
            <a:avLst/>
            <a:gdLst/>
            <a:ahLst/>
            <a:cxnLst/>
            <a:rect l="l" t="t" r="r" b="b"/>
            <a:pathLst>
              <a:path w="6292596" h="2194560">
                <a:moveTo>
                  <a:pt x="0" y="2194560"/>
                </a:moveTo>
                <a:lnTo>
                  <a:pt x="6292596" y="2194560"/>
                </a:lnTo>
                <a:lnTo>
                  <a:pt x="6292596" y="0"/>
                </a:lnTo>
                <a:lnTo>
                  <a:pt x="0" y="0"/>
                </a:lnTo>
                <a:lnTo>
                  <a:pt x="0" y="2194560"/>
                </a:lnTo>
                <a:close/>
              </a:path>
            </a:pathLst>
          </a:custGeom>
          <a:ln w="28955">
            <a:solidFill>
              <a:srgbClr val="C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6" name="图片 5" descr="Y{CK2%YIV[[KU}AY473F`B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7975" y="3417570"/>
            <a:ext cx="3234690" cy="24187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图片 6" descr=")P_(Q7AJZ%{%UI87ZS_L](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65" y="908685"/>
            <a:ext cx="3463925" cy="23787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图片 13" descr="9)9Y6Q{O45_FYV)7@A3{Y0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880" y="3417570"/>
            <a:ext cx="3394710" cy="24187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图片 15" descr=")GOPKRIPTB`1DN0DEAW1N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975" y="908685"/>
            <a:ext cx="3085465" cy="23025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97865" y="1488440"/>
          <a:ext cx="10795000" cy="517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607060"/>
                <a:gridCol w="1120140"/>
                <a:gridCol w="2215515"/>
                <a:gridCol w="1032510"/>
                <a:gridCol w="689610"/>
                <a:gridCol w="1049655"/>
                <a:gridCol w="2690495"/>
                <a:gridCol w="1181735"/>
              </a:tblGrid>
              <a:tr h="480060">
                <a:tc rowSpan="21">
                  <a:txBody>
                    <a:bodyPr/>
                    <a:lstStyle/>
                    <a:p>
                      <a:endParaRPr sz="28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5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序号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要素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目标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lang="zh-CN" altLang="en-US"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是否完成</a:t>
                      </a:r>
                      <a:endParaRPr lang="zh-CN" altLang="en-US" sz="1600" b="1" spc="-5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序号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要素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目标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lang="zh-CN" altLang="en-US" sz="1600" b="1" spc="-5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是否完成</a:t>
                      </a:r>
                      <a:endParaRPr sz="16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37020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5095" indent="13335" algn="ctr">
                        <a:lnSpc>
                          <a:spcPct val="115000"/>
                        </a:lnSpc>
                      </a:pPr>
                      <a:r>
                        <a:rPr lang="zh-CN" sz="120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招生</a:t>
                      </a:r>
                      <a:endParaRPr lang="zh-CN" sz="120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</a:pPr>
                      <a:r>
                        <a:rPr lang="zh-CN" altLang="en-US" sz="1200" b="1" spc="0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招生人数</a:t>
                      </a:r>
                      <a:endParaRPr lang="zh-CN" altLang="en-US" sz="1200" b="1" spc="0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实训条件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校内实训基地（室）数量达到（个）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未完成</a:t>
                      </a:r>
                      <a:endParaRPr lang="en-US"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125095" indent="13335" algn="ctr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人才培养模式 改革</a:t>
                      </a:r>
                      <a:endParaRPr lang="zh-CN" altLang="en-US"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华纳大药厂订单班学生数</a:t>
                      </a:r>
                      <a:endParaRPr lang="zh-CN" altLang="en-US" sz="1200" b="1" spc="0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未完成</a:t>
                      </a:r>
                      <a:endParaRPr lang="zh-CN" altLang="en-US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1023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实训项目按人才培养方案开出率达（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%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9"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9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教学改革与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资源建设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ctr">
                        <a:lnSpc>
                          <a:spcPct val="100000"/>
                        </a:lnSpc>
                      </a:pPr>
                      <a:r>
                        <a:rPr lang="zh-CN" sz="1200" b="1" dirty="0">
                          <a:latin typeface="微软雅黑" panose="020B0503020204020204" pitchFamily="34" charset="-122"/>
                        </a:rPr>
                        <a:t>专业教学资源数量（条）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1365" algn="ctr">
                        <a:lnSpc>
                          <a:spcPct val="100000"/>
                        </a:lnSpc>
                      </a:pPr>
                      <a:r>
                        <a:rPr lang="zh-CN" sz="1200" b="1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新增</a:t>
                      </a: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校外实训基地（个）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2956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43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省级优秀教材（部）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未完成</a:t>
                      </a:r>
                      <a:endParaRPr lang="zh-CN" altLang="en-US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6830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实训基地实行6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S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管理比例（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%</a:t>
                      </a:r>
                      <a:r>
                        <a:rPr sz="1200" b="1" spc="0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省级精品在线开放课程（门）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未完成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社会服务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能力建设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89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技术服务合同额（万元）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未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701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089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社会培训合同额（万元）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未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院级精品在线开放课程（门）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528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65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校企合作企业数量达到（个）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省级教学改革研究项目（项）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教学管理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439420" marR="133985" indent="-304800" algn="ctr">
                        <a:lnSpc>
                          <a:spcPct val="115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能力建设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省级教学成果奖（项）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未完成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15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院级教学改革研究项目（项）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院级教学成果奖（项）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zh-CN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未完成</a:t>
                      </a:r>
                      <a:endParaRPr lang="zh-CN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  <a:buNone/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科研论文数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352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6"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2509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师资队伍建设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引进培养高层次人才（名）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未完成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479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67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新进教师（名）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lang="zh-CN" sz="1200" b="1" spc="-5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技能大赛及</a:t>
                      </a: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创新创业教育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国家级比赛获奖（项）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352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双师素质教师比例 (%)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1365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省级比赛获奖（项）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12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企业兼职教师数（人）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136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院级比赛获奖（项）</a:t>
                      </a:r>
                      <a:endParaRPr sz="12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43840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434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教学能力大赛获奖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endParaRPr sz="15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lang="zh-CN" sz="1200" b="1" spc="-5" dirty="0" smtClean="0"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国际交流</a:t>
                      </a:r>
                      <a:endParaRPr lang="zh-CN" sz="1200" b="1" spc="-5" dirty="0" smtClean="0">
                        <a:latin typeface="微软雅黑" panose="020B0503020204020204" pitchFamily="34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04165" algn="ctr">
                        <a:lnSpc>
                          <a:spcPct val="100000"/>
                        </a:lnSpc>
                      </a:pPr>
                      <a:r>
                        <a:rPr lang="en-US" altLang="zh-CN" sz="1200" b="1" dirty="0">
                          <a:latin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sz="1200" b="1" dirty="0">
                          <a:latin typeface="微软雅黑" panose="020B0503020204020204" pitchFamily="34" charset="-122"/>
                          <a:sym typeface="+mn-ea"/>
                        </a:rPr>
                        <a:t>教师出国（境）进修培训（人次）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宋体" panose="02010600030101010101" pitchFamily="2" charset="-122"/>
                          <a:sym typeface="+mn-ea"/>
                        </a:rPr>
                        <a:t>未完成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47675">
                <a:tc vMerge="1"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lang="zh-CN" sz="1200" b="1" dirty="0">
                          <a:latin typeface="微软雅黑" panose="020B0503020204020204" pitchFamily="34" charset="-122"/>
                        </a:rPr>
                        <a:t>教师赴企业锻炼</a:t>
                      </a:r>
                      <a:endParaRPr sz="1200" b="1" dirty="0" smtClean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完成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209540" y="955675"/>
            <a:ext cx="4770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028315" indent="-3012440" algn="l">
              <a:lnSpc>
                <a:spcPct val="100000"/>
              </a:lnSpc>
            </a:pPr>
            <a:r>
              <a:rPr 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专业质量诊改第二轮平台监测预警</a:t>
            </a:r>
            <a:endParaRPr 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07035" y="955675"/>
            <a:ext cx="3793490" cy="522605"/>
          </a:xfrm>
          <a:custGeom>
            <a:avLst/>
            <a:gdLst/>
            <a:ahLst/>
            <a:cxnLst/>
            <a:rect l="l" t="t" r="r" b="b"/>
            <a:pathLst>
              <a:path w="5897880" h="522731">
                <a:moveTo>
                  <a:pt x="0" y="522731"/>
                </a:moveTo>
                <a:lnTo>
                  <a:pt x="5897880" y="522731"/>
                </a:lnTo>
                <a:lnTo>
                  <a:pt x="589788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485140" y="987425"/>
            <a:ext cx="3642360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（二）体系运行：</a:t>
            </a:r>
            <a:r>
              <a:rPr lang="zh-CN"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实施</a:t>
            </a:r>
            <a:endParaRPr lang="zh-CN" sz="2800" b="1" spc="-30" dirty="0" smtClean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9860" y="2560320"/>
            <a:ext cx="1445260" cy="928370"/>
          </a:xfrm>
          <a:custGeom>
            <a:avLst/>
            <a:gdLst/>
            <a:ahLst/>
            <a:cxnLst/>
            <a:rect l="l" t="t" r="r" b="b"/>
            <a:pathLst>
              <a:path w="1260728" h="295656">
                <a:moveTo>
                  <a:pt x="0" y="295656"/>
                </a:moveTo>
                <a:lnTo>
                  <a:pt x="1260729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388608" y="2089404"/>
            <a:ext cx="903605" cy="935482"/>
          </a:xfrm>
          <a:custGeom>
            <a:avLst/>
            <a:gdLst/>
            <a:ahLst/>
            <a:cxnLst/>
            <a:rect l="l" t="t" r="r" b="b"/>
            <a:pathLst>
              <a:path w="903605" h="935482">
                <a:moveTo>
                  <a:pt x="0" y="935482"/>
                </a:moveTo>
                <a:lnTo>
                  <a:pt x="903605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 flipV="1">
            <a:off x="6501130" y="3483610"/>
            <a:ext cx="1443355" cy="142240"/>
          </a:xfrm>
          <a:custGeom>
            <a:avLst/>
            <a:gdLst/>
            <a:ahLst/>
            <a:cxnLst/>
            <a:rect l="l" t="t" r="r" b="b"/>
            <a:pathLst>
              <a:path w="1245869" h="338963">
                <a:moveTo>
                  <a:pt x="0" y="0"/>
                </a:moveTo>
                <a:lnTo>
                  <a:pt x="1245869" y="338963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851650" y="3776345"/>
            <a:ext cx="1183005" cy="529590"/>
          </a:xfrm>
          <a:custGeom>
            <a:avLst/>
            <a:gdLst/>
            <a:ahLst/>
            <a:cxnLst/>
            <a:rect l="l" t="t" r="r" b="b"/>
            <a:pathLst>
              <a:path w="799719" h="1127125">
                <a:moveTo>
                  <a:pt x="0" y="0"/>
                </a:moveTo>
                <a:lnTo>
                  <a:pt x="799718" y="1127125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19955" y="3904488"/>
            <a:ext cx="1141349" cy="1268476"/>
          </a:xfrm>
          <a:custGeom>
            <a:avLst/>
            <a:gdLst/>
            <a:ahLst/>
            <a:cxnLst/>
            <a:rect l="l" t="t" r="r" b="b"/>
            <a:pathLst>
              <a:path w="1141349" h="1268476">
                <a:moveTo>
                  <a:pt x="0" y="1268476"/>
                </a:moveTo>
                <a:lnTo>
                  <a:pt x="1141349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043171" y="2075688"/>
            <a:ext cx="1168907" cy="1112774"/>
          </a:xfrm>
          <a:custGeom>
            <a:avLst/>
            <a:gdLst/>
            <a:ahLst/>
            <a:cxnLst/>
            <a:rect l="l" t="t" r="r" b="b"/>
            <a:pathLst>
              <a:path w="1168907" h="1112774">
                <a:moveTo>
                  <a:pt x="0" y="0"/>
                </a:moveTo>
                <a:lnTo>
                  <a:pt x="1168907" y="1112774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578352" y="2660015"/>
            <a:ext cx="3543300" cy="28300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759452" y="2805683"/>
            <a:ext cx="2293620" cy="1580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57928" y="2804160"/>
            <a:ext cx="2296668" cy="158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909309" y="3053333"/>
            <a:ext cx="0" cy="1087754"/>
          </a:xfrm>
          <a:custGeom>
            <a:avLst/>
            <a:gdLst/>
            <a:ahLst/>
            <a:cxnLst/>
            <a:rect l="l" t="t" r="r" b="b"/>
            <a:pathLst>
              <a:path h="1087754">
                <a:moveTo>
                  <a:pt x="0" y="0"/>
                </a:moveTo>
                <a:lnTo>
                  <a:pt x="0" y="1087754"/>
                </a:lnTo>
              </a:path>
            </a:pathLst>
          </a:custGeom>
          <a:ln w="38100">
            <a:solidFill>
              <a:srgbClr val="A6A6A6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19853" y="3381375"/>
            <a:ext cx="860425" cy="4165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b="1" spc="-5" dirty="0" smtClean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endParaRPr sz="26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1225" y="3386328"/>
            <a:ext cx="860425" cy="4165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endParaRPr sz="26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76244" y="1563624"/>
            <a:ext cx="1488948" cy="154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54271" y="1937130"/>
            <a:ext cx="24447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6244" y="4498847"/>
            <a:ext cx="1488948" cy="1542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54271" y="4873244"/>
            <a:ext cx="24447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3333" y="1923160"/>
            <a:ext cx="2837180" cy="271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高层次人才引进</a:t>
            </a:r>
            <a:r>
              <a:rPr lang="zh-CN" sz="1700" b="1" dirty="0" smtClean="0">
                <a:solidFill>
                  <a:srgbClr val="001F5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改进措施</a:t>
            </a:r>
            <a:endParaRPr lang="zh-CN" sz="1700" b="1" dirty="0" smtClean="0">
              <a:solidFill>
                <a:srgbClr val="001F5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5485" y="2441575"/>
            <a:ext cx="2851785" cy="944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zh-CN" sz="1700" b="1" spc="90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聘请</a:t>
            </a:r>
            <a:r>
              <a:rPr lang="en-US" altLang="zh-CN" sz="1700" b="1" spc="90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1</a:t>
            </a:r>
            <a:r>
              <a:rPr lang="zh-CN" altLang="en-US" sz="1700" b="1" spc="90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位企业专家，成立大师工作室</a:t>
            </a:r>
            <a:endParaRPr lang="zh-CN" sz="1700" b="1" spc="90" dirty="0" smtClean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5713" y="4305934"/>
            <a:ext cx="2621280" cy="271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700" b="1" dirty="0" smtClean="0">
                <a:solidFill>
                  <a:srgbClr val="001F5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申报</a:t>
            </a:r>
            <a:r>
              <a:rPr sz="17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省级</a:t>
            </a:r>
            <a:r>
              <a:rPr lang="zh-CN" sz="1700" b="1" dirty="0" smtClean="0">
                <a:solidFill>
                  <a:srgbClr val="001F5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卓越校一流专业群</a:t>
            </a:r>
            <a:endParaRPr lang="zh-CN" sz="1700" b="1" dirty="0" smtClean="0">
              <a:solidFill>
                <a:srgbClr val="001F5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970" y="4674235"/>
            <a:ext cx="2965450" cy="872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zh-CN" sz="1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承担湖南省高职卓越校</a:t>
            </a:r>
            <a:r>
              <a:rPr lang="zh-CN" sz="1700" b="1" spc="-15" dirty="0" smtClean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一流专业群牵头专业</a:t>
            </a:r>
            <a:endParaRPr lang="zh-CN" sz="1700" b="1" spc="-15" dirty="0" smtClean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80859" y="1240536"/>
            <a:ext cx="1488948" cy="1540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359142" y="1613661"/>
            <a:ext cx="24447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11693" y="1803018"/>
            <a:ext cx="1488948" cy="1540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 flipH="1">
            <a:off x="8189595" y="2195195"/>
            <a:ext cx="230505" cy="530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11439" y="2741040"/>
            <a:ext cx="1488948" cy="1542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175498" y="3188462"/>
            <a:ext cx="24447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53071" y="3625976"/>
            <a:ext cx="1488948" cy="1540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064118" y="4060088"/>
            <a:ext cx="24511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36965" y="1802765"/>
            <a:ext cx="3307080" cy="938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zh-CN" sz="17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院</a:t>
            </a:r>
            <a:r>
              <a:rPr sz="17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级精品在线开放课程资源数量</a:t>
            </a:r>
            <a:r>
              <a:rPr lang="en-US" sz="17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《药物化学》已经后期视频拍摄阶段</a:t>
            </a:r>
            <a:r>
              <a:rPr lang="zh-CN" altLang="en-US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200" b="1" spc="7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2700">
              <a:lnSpc>
                <a:spcPct val="100000"/>
              </a:lnSpc>
            </a:pPr>
            <a:endParaRPr sz="1700" b="1" spc="-5" dirty="0" smtClean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2700">
              <a:lnSpc>
                <a:spcPct val="100000"/>
              </a:lnSpc>
            </a:pPr>
            <a:endParaRPr sz="17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45120" y="1144905"/>
            <a:ext cx="3609975" cy="65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620" algn="l">
              <a:lnSpc>
                <a:spcPct val="100000"/>
              </a:lnSpc>
            </a:pPr>
            <a:r>
              <a:rPr lang="zh-CN" sz="17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技术服务和社会培训项目</a:t>
            </a:r>
            <a:r>
              <a:rPr lang="en-US" sz="17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承办泰国学生培训工作</a:t>
            </a:r>
            <a:endParaRPr lang="zh-CN" altLang="en-US" sz="1200" b="1" spc="7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88070" y="2988945"/>
            <a:ext cx="3355340" cy="1047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7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省级优秀教材</a:t>
            </a:r>
            <a:r>
              <a:rPr lang="en-US" altLang="zh-CN" sz="1700" b="1" dirty="0" smtClean="0">
                <a:solidFill>
                  <a:srgbClr val="001F5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sz="17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基于在省级线课程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《药物化学》电子书稿已经编写完成</a:t>
            </a:r>
            <a:endParaRPr lang="zh-CN" sz="1200" b="1" spc="7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75345" y="3873500"/>
            <a:ext cx="3404235" cy="899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校内实训基地（室）数量——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实训室建设场地已确定，并完成了方案的申报等</a:t>
            </a:r>
            <a:r>
              <a:rPr lang="zh-CN" sz="1700" spc="7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1700" spc="7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17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17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9749" y="804544"/>
            <a:ext cx="4218432" cy="522732"/>
          </a:xfrm>
          <a:custGeom>
            <a:avLst/>
            <a:gdLst/>
            <a:ahLst/>
            <a:cxnLst/>
            <a:rect l="l" t="t" r="r" b="b"/>
            <a:pathLst>
              <a:path w="4218432" h="522732">
                <a:moveTo>
                  <a:pt x="0" y="522732"/>
                </a:moveTo>
                <a:lnTo>
                  <a:pt x="4218432" y="522732"/>
                </a:lnTo>
                <a:lnTo>
                  <a:pt x="421843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18490" y="835787"/>
            <a:ext cx="393192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三</a:t>
            </a: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）诊断问题</a:t>
            </a:r>
            <a:r>
              <a:rPr lang="zh-CN"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改进措施</a:t>
            </a:r>
            <a:endParaRPr lang="zh-CN" sz="2800" b="1" spc="-30" dirty="0" smtClean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6880860" y="4060190"/>
            <a:ext cx="914400" cy="1017905"/>
          </a:xfrm>
          <a:custGeom>
            <a:avLst/>
            <a:gdLst/>
            <a:ahLst/>
            <a:cxnLst/>
            <a:rect l="l" t="t" r="r" b="b"/>
            <a:pathLst>
              <a:path w="799719" h="1127125">
                <a:moveTo>
                  <a:pt x="0" y="0"/>
                </a:moveTo>
                <a:lnTo>
                  <a:pt x="799718" y="1127125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28"/>
          <p:cNvSpPr/>
          <p:nvPr/>
        </p:nvSpPr>
        <p:spPr>
          <a:xfrm>
            <a:off x="7603236" y="4541011"/>
            <a:ext cx="1488948" cy="1540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29"/>
          <p:cNvSpPr txBox="1"/>
          <p:nvPr/>
        </p:nvSpPr>
        <p:spPr>
          <a:xfrm flipH="1">
            <a:off x="8063865" y="4994275"/>
            <a:ext cx="315595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endParaRPr lang="en-US"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object 33"/>
          <p:cNvSpPr txBox="1"/>
          <p:nvPr/>
        </p:nvSpPr>
        <p:spPr>
          <a:xfrm>
            <a:off x="8688070" y="4820285"/>
            <a:ext cx="3404235" cy="899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省级教学成果奖——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对药品生产技术“六循环，三递进”的人才培养模式基础上进行创新，对初步成果进行修改，报院级教学成果奖。</a:t>
            </a:r>
            <a:endParaRPr lang="zh-CN" sz="1200" b="1" spc="7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lang="zh-CN" sz="1200" b="1" spc="7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object 5"/>
          <p:cNvSpPr/>
          <p:nvPr/>
        </p:nvSpPr>
        <p:spPr>
          <a:xfrm>
            <a:off x="6851650" y="4140200"/>
            <a:ext cx="942975" cy="1940560"/>
          </a:xfrm>
          <a:custGeom>
            <a:avLst/>
            <a:gdLst/>
            <a:ahLst/>
            <a:cxnLst/>
            <a:rect l="l" t="t" r="r" b="b"/>
            <a:pathLst>
              <a:path w="799719" h="1127125">
                <a:moveTo>
                  <a:pt x="0" y="0"/>
                </a:moveTo>
                <a:lnTo>
                  <a:pt x="799718" y="1127125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28"/>
          <p:cNvSpPr/>
          <p:nvPr/>
        </p:nvSpPr>
        <p:spPr>
          <a:xfrm>
            <a:off x="7553071" y="5490336"/>
            <a:ext cx="1488948" cy="1540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29"/>
          <p:cNvSpPr txBox="1"/>
          <p:nvPr/>
        </p:nvSpPr>
        <p:spPr>
          <a:xfrm flipH="1">
            <a:off x="8013700" y="5943600"/>
            <a:ext cx="315595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en-US"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object 33"/>
          <p:cNvSpPr txBox="1"/>
          <p:nvPr/>
        </p:nvSpPr>
        <p:spPr>
          <a:xfrm>
            <a:off x="8639810" y="5810885"/>
            <a:ext cx="3542665" cy="899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700" b="1" dirty="0" smtClean="0">
                <a:solidFill>
                  <a:srgbClr val="001F5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招生人数</a:t>
            </a:r>
            <a:r>
              <a:rPr sz="1700" b="1" dirty="0" smtClean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全员参与，重点宣传，建设生源地，招生比2017年大幅度提升，接近目标</a:t>
            </a:r>
            <a:r>
              <a:rPr lang="en-US" alt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</a:t>
            </a:r>
            <a:r>
              <a:rPr lang="zh-CN" sz="1200" b="1" spc="7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0人。</a:t>
            </a:r>
            <a:endParaRPr lang="zh-CN" sz="1200" b="1" spc="7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4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5662040" y="5844032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34684" y="1440180"/>
            <a:ext cx="0" cy="4773612"/>
          </a:xfrm>
          <a:custGeom>
            <a:avLst/>
            <a:gdLst/>
            <a:ahLst/>
            <a:cxnLst/>
            <a:rect l="l" t="t" r="r" b="b"/>
            <a:pathLst>
              <a:path h="4773612">
                <a:moveTo>
                  <a:pt x="0" y="0"/>
                </a:moveTo>
                <a:lnTo>
                  <a:pt x="0" y="4773612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35267" y="12740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167247" y="1152525"/>
            <a:ext cx="240791" cy="280416"/>
          </a:xfrm>
          <a:custGeom>
            <a:avLst/>
            <a:gdLst/>
            <a:ahLst/>
            <a:cxnLst/>
            <a:rect l="l" t="t" r="r" b="b"/>
            <a:pathLst>
              <a:path w="240791" h="280416">
                <a:moveTo>
                  <a:pt x="0" y="0"/>
                </a:moveTo>
                <a:lnTo>
                  <a:pt x="0" y="280416"/>
                </a:lnTo>
                <a:lnTo>
                  <a:pt x="240791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45985" y="1198740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814566" y="1233677"/>
            <a:ext cx="129539" cy="131063"/>
          </a:xfrm>
          <a:custGeom>
            <a:avLst/>
            <a:gdLst/>
            <a:ahLst/>
            <a:cxnLst/>
            <a:rect l="l" t="t" r="r" b="b"/>
            <a:pathLst>
              <a:path w="129539" h="131063">
                <a:moveTo>
                  <a:pt x="64769" y="0"/>
                </a:moveTo>
                <a:lnTo>
                  <a:pt x="0" y="0"/>
                </a:lnTo>
                <a:lnTo>
                  <a:pt x="64769" y="65532"/>
                </a:lnTo>
                <a:lnTo>
                  <a:pt x="0" y="131063"/>
                </a:lnTo>
                <a:lnTo>
                  <a:pt x="64769" y="131063"/>
                </a:lnTo>
                <a:lnTo>
                  <a:pt x="129539" y="65532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435850" y="1033145"/>
            <a:ext cx="190182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专业概况</a:t>
            </a: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6697980" y="2104789"/>
            <a:ext cx="202232" cy="204717"/>
          </a:xfrm>
          <a:custGeom>
            <a:avLst/>
            <a:gdLst/>
            <a:ahLst/>
            <a:cxnLst/>
            <a:rect l="l" t="t" r="r" b="b"/>
            <a:pathLst>
              <a:path w="202232" h="204717">
                <a:moveTo>
                  <a:pt x="95905" y="0"/>
                </a:moveTo>
                <a:lnTo>
                  <a:pt x="55254" y="11084"/>
                </a:lnTo>
                <a:lnTo>
                  <a:pt x="23352" y="37036"/>
                </a:lnTo>
                <a:lnTo>
                  <a:pt x="4019" y="73951"/>
                </a:lnTo>
                <a:lnTo>
                  <a:pt x="0" y="102724"/>
                </a:lnTo>
                <a:lnTo>
                  <a:pt x="27" y="105124"/>
                </a:lnTo>
                <a:lnTo>
                  <a:pt x="8858" y="144290"/>
                </a:lnTo>
                <a:lnTo>
                  <a:pt x="32179" y="176118"/>
                </a:lnTo>
                <a:lnTo>
                  <a:pt x="68068" y="197348"/>
                </a:lnTo>
                <a:lnTo>
                  <a:pt x="114599" y="204717"/>
                </a:lnTo>
                <a:lnTo>
                  <a:pt x="127859" y="201994"/>
                </a:lnTo>
                <a:lnTo>
                  <a:pt x="163012" y="183636"/>
                </a:lnTo>
                <a:lnTo>
                  <a:pt x="188637" y="151878"/>
                </a:lnTo>
                <a:lnTo>
                  <a:pt x="201407" y="109145"/>
                </a:lnTo>
                <a:lnTo>
                  <a:pt x="202232" y="92881"/>
                </a:lnTo>
                <a:lnTo>
                  <a:pt x="199956" y="78958"/>
                </a:lnTo>
                <a:lnTo>
                  <a:pt x="182719" y="41890"/>
                </a:lnTo>
                <a:lnTo>
                  <a:pt x="152181" y="14685"/>
                </a:lnTo>
                <a:lnTo>
                  <a:pt x="111311" y="956"/>
                </a:lnTo>
                <a:lnTo>
                  <a:pt x="959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43700" y="2138172"/>
            <a:ext cx="128016" cy="129539"/>
          </a:xfrm>
          <a:custGeom>
            <a:avLst/>
            <a:gdLst/>
            <a:ahLst/>
            <a:cxnLst/>
            <a:rect l="l" t="t" r="r" b="b"/>
            <a:pathLst>
              <a:path w="128016" h="129539">
                <a:moveTo>
                  <a:pt x="64007" y="0"/>
                </a:moveTo>
                <a:lnTo>
                  <a:pt x="0" y="0"/>
                </a:lnTo>
                <a:lnTo>
                  <a:pt x="64007" y="64769"/>
                </a:lnTo>
                <a:lnTo>
                  <a:pt x="0" y="129539"/>
                </a:lnTo>
                <a:lnTo>
                  <a:pt x="64007" y="129539"/>
                </a:lnTo>
                <a:lnTo>
                  <a:pt x="128016" y="64769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6288023" y="2200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6216396" y="204977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457063" y="178511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77378" y="2891155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6309359" y="322478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6236208" y="3072383"/>
            <a:ext cx="266699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699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5445252" y="2819400"/>
            <a:ext cx="841248" cy="832104"/>
          </a:xfrm>
          <a:custGeom>
            <a:avLst/>
            <a:gdLst/>
            <a:ahLst/>
            <a:cxnLst/>
            <a:rect l="l" t="t" r="r" b="b"/>
            <a:pathLst>
              <a:path w="841248" h="832103">
                <a:moveTo>
                  <a:pt x="420624" y="0"/>
                </a:moveTo>
                <a:lnTo>
                  <a:pt x="352401" y="5446"/>
                </a:lnTo>
                <a:lnTo>
                  <a:pt x="287682" y="21214"/>
                </a:lnTo>
                <a:lnTo>
                  <a:pt x="227332" y="46445"/>
                </a:lnTo>
                <a:lnTo>
                  <a:pt x="172218" y="80284"/>
                </a:lnTo>
                <a:lnTo>
                  <a:pt x="123205" y="121872"/>
                </a:lnTo>
                <a:lnTo>
                  <a:pt x="81162" y="170352"/>
                </a:lnTo>
                <a:lnTo>
                  <a:pt x="46953" y="224868"/>
                </a:lnTo>
                <a:lnTo>
                  <a:pt x="21445" y="284561"/>
                </a:lnTo>
                <a:lnTo>
                  <a:pt x="5505" y="348574"/>
                </a:lnTo>
                <a:lnTo>
                  <a:pt x="0" y="416051"/>
                </a:lnTo>
                <a:lnTo>
                  <a:pt x="1394" y="450169"/>
                </a:lnTo>
                <a:lnTo>
                  <a:pt x="12225" y="516022"/>
                </a:lnTo>
                <a:lnTo>
                  <a:pt x="33057" y="577982"/>
                </a:lnTo>
                <a:lnTo>
                  <a:pt x="63024" y="635194"/>
                </a:lnTo>
                <a:lnTo>
                  <a:pt x="101258" y="686799"/>
                </a:lnTo>
                <a:lnTo>
                  <a:pt x="146895" y="731940"/>
                </a:lnTo>
                <a:lnTo>
                  <a:pt x="199066" y="769761"/>
                </a:lnTo>
                <a:lnTo>
                  <a:pt x="256907" y="799403"/>
                </a:lnTo>
                <a:lnTo>
                  <a:pt x="319550" y="820010"/>
                </a:lnTo>
                <a:lnTo>
                  <a:pt x="386129" y="830724"/>
                </a:lnTo>
                <a:lnTo>
                  <a:pt x="420624" y="832104"/>
                </a:lnTo>
                <a:lnTo>
                  <a:pt x="455118" y="830724"/>
                </a:lnTo>
                <a:lnTo>
                  <a:pt x="521697" y="820010"/>
                </a:lnTo>
                <a:lnTo>
                  <a:pt x="584340" y="799403"/>
                </a:lnTo>
                <a:lnTo>
                  <a:pt x="642181" y="769761"/>
                </a:lnTo>
                <a:lnTo>
                  <a:pt x="694352" y="731940"/>
                </a:lnTo>
                <a:lnTo>
                  <a:pt x="739989" y="686799"/>
                </a:lnTo>
                <a:lnTo>
                  <a:pt x="778223" y="635194"/>
                </a:lnTo>
                <a:lnTo>
                  <a:pt x="808190" y="577982"/>
                </a:lnTo>
                <a:lnTo>
                  <a:pt x="829022" y="516022"/>
                </a:lnTo>
                <a:lnTo>
                  <a:pt x="839853" y="450169"/>
                </a:lnTo>
                <a:lnTo>
                  <a:pt x="841248" y="416051"/>
                </a:lnTo>
                <a:lnTo>
                  <a:pt x="839853" y="381934"/>
                </a:lnTo>
                <a:lnTo>
                  <a:pt x="829022" y="316081"/>
                </a:lnTo>
                <a:lnTo>
                  <a:pt x="808190" y="254121"/>
                </a:lnTo>
                <a:lnTo>
                  <a:pt x="778223" y="196909"/>
                </a:lnTo>
                <a:lnTo>
                  <a:pt x="739989" y="145304"/>
                </a:lnTo>
                <a:lnTo>
                  <a:pt x="694352" y="100163"/>
                </a:lnTo>
                <a:lnTo>
                  <a:pt x="642181" y="62342"/>
                </a:lnTo>
                <a:lnTo>
                  <a:pt x="584340" y="32700"/>
                </a:lnTo>
                <a:lnTo>
                  <a:pt x="521697" y="12093"/>
                </a:lnTo>
                <a:lnTo>
                  <a:pt x="455118" y="1379"/>
                </a:lnTo>
                <a:lnTo>
                  <a:pt x="4206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6723888" y="311675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771131" y="3150107"/>
            <a:ext cx="129540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770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4770" y="129539"/>
                </a:lnTo>
                <a:lnTo>
                  <a:pt x="129540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6298691" y="4111752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6199632" y="3973067"/>
            <a:ext cx="243839" cy="280415"/>
          </a:xfrm>
          <a:custGeom>
            <a:avLst/>
            <a:gdLst/>
            <a:ahLst/>
            <a:cxnLst/>
            <a:rect l="l" t="t" r="r" b="b"/>
            <a:pathLst>
              <a:path w="243839" h="280415">
                <a:moveTo>
                  <a:pt x="0" y="0"/>
                </a:moveTo>
                <a:lnTo>
                  <a:pt x="0" y="280415"/>
                </a:lnTo>
                <a:lnTo>
                  <a:pt x="243839" y="14020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5468111" y="3733800"/>
            <a:ext cx="774191" cy="765048"/>
          </a:xfrm>
          <a:custGeom>
            <a:avLst/>
            <a:gdLst/>
            <a:ahLst/>
            <a:cxnLst/>
            <a:rect l="l" t="t" r="r" b="b"/>
            <a:pathLst>
              <a:path w="774191" h="765048">
                <a:moveTo>
                  <a:pt x="387096" y="0"/>
                </a:moveTo>
                <a:lnTo>
                  <a:pt x="324318" y="5008"/>
                </a:lnTo>
                <a:lnTo>
                  <a:pt x="264761" y="19507"/>
                </a:lnTo>
                <a:lnTo>
                  <a:pt x="209223" y="42708"/>
                </a:lnTo>
                <a:lnTo>
                  <a:pt x="158502" y="73822"/>
                </a:lnTo>
                <a:lnTo>
                  <a:pt x="113395" y="112061"/>
                </a:lnTo>
                <a:lnTo>
                  <a:pt x="74700" y="156636"/>
                </a:lnTo>
                <a:lnTo>
                  <a:pt x="43215" y="206759"/>
                </a:lnTo>
                <a:lnTo>
                  <a:pt x="19738" y="261640"/>
                </a:lnTo>
                <a:lnTo>
                  <a:pt x="5067" y="320491"/>
                </a:lnTo>
                <a:lnTo>
                  <a:pt x="0" y="382524"/>
                </a:lnTo>
                <a:lnTo>
                  <a:pt x="1283" y="413888"/>
                </a:lnTo>
                <a:lnTo>
                  <a:pt x="11252" y="474429"/>
                </a:lnTo>
                <a:lnTo>
                  <a:pt x="30426" y="531393"/>
                </a:lnTo>
                <a:lnTo>
                  <a:pt x="58006" y="583994"/>
                </a:lnTo>
                <a:lnTo>
                  <a:pt x="93196" y="631441"/>
                </a:lnTo>
                <a:lnTo>
                  <a:pt x="135196" y="672947"/>
                </a:lnTo>
                <a:lnTo>
                  <a:pt x="183210" y="707722"/>
                </a:lnTo>
                <a:lnTo>
                  <a:pt x="236440" y="734978"/>
                </a:lnTo>
                <a:lnTo>
                  <a:pt x="294087" y="753927"/>
                </a:lnTo>
                <a:lnTo>
                  <a:pt x="355354" y="763779"/>
                </a:lnTo>
                <a:lnTo>
                  <a:pt x="387096" y="765048"/>
                </a:lnTo>
                <a:lnTo>
                  <a:pt x="418837" y="763779"/>
                </a:lnTo>
                <a:lnTo>
                  <a:pt x="480104" y="753927"/>
                </a:lnTo>
                <a:lnTo>
                  <a:pt x="537751" y="734978"/>
                </a:lnTo>
                <a:lnTo>
                  <a:pt x="590981" y="707722"/>
                </a:lnTo>
                <a:lnTo>
                  <a:pt x="638995" y="672947"/>
                </a:lnTo>
                <a:lnTo>
                  <a:pt x="680995" y="631441"/>
                </a:lnTo>
                <a:lnTo>
                  <a:pt x="716185" y="583994"/>
                </a:lnTo>
                <a:lnTo>
                  <a:pt x="743765" y="531393"/>
                </a:lnTo>
                <a:lnTo>
                  <a:pt x="762939" y="474429"/>
                </a:lnTo>
                <a:lnTo>
                  <a:pt x="772908" y="413888"/>
                </a:lnTo>
                <a:lnTo>
                  <a:pt x="774191" y="382524"/>
                </a:lnTo>
                <a:lnTo>
                  <a:pt x="772908" y="351159"/>
                </a:lnTo>
                <a:lnTo>
                  <a:pt x="762939" y="290618"/>
                </a:lnTo>
                <a:lnTo>
                  <a:pt x="743765" y="233654"/>
                </a:lnTo>
                <a:lnTo>
                  <a:pt x="716185" y="181053"/>
                </a:lnTo>
                <a:lnTo>
                  <a:pt x="680995" y="133606"/>
                </a:lnTo>
                <a:lnTo>
                  <a:pt x="638995" y="92100"/>
                </a:lnTo>
                <a:lnTo>
                  <a:pt x="590981" y="57325"/>
                </a:lnTo>
                <a:lnTo>
                  <a:pt x="537751" y="30069"/>
                </a:lnTo>
                <a:lnTo>
                  <a:pt x="480104" y="11120"/>
                </a:lnTo>
                <a:lnTo>
                  <a:pt x="418837" y="1268"/>
                </a:lnTo>
                <a:lnTo>
                  <a:pt x="3870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5570855" y="266700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7518146" y="38571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6714743" y="4035729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6761226" y="4069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66294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6294" y="129539"/>
                </a:lnTo>
                <a:lnTo>
                  <a:pt x="131064" y="64769"/>
                </a:lnTo>
                <a:lnTo>
                  <a:pt x="66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6888226" y="4196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0" y="0"/>
                </a:moveTo>
                <a:lnTo>
                  <a:pt x="66294" y="0"/>
                </a:lnTo>
                <a:lnTo>
                  <a:pt x="131064" y="64769"/>
                </a:lnTo>
                <a:lnTo>
                  <a:pt x="66294" y="129539"/>
                </a:lnTo>
                <a:lnTo>
                  <a:pt x="0" y="129539"/>
                </a:lnTo>
                <a:lnTo>
                  <a:pt x="64770" y="6476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7518526" y="4874768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6774180" y="5049125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6819900" y="5082540"/>
            <a:ext cx="128016" cy="129540"/>
          </a:xfrm>
          <a:custGeom>
            <a:avLst/>
            <a:gdLst/>
            <a:ahLst/>
            <a:cxnLst/>
            <a:rect l="l" t="t" r="r" b="b"/>
            <a:pathLst>
              <a:path w="128016" h="129540">
                <a:moveTo>
                  <a:pt x="64007" y="0"/>
                </a:moveTo>
                <a:lnTo>
                  <a:pt x="0" y="0"/>
                </a:lnTo>
                <a:lnTo>
                  <a:pt x="64007" y="64770"/>
                </a:lnTo>
                <a:lnTo>
                  <a:pt x="0" y="129540"/>
                </a:lnTo>
                <a:lnTo>
                  <a:pt x="64007" y="129540"/>
                </a:lnTo>
                <a:lnTo>
                  <a:pt x="128016" y="64770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364223" y="514502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39"/>
          <p:cNvSpPr/>
          <p:nvPr/>
        </p:nvSpPr>
        <p:spPr>
          <a:xfrm>
            <a:off x="6292596" y="4994147"/>
            <a:ext cx="262127" cy="304799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799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512308" y="4732020"/>
            <a:ext cx="830579" cy="832104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5660263" y="481139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endParaRPr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6376415" y="616610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6790943" y="605807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6838188" y="6091428"/>
            <a:ext cx="129539" cy="129540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769" y="0"/>
                </a:moveTo>
                <a:lnTo>
                  <a:pt x="0" y="0"/>
                </a:lnTo>
                <a:lnTo>
                  <a:pt x="64769" y="64770"/>
                </a:lnTo>
                <a:lnTo>
                  <a:pt x="0" y="129540"/>
                </a:lnTo>
                <a:lnTo>
                  <a:pt x="64769" y="129540"/>
                </a:lnTo>
                <a:lnTo>
                  <a:pt x="129539" y="64770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1574291" y="2667000"/>
            <a:ext cx="1453896" cy="1313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3119120" y="2799080"/>
            <a:ext cx="192405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">
              <a:lnSpc>
                <a:spcPct val="100000"/>
              </a:lnSpc>
              <a:tabLst>
                <a:tab pos="955675" algn="l"/>
              </a:tabLst>
            </a:pPr>
            <a:r>
              <a:rPr sz="45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	录</a:t>
            </a:r>
            <a:endParaRPr sz="4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23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1831975" y="2639695"/>
            <a:ext cx="857885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5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C</a:t>
            </a:r>
            <a:endParaRPr sz="905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28360" y="900556"/>
            <a:ext cx="765048" cy="765048"/>
          </a:xfrm>
          <a:custGeom>
            <a:avLst/>
            <a:gdLst/>
            <a:ahLst/>
            <a:cxnLst/>
            <a:rect l="l" t="t" r="r" b="b"/>
            <a:pathLst>
              <a:path w="765048" h="765048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8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bject 18"/>
          <p:cNvSpPr/>
          <p:nvPr/>
        </p:nvSpPr>
        <p:spPr>
          <a:xfrm>
            <a:off x="6254496" y="600328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5477383" y="573862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35"/>
          <p:cNvSpPr txBox="1"/>
          <p:nvPr/>
        </p:nvSpPr>
        <p:spPr>
          <a:xfrm>
            <a:off x="7518526" y="587362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努力方向</a:t>
            </a:r>
            <a:endParaRPr lang="zh-CN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4" name="object 31"/>
          <p:cNvSpPr txBox="1"/>
          <p:nvPr/>
        </p:nvSpPr>
        <p:spPr>
          <a:xfrm>
            <a:off x="7438771" y="19267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目标标准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41"/>
          <p:cNvSpPr txBox="1"/>
          <p:nvPr/>
        </p:nvSpPr>
        <p:spPr>
          <a:xfrm>
            <a:off x="5597398" y="191516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41"/>
          <p:cNvSpPr txBox="1"/>
          <p:nvPr/>
        </p:nvSpPr>
        <p:spPr>
          <a:xfrm>
            <a:off x="5597398" y="380619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object 41"/>
          <p:cNvSpPr txBox="1"/>
          <p:nvPr/>
        </p:nvSpPr>
        <p:spPr>
          <a:xfrm>
            <a:off x="5653278" y="58553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03503" y="64388"/>
            <a:ext cx="20554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汇报内容</a:t>
            </a:r>
            <a:endParaRPr sz="40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object 30"/>
          <p:cNvSpPr txBox="1"/>
          <p:nvPr/>
        </p:nvSpPr>
        <p:spPr>
          <a:xfrm>
            <a:off x="5542280" y="74676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lang="zh-CN"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8995" y="-43180"/>
            <a:ext cx="6190615" cy="1341501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93700" y="1823085"/>
            <a:ext cx="4909185" cy="3026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80"/>
              </a:spcBef>
            </a:pPr>
            <a:endParaRPr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80"/>
              </a:spcBef>
            </a:pPr>
            <a:endParaRPr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1225" y="1957705"/>
            <a:ext cx="46247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药品生产技术专业被湖南省卓越校一流特色专业群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347075" y="5831205"/>
            <a:ext cx="1154430" cy="236220"/>
          </a:xfrm>
          <a:prstGeom prst="roundRect">
            <a:avLst/>
          </a:prstGeom>
          <a:noFill/>
          <a:ln w="15875">
            <a:solidFill>
              <a:srgbClr val="C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016750" y="5831205"/>
            <a:ext cx="1209675" cy="236220"/>
          </a:xfrm>
          <a:prstGeom prst="roundRect">
            <a:avLst/>
          </a:prstGeom>
          <a:noFill/>
          <a:ln w="15875">
            <a:solidFill>
              <a:srgbClr val="C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990" y="1545590"/>
            <a:ext cx="5337175" cy="3537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教学管理</a:t>
            </a:r>
            <a:endParaRPr sz="2400" b="1" spc="-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  <a:spcBef>
                <a:spcPts val="0"/>
              </a:spcBef>
            </a:pP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  <a:spcBef>
                <a:spcPts val="0"/>
              </a:spcBef>
            </a:pP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获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教学能力大赛国赛二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等奖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项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、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省赛一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等奖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项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，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省赛二等奖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项，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课堂教学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标兵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人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  <a:spcBef>
                <a:spcPts val="0"/>
              </a:spcBef>
            </a:pP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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完善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专业课程标准</a:t>
            </a:r>
            <a:r>
              <a:rPr lang="en-US" b="1" spc="-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spcBef>
                <a:spcPts val="70"/>
              </a:spcBef>
              <a:buNone/>
            </a:pPr>
            <a:endParaRPr sz="1800" b="1" spc="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80"/>
              </a:spcBef>
            </a:pPr>
            <a:endParaRPr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80"/>
              </a:spcBef>
            </a:pPr>
            <a:endParaRPr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725" y="1441450"/>
            <a:ext cx="10309860" cy="4276725"/>
          </a:xfrm>
          <a:custGeom>
            <a:avLst/>
            <a:gdLst/>
            <a:ahLst/>
            <a:cxnLst/>
            <a:rect l="l" t="t" r="r" b="b"/>
            <a:pathLst>
              <a:path w="6281928" h="1856231">
                <a:moveTo>
                  <a:pt x="0" y="1856231"/>
                </a:moveTo>
                <a:lnTo>
                  <a:pt x="6281928" y="1856231"/>
                </a:lnTo>
                <a:lnTo>
                  <a:pt x="6281928" y="0"/>
                </a:lnTo>
                <a:lnTo>
                  <a:pt x="0" y="0"/>
                </a:lnTo>
                <a:lnTo>
                  <a:pt x="0" y="1856231"/>
                </a:lnTo>
                <a:close/>
              </a:path>
            </a:pathLst>
          </a:custGeom>
          <a:ln w="38100">
            <a:solidFill>
              <a:srgbClr val="4F81BC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/>
        </p:nvSpPr>
        <p:spPr>
          <a:xfrm>
            <a:off x="544068" y="975360"/>
            <a:ext cx="4841748" cy="522732"/>
          </a:xfrm>
          <a:custGeom>
            <a:avLst/>
            <a:gdLst/>
            <a:ahLst/>
            <a:cxnLst/>
            <a:rect l="l" t="t" r="r" b="b"/>
            <a:pathLst>
              <a:path w="4841748" h="522732">
                <a:moveTo>
                  <a:pt x="0" y="522732"/>
                </a:moveTo>
                <a:lnTo>
                  <a:pt x="4841748" y="522732"/>
                </a:lnTo>
                <a:lnTo>
                  <a:pt x="4841748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7"/>
          <p:cNvSpPr txBox="1"/>
          <p:nvPr/>
        </p:nvSpPr>
        <p:spPr>
          <a:xfrm>
            <a:off x="622935" y="1007110"/>
            <a:ext cx="4115435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二</a:t>
            </a: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专业质量文化</a:t>
            </a:r>
            <a:endParaRPr lang="zh-CN" sz="2800" b="1" spc="-35" dirty="0" smtClean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诊断成效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195" y="975360"/>
            <a:ext cx="7049770" cy="537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3190" marR="169545">
              <a:lnSpc>
                <a:spcPct val="150000"/>
              </a:lnSpc>
            </a:pPr>
            <a:r>
              <a:rPr sz="2000" b="1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专业质量文化：</a:t>
            </a:r>
            <a:endParaRPr sz="2000" b="1" spc="-5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4765" marR="169545" indent="-15240">
              <a:lnSpc>
                <a:spcPct val="150000"/>
              </a:lnSpc>
            </a:pPr>
            <a:r>
              <a:rPr lang="zh-CN" sz="2400" b="1" spc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产教融合</a:t>
            </a:r>
            <a:r>
              <a:rPr 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育人第一</a:t>
            </a:r>
            <a:endParaRPr 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4765" marR="169545" indent="-15240">
              <a:lnSpc>
                <a:spcPct val="150000"/>
              </a:lnSpc>
            </a:pPr>
            <a:r>
              <a:rPr 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开拓创新    </a:t>
            </a:r>
            <a:r>
              <a:rPr 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争创一流</a:t>
            </a:r>
            <a:endParaRPr 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4765" marR="169545" indent="588010">
              <a:lnSpc>
                <a:spcPct val="150000"/>
              </a:lnSpc>
            </a:pPr>
            <a:endParaRPr lang="zh-CN" sz="2400" b="1" spc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4765" marR="169545" indent="588010"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育人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2825" y="3590290"/>
            <a:ext cx="3025140" cy="26308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86070" y="2632710"/>
            <a:ext cx="1800225" cy="46037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双师双能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30440" y="1198245"/>
            <a:ext cx="2538095" cy="553085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16510" algn="l"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仁术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师以德为先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30440" y="1751330"/>
            <a:ext cx="2538095" cy="553085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16510" algn="l"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道术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育人有规律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30440" y="2304415"/>
            <a:ext cx="2538095" cy="553085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16510" algn="l"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学术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学术功底厚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30440" y="2857500"/>
            <a:ext cx="2538095" cy="553085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16510" algn="l"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教学技能精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30440" y="3415665"/>
            <a:ext cx="2538095" cy="553085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16510" algn="l" fontAlgn="auto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艺术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教学有特色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86070" y="1844040"/>
            <a:ext cx="1800225" cy="46037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师资文化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M597E~SVZF8PT$`PYOZO2[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55" y="4123055"/>
            <a:ext cx="4056380" cy="230568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5662040" y="5844032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34684" y="1440180"/>
            <a:ext cx="0" cy="4773612"/>
          </a:xfrm>
          <a:custGeom>
            <a:avLst/>
            <a:gdLst/>
            <a:ahLst/>
            <a:cxnLst/>
            <a:rect l="l" t="t" r="r" b="b"/>
            <a:pathLst>
              <a:path h="4773612">
                <a:moveTo>
                  <a:pt x="0" y="0"/>
                </a:moveTo>
                <a:lnTo>
                  <a:pt x="0" y="4773612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35267" y="12740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167247" y="1152525"/>
            <a:ext cx="240791" cy="280416"/>
          </a:xfrm>
          <a:custGeom>
            <a:avLst/>
            <a:gdLst/>
            <a:ahLst/>
            <a:cxnLst/>
            <a:rect l="l" t="t" r="r" b="b"/>
            <a:pathLst>
              <a:path w="240791" h="280416">
                <a:moveTo>
                  <a:pt x="0" y="0"/>
                </a:moveTo>
                <a:lnTo>
                  <a:pt x="0" y="280416"/>
                </a:lnTo>
                <a:lnTo>
                  <a:pt x="240791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45985" y="1198740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814566" y="1233677"/>
            <a:ext cx="129539" cy="131063"/>
          </a:xfrm>
          <a:custGeom>
            <a:avLst/>
            <a:gdLst/>
            <a:ahLst/>
            <a:cxnLst/>
            <a:rect l="l" t="t" r="r" b="b"/>
            <a:pathLst>
              <a:path w="129539" h="131063">
                <a:moveTo>
                  <a:pt x="64769" y="0"/>
                </a:moveTo>
                <a:lnTo>
                  <a:pt x="0" y="0"/>
                </a:lnTo>
                <a:lnTo>
                  <a:pt x="64769" y="65532"/>
                </a:lnTo>
                <a:lnTo>
                  <a:pt x="0" y="131063"/>
                </a:lnTo>
                <a:lnTo>
                  <a:pt x="64769" y="131063"/>
                </a:lnTo>
                <a:lnTo>
                  <a:pt x="129539" y="65532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435850" y="1033145"/>
            <a:ext cx="190182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专业概况</a:t>
            </a: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6697980" y="2104789"/>
            <a:ext cx="202232" cy="204717"/>
          </a:xfrm>
          <a:custGeom>
            <a:avLst/>
            <a:gdLst/>
            <a:ahLst/>
            <a:cxnLst/>
            <a:rect l="l" t="t" r="r" b="b"/>
            <a:pathLst>
              <a:path w="202232" h="204717">
                <a:moveTo>
                  <a:pt x="95905" y="0"/>
                </a:moveTo>
                <a:lnTo>
                  <a:pt x="55254" y="11084"/>
                </a:lnTo>
                <a:lnTo>
                  <a:pt x="23352" y="37036"/>
                </a:lnTo>
                <a:lnTo>
                  <a:pt x="4019" y="73951"/>
                </a:lnTo>
                <a:lnTo>
                  <a:pt x="0" y="102724"/>
                </a:lnTo>
                <a:lnTo>
                  <a:pt x="27" y="105124"/>
                </a:lnTo>
                <a:lnTo>
                  <a:pt x="8858" y="144290"/>
                </a:lnTo>
                <a:lnTo>
                  <a:pt x="32179" y="176118"/>
                </a:lnTo>
                <a:lnTo>
                  <a:pt x="68068" y="197348"/>
                </a:lnTo>
                <a:lnTo>
                  <a:pt x="114599" y="204717"/>
                </a:lnTo>
                <a:lnTo>
                  <a:pt x="127859" y="201994"/>
                </a:lnTo>
                <a:lnTo>
                  <a:pt x="163012" y="183636"/>
                </a:lnTo>
                <a:lnTo>
                  <a:pt x="188637" y="151878"/>
                </a:lnTo>
                <a:lnTo>
                  <a:pt x="201407" y="109145"/>
                </a:lnTo>
                <a:lnTo>
                  <a:pt x="202232" y="92881"/>
                </a:lnTo>
                <a:lnTo>
                  <a:pt x="199956" y="78958"/>
                </a:lnTo>
                <a:lnTo>
                  <a:pt x="182719" y="41890"/>
                </a:lnTo>
                <a:lnTo>
                  <a:pt x="152181" y="14685"/>
                </a:lnTo>
                <a:lnTo>
                  <a:pt x="111311" y="956"/>
                </a:lnTo>
                <a:lnTo>
                  <a:pt x="959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43700" y="2138172"/>
            <a:ext cx="128016" cy="129539"/>
          </a:xfrm>
          <a:custGeom>
            <a:avLst/>
            <a:gdLst/>
            <a:ahLst/>
            <a:cxnLst/>
            <a:rect l="l" t="t" r="r" b="b"/>
            <a:pathLst>
              <a:path w="128016" h="129539">
                <a:moveTo>
                  <a:pt x="64007" y="0"/>
                </a:moveTo>
                <a:lnTo>
                  <a:pt x="0" y="0"/>
                </a:lnTo>
                <a:lnTo>
                  <a:pt x="64007" y="64769"/>
                </a:lnTo>
                <a:lnTo>
                  <a:pt x="0" y="129539"/>
                </a:lnTo>
                <a:lnTo>
                  <a:pt x="64007" y="129539"/>
                </a:lnTo>
                <a:lnTo>
                  <a:pt x="128016" y="64769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6288023" y="2200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6216396" y="204977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457063" y="178511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77378" y="2891155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6309359" y="322478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6236208" y="3072383"/>
            <a:ext cx="266699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699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5445252" y="2819400"/>
            <a:ext cx="841248" cy="832104"/>
          </a:xfrm>
          <a:custGeom>
            <a:avLst/>
            <a:gdLst/>
            <a:ahLst/>
            <a:cxnLst/>
            <a:rect l="l" t="t" r="r" b="b"/>
            <a:pathLst>
              <a:path w="841248" h="832103">
                <a:moveTo>
                  <a:pt x="420624" y="0"/>
                </a:moveTo>
                <a:lnTo>
                  <a:pt x="352401" y="5446"/>
                </a:lnTo>
                <a:lnTo>
                  <a:pt x="287682" y="21214"/>
                </a:lnTo>
                <a:lnTo>
                  <a:pt x="227332" y="46445"/>
                </a:lnTo>
                <a:lnTo>
                  <a:pt x="172218" y="80284"/>
                </a:lnTo>
                <a:lnTo>
                  <a:pt x="123205" y="121872"/>
                </a:lnTo>
                <a:lnTo>
                  <a:pt x="81162" y="170352"/>
                </a:lnTo>
                <a:lnTo>
                  <a:pt x="46953" y="224868"/>
                </a:lnTo>
                <a:lnTo>
                  <a:pt x="21445" y="284561"/>
                </a:lnTo>
                <a:lnTo>
                  <a:pt x="5505" y="348574"/>
                </a:lnTo>
                <a:lnTo>
                  <a:pt x="0" y="416051"/>
                </a:lnTo>
                <a:lnTo>
                  <a:pt x="1394" y="450169"/>
                </a:lnTo>
                <a:lnTo>
                  <a:pt x="12225" y="516022"/>
                </a:lnTo>
                <a:lnTo>
                  <a:pt x="33057" y="577982"/>
                </a:lnTo>
                <a:lnTo>
                  <a:pt x="63024" y="635194"/>
                </a:lnTo>
                <a:lnTo>
                  <a:pt x="101258" y="686799"/>
                </a:lnTo>
                <a:lnTo>
                  <a:pt x="146895" y="731940"/>
                </a:lnTo>
                <a:lnTo>
                  <a:pt x="199066" y="769761"/>
                </a:lnTo>
                <a:lnTo>
                  <a:pt x="256907" y="799403"/>
                </a:lnTo>
                <a:lnTo>
                  <a:pt x="319550" y="820010"/>
                </a:lnTo>
                <a:lnTo>
                  <a:pt x="386129" y="830724"/>
                </a:lnTo>
                <a:lnTo>
                  <a:pt x="420624" y="832104"/>
                </a:lnTo>
                <a:lnTo>
                  <a:pt x="455118" y="830724"/>
                </a:lnTo>
                <a:lnTo>
                  <a:pt x="521697" y="820010"/>
                </a:lnTo>
                <a:lnTo>
                  <a:pt x="584340" y="799403"/>
                </a:lnTo>
                <a:lnTo>
                  <a:pt x="642181" y="769761"/>
                </a:lnTo>
                <a:lnTo>
                  <a:pt x="694352" y="731940"/>
                </a:lnTo>
                <a:lnTo>
                  <a:pt x="739989" y="686799"/>
                </a:lnTo>
                <a:lnTo>
                  <a:pt x="778223" y="635194"/>
                </a:lnTo>
                <a:lnTo>
                  <a:pt x="808190" y="577982"/>
                </a:lnTo>
                <a:lnTo>
                  <a:pt x="829022" y="516022"/>
                </a:lnTo>
                <a:lnTo>
                  <a:pt x="839853" y="450169"/>
                </a:lnTo>
                <a:lnTo>
                  <a:pt x="841248" y="416051"/>
                </a:lnTo>
                <a:lnTo>
                  <a:pt x="839853" y="381934"/>
                </a:lnTo>
                <a:lnTo>
                  <a:pt x="829022" y="316081"/>
                </a:lnTo>
                <a:lnTo>
                  <a:pt x="808190" y="254121"/>
                </a:lnTo>
                <a:lnTo>
                  <a:pt x="778223" y="196909"/>
                </a:lnTo>
                <a:lnTo>
                  <a:pt x="739989" y="145304"/>
                </a:lnTo>
                <a:lnTo>
                  <a:pt x="694352" y="100163"/>
                </a:lnTo>
                <a:lnTo>
                  <a:pt x="642181" y="62342"/>
                </a:lnTo>
                <a:lnTo>
                  <a:pt x="584340" y="32700"/>
                </a:lnTo>
                <a:lnTo>
                  <a:pt x="521697" y="12093"/>
                </a:lnTo>
                <a:lnTo>
                  <a:pt x="455118" y="1379"/>
                </a:lnTo>
                <a:lnTo>
                  <a:pt x="4206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6723888" y="311675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771131" y="3150107"/>
            <a:ext cx="129540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770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4770" y="129539"/>
                </a:lnTo>
                <a:lnTo>
                  <a:pt x="129540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6298691" y="4111752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6199632" y="3973067"/>
            <a:ext cx="243839" cy="280415"/>
          </a:xfrm>
          <a:custGeom>
            <a:avLst/>
            <a:gdLst/>
            <a:ahLst/>
            <a:cxnLst/>
            <a:rect l="l" t="t" r="r" b="b"/>
            <a:pathLst>
              <a:path w="243839" h="280415">
                <a:moveTo>
                  <a:pt x="0" y="0"/>
                </a:moveTo>
                <a:lnTo>
                  <a:pt x="0" y="280415"/>
                </a:lnTo>
                <a:lnTo>
                  <a:pt x="243839" y="14020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5468111" y="3733800"/>
            <a:ext cx="774191" cy="765048"/>
          </a:xfrm>
          <a:custGeom>
            <a:avLst/>
            <a:gdLst/>
            <a:ahLst/>
            <a:cxnLst/>
            <a:rect l="l" t="t" r="r" b="b"/>
            <a:pathLst>
              <a:path w="774191" h="765048">
                <a:moveTo>
                  <a:pt x="387096" y="0"/>
                </a:moveTo>
                <a:lnTo>
                  <a:pt x="324318" y="5008"/>
                </a:lnTo>
                <a:lnTo>
                  <a:pt x="264761" y="19507"/>
                </a:lnTo>
                <a:lnTo>
                  <a:pt x="209223" y="42708"/>
                </a:lnTo>
                <a:lnTo>
                  <a:pt x="158502" y="73822"/>
                </a:lnTo>
                <a:lnTo>
                  <a:pt x="113395" y="112061"/>
                </a:lnTo>
                <a:lnTo>
                  <a:pt x="74700" y="156636"/>
                </a:lnTo>
                <a:lnTo>
                  <a:pt x="43215" y="206759"/>
                </a:lnTo>
                <a:lnTo>
                  <a:pt x="19738" y="261640"/>
                </a:lnTo>
                <a:lnTo>
                  <a:pt x="5067" y="320491"/>
                </a:lnTo>
                <a:lnTo>
                  <a:pt x="0" y="382524"/>
                </a:lnTo>
                <a:lnTo>
                  <a:pt x="1283" y="413888"/>
                </a:lnTo>
                <a:lnTo>
                  <a:pt x="11252" y="474429"/>
                </a:lnTo>
                <a:lnTo>
                  <a:pt x="30426" y="531393"/>
                </a:lnTo>
                <a:lnTo>
                  <a:pt x="58006" y="583994"/>
                </a:lnTo>
                <a:lnTo>
                  <a:pt x="93196" y="631441"/>
                </a:lnTo>
                <a:lnTo>
                  <a:pt x="135196" y="672947"/>
                </a:lnTo>
                <a:lnTo>
                  <a:pt x="183210" y="707722"/>
                </a:lnTo>
                <a:lnTo>
                  <a:pt x="236440" y="734978"/>
                </a:lnTo>
                <a:lnTo>
                  <a:pt x="294087" y="753927"/>
                </a:lnTo>
                <a:lnTo>
                  <a:pt x="355354" y="763779"/>
                </a:lnTo>
                <a:lnTo>
                  <a:pt x="387096" y="765048"/>
                </a:lnTo>
                <a:lnTo>
                  <a:pt x="418837" y="763779"/>
                </a:lnTo>
                <a:lnTo>
                  <a:pt x="480104" y="753927"/>
                </a:lnTo>
                <a:lnTo>
                  <a:pt x="537751" y="734978"/>
                </a:lnTo>
                <a:lnTo>
                  <a:pt x="590981" y="707722"/>
                </a:lnTo>
                <a:lnTo>
                  <a:pt x="638995" y="672947"/>
                </a:lnTo>
                <a:lnTo>
                  <a:pt x="680995" y="631441"/>
                </a:lnTo>
                <a:lnTo>
                  <a:pt x="716185" y="583994"/>
                </a:lnTo>
                <a:lnTo>
                  <a:pt x="743765" y="531393"/>
                </a:lnTo>
                <a:lnTo>
                  <a:pt x="762939" y="474429"/>
                </a:lnTo>
                <a:lnTo>
                  <a:pt x="772908" y="413888"/>
                </a:lnTo>
                <a:lnTo>
                  <a:pt x="774191" y="382524"/>
                </a:lnTo>
                <a:lnTo>
                  <a:pt x="772908" y="351159"/>
                </a:lnTo>
                <a:lnTo>
                  <a:pt x="762939" y="290618"/>
                </a:lnTo>
                <a:lnTo>
                  <a:pt x="743765" y="233654"/>
                </a:lnTo>
                <a:lnTo>
                  <a:pt x="716185" y="181053"/>
                </a:lnTo>
                <a:lnTo>
                  <a:pt x="680995" y="133606"/>
                </a:lnTo>
                <a:lnTo>
                  <a:pt x="638995" y="92100"/>
                </a:lnTo>
                <a:lnTo>
                  <a:pt x="590981" y="57325"/>
                </a:lnTo>
                <a:lnTo>
                  <a:pt x="537751" y="30069"/>
                </a:lnTo>
                <a:lnTo>
                  <a:pt x="480104" y="11120"/>
                </a:lnTo>
                <a:lnTo>
                  <a:pt x="418837" y="1268"/>
                </a:lnTo>
                <a:lnTo>
                  <a:pt x="3870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5570855" y="266700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7518146" y="38571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6714743" y="4035729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6761226" y="4069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66294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6294" y="129539"/>
                </a:lnTo>
                <a:lnTo>
                  <a:pt x="131064" y="64769"/>
                </a:lnTo>
                <a:lnTo>
                  <a:pt x="66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6888226" y="4196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0" y="0"/>
                </a:moveTo>
                <a:lnTo>
                  <a:pt x="66294" y="0"/>
                </a:lnTo>
                <a:lnTo>
                  <a:pt x="131064" y="64769"/>
                </a:lnTo>
                <a:lnTo>
                  <a:pt x="66294" y="129539"/>
                </a:lnTo>
                <a:lnTo>
                  <a:pt x="0" y="129539"/>
                </a:lnTo>
                <a:lnTo>
                  <a:pt x="64770" y="6476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7518526" y="4874768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6774180" y="5049125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6819900" y="5082540"/>
            <a:ext cx="128016" cy="129540"/>
          </a:xfrm>
          <a:custGeom>
            <a:avLst/>
            <a:gdLst/>
            <a:ahLst/>
            <a:cxnLst/>
            <a:rect l="l" t="t" r="r" b="b"/>
            <a:pathLst>
              <a:path w="128016" h="129540">
                <a:moveTo>
                  <a:pt x="64007" y="0"/>
                </a:moveTo>
                <a:lnTo>
                  <a:pt x="0" y="0"/>
                </a:lnTo>
                <a:lnTo>
                  <a:pt x="64007" y="64770"/>
                </a:lnTo>
                <a:lnTo>
                  <a:pt x="0" y="129540"/>
                </a:lnTo>
                <a:lnTo>
                  <a:pt x="64007" y="129540"/>
                </a:lnTo>
                <a:lnTo>
                  <a:pt x="128016" y="64770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364223" y="514502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39"/>
          <p:cNvSpPr/>
          <p:nvPr/>
        </p:nvSpPr>
        <p:spPr>
          <a:xfrm>
            <a:off x="6292596" y="4994147"/>
            <a:ext cx="262127" cy="304799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799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512308" y="4732020"/>
            <a:ext cx="830579" cy="832104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5660263" y="481139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endParaRPr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6376415" y="616610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6790943" y="605807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6838188" y="6091428"/>
            <a:ext cx="129539" cy="129540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769" y="0"/>
                </a:moveTo>
                <a:lnTo>
                  <a:pt x="0" y="0"/>
                </a:lnTo>
                <a:lnTo>
                  <a:pt x="64769" y="64770"/>
                </a:lnTo>
                <a:lnTo>
                  <a:pt x="0" y="129540"/>
                </a:lnTo>
                <a:lnTo>
                  <a:pt x="64769" y="129540"/>
                </a:lnTo>
                <a:lnTo>
                  <a:pt x="129539" y="64770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1574291" y="2667000"/>
            <a:ext cx="1453896" cy="1313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3119120" y="2799080"/>
            <a:ext cx="192405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">
              <a:lnSpc>
                <a:spcPct val="100000"/>
              </a:lnSpc>
              <a:tabLst>
                <a:tab pos="955675" algn="l"/>
              </a:tabLst>
            </a:pPr>
            <a:r>
              <a:rPr sz="45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	录</a:t>
            </a:r>
            <a:endParaRPr sz="4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23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1831975" y="2639695"/>
            <a:ext cx="857885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5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C</a:t>
            </a:r>
            <a:endParaRPr sz="905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28360" y="900556"/>
            <a:ext cx="765048" cy="765048"/>
          </a:xfrm>
          <a:custGeom>
            <a:avLst/>
            <a:gdLst/>
            <a:ahLst/>
            <a:cxnLst/>
            <a:rect l="l" t="t" r="r" b="b"/>
            <a:pathLst>
              <a:path w="765048" h="765048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8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bject 18"/>
          <p:cNvSpPr/>
          <p:nvPr/>
        </p:nvSpPr>
        <p:spPr>
          <a:xfrm>
            <a:off x="6254496" y="600328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5477383" y="573862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35"/>
          <p:cNvSpPr txBox="1"/>
          <p:nvPr/>
        </p:nvSpPr>
        <p:spPr>
          <a:xfrm>
            <a:off x="7518526" y="587362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努力方向</a:t>
            </a:r>
            <a:endParaRPr lang="zh-CN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4" name="object 31"/>
          <p:cNvSpPr txBox="1"/>
          <p:nvPr/>
        </p:nvSpPr>
        <p:spPr>
          <a:xfrm>
            <a:off x="7438771" y="19267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目标标准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41"/>
          <p:cNvSpPr txBox="1"/>
          <p:nvPr/>
        </p:nvSpPr>
        <p:spPr>
          <a:xfrm>
            <a:off x="5597398" y="191516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41"/>
          <p:cNvSpPr txBox="1"/>
          <p:nvPr/>
        </p:nvSpPr>
        <p:spPr>
          <a:xfrm>
            <a:off x="5597398" y="380619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object 41"/>
          <p:cNvSpPr txBox="1"/>
          <p:nvPr/>
        </p:nvSpPr>
        <p:spPr>
          <a:xfrm>
            <a:off x="5653278" y="58553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03503" y="64388"/>
            <a:ext cx="20554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汇报内容</a:t>
            </a:r>
            <a:endParaRPr sz="40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object 30"/>
          <p:cNvSpPr txBox="1"/>
          <p:nvPr/>
        </p:nvSpPr>
        <p:spPr>
          <a:xfrm>
            <a:off x="5542280" y="74676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lang="zh-CN"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5155" y="929005"/>
            <a:ext cx="2819400" cy="455295"/>
          </a:xfrm>
          <a:custGeom>
            <a:avLst/>
            <a:gdLst/>
            <a:ahLst/>
            <a:cxnLst/>
            <a:rect l="l" t="t" r="r" b="b"/>
            <a:pathLst>
              <a:path w="2802635" h="522732">
                <a:moveTo>
                  <a:pt x="0" y="522732"/>
                </a:moveTo>
                <a:lnTo>
                  <a:pt x="2802635" y="522732"/>
                </a:lnTo>
                <a:lnTo>
                  <a:pt x="2802635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（二）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诊改</a:t>
            </a: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基础</a:t>
            </a:r>
            <a:endParaRPr sz="2800" b="1" spc="-35" dirty="0" smtClean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55947" y="1859534"/>
            <a:ext cx="1457578" cy="1471802"/>
          </a:xfrm>
          <a:custGeom>
            <a:avLst/>
            <a:gdLst/>
            <a:ahLst/>
            <a:cxnLst/>
            <a:rect l="l" t="t" r="r" b="b"/>
            <a:pathLst>
              <a:path w="1457578" h="1471802">
                <a:moveTo>
                  <a:pt x="744601" y="0"/>
                </a:moveTo>
                <a:lnTo>
                  <a:pt x="684781" y="1111"/>
                </a:lnTo>
                <a:lnTo>
                  <a:pt x="626190" y="6952"/>
                </a:lnTo>
                <a:lnTo>
                  <a:pt x="569018" y="17340"/>
                </a:lnTo>
                <a:lnTo>
                  <a:pt x="513457" y="32092"/>
                </a:lnTo>
                <a:lnTo>
                  <a:pt x="459700" y="51024"/>
                </a:lnTo>
                <a:lnTo>
                  <a:pt x="407937" y="73953"/>
                </a:lnTo>
                <a:lnTo>
                  <a:pt x="358360" y="100696"/>
                </a:lnTo>
                <a:lnTo>
                  <a:pt x="311161" y="131070"/>
                </a:lnTo>
                <a:lnTo>
                  <a:pt x="266531" y="164891"/>
                </a:lnTo>
                <a:lnTo>
                  <a:pt x="224662" y="201977"/>
                </a:lnTo>
                <a:lnTo>
                  <a:pt x="185747" y="242144"/>
                </a:lnTo>
                <a:lnTo>
                  <a:pt x="149975" y="285210"/>
                </a:lnTo>
                <a:lnTo>
                  <a:pt x="117540" y="330991"/>
                </a:lnTo>
                <a:lnTo>
                  <a:pt x="88632" y="379303"/>
                </a:lnTo>
                <a:lnTo>
                  <a:pt x="63444" y="429964"/>
                </a:lnTo>
                <a:lnTo>
                  <a:pt x="42167" y="482791"/>
                </a:lnTo>
                <a:lnTo>
                  <a:pt x="24992" y="537599"/>
                </a:lnTo>
                <a:lnTo>
                  <a:pt x="12111" y="594207"/>
                </a:lnTo>
                <a:lnTo>
                  <a:pt x="3717" y="652432"/>
                </a:lnTo>
                <a:lnTo>
                  <a:pt x="0" y="712088"/>
                </a:lnTo>
                <a:lnTo>
                  <a:pt x="1114" y="771851"/>
                </a:lnTo>
                <a:lnTo>
                  <a:pt x="6964" y="830385"/>
                </a:lnTo>
                <a:lnTo>
                  <a:pt x="17365" y="887501"/>
                </a:lnTo>
                <a:lnTo>
                  <a:pt x="32136" y="943006"/>
                </a:lnTo>
                <a:lnTo>
                  <a:pt x="51091" y="996709"/>
                </a:lnTo>
                <a:lnTo>
                  <a:pt x="74049" y="1048420"/>
                </a:lnTo>
                <a:lnTo>
                  <a:pt x="100825" y="1097946"/>
                </a:lnTo>
                <a:lnTo>
                  <a:pt x="131236" y="1145096"/>
                </a:lnTo>
                <a:lnTo>
                  <a:pt x="165099" y="1189678"/>
                </a:lnTo>
                <a:lnTo>
                  <a:pt x="202231" y="1231503"/>
                </a:lnTo>
                <a:lnTo>
                  <a:pt x="242448" y="1270377"/>
                </a:lnTo>
                <a:lnTo>
                  <a:pt x="285567" y="1306110"/>
                </a:lnTo>
                <a:lnTo>
                  <a:pt x="331404" y="1338511"/>
                </a:lnTo>
                <a:lnTo>
                  <a:pt x="379776" y="1367387"/>
                </a:lnTo>
                <a:lnTo>
                  <a:pt x="430500" y="1392549"/>
                </a:lnTo>
                <a:lnTo>
                  <a:pt x="483392" y="1413803"/>
                </a:lnTo>
                <a:lnTo>
                  <a:pt x="538269" y="1430960"/>
                </a:lnTo>
                <a:lnTo>
                  <a:pt x="594948" y="1443827"/>
                </a:lnTo>
                <a:lnTo>
                  <a:pt x="653245" y="1452213"/>
                </a:lnTo>
                <a:lnTo>
                  <a:pt x="712977" y="1455927"/>
                </a:lnTo>
                <a:lnTo>
                  <a:pt x="1441830" y="1471802"/>
                </a:lnTo>
                <a:lnTo>
                  <a:pt x="1457578" y="743838"/>
                </a:lnTo>
                <a:lnTo>
                  <a:pt x="1456464" y="684076"/>
                </a:lnTo>
                <a:lnTo>
                  <a:pt x="1450614" y="625542"/>
                </a:lnTo>
                <a:lnTo>
                  <a:pt x="1440213" y="568426"/>
                </a:lnTo>
                <a:lnTo>
                  <a:pt x="1425442" y="512921"/>
                </a:lnTo>
                <a:lnTo>
                  <a:pt x="1406487" y="459218"/>
                </a:lnTo>
                <a:lnTo>
                  <a:pt x="1383529" y="407507"/>
                </a:lnTo>
                <a:lnTo>
                  <a:pt x="1356753" y="357981"/>
                </a:lnTo>
                <a:lnTo>
                  <a:pt x="1326342" y="310831"/>
                </a:lnTo>
                <a:lnTo>
                  <a:pt x="1292479" y="266249"/>
                </a:lnTo>
                <a:lnTo>
                  <a:pt x="1255347" y="224424"/>
                </a:lnTo>
                <a:lnTo>
                  <a:pt x="1215130" y="185550"/>
                </a:lnTo>
                <a:lnTo>
                  <a:pt x="1172011" y="149817"/>
                </a:lnTo>
                <a:lnTo>
                  <a:pt x="1126174" y="117416"/>
                </a:lnTo>
                <a:lnTo>
                  <a:pt x="1077802" y="88540"/>
                </a:lnTo>
                <a:lnTo>
                  <a:pt x="1027078" y="63378"/>
                </a:lnTo>
                <a:lnTo>
                  <a:pt x="974186" y="42124"/>
                </a:lnTo>
                <a:lnTo>
                  <a:pt x="919309" y="24967"/>
                </a:lnTo>
                <a:lnTo>
                  <a:pt x="862630" y="12100"/>
                </a:lnTo>
                <a:lnTo>
                  <a:pt x="804333" y="3714"/>
                </a:lnTo>
                <a:lnTo>
                  <a:pt x="744601" y="0"/>
                </a:lnTo>
                <a:close/>
              </a:path>
            </a:pathLst>
          </a:custGeom>
          <a:solidFill>
            <a:srgbClr val="00A4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389120" y="2084197"/>
            <a:ext cx="1014984" cy="6797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89120" y="2523109"/>
            <a:ext cx="101498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68190" y="2100707"/>
            <a:ext cx="635000" cy="890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招生 就业</a:t>
            </a:r>
            <a:endParaRPr sz="24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9722" y="1796415"/>
            <a:ext cx="1464436" cy="1457960"/>
          </a:xfrm>
          <a:custGeom>
            <a:avLst/>
            <a:gdLst/>
            <a:ahLst/>
            <a:cxnLst/>
            <a:rect l="l" t="t" r="r" b="b"/>
            <a:pathLst>
              <a:path w="1464436" h="1457960">
                <a:moveTo>
                  <a:pt x="742060" y="0"/>
                </a:moveTo>
                <a:lnTo>
                  <a:pt x="682253" y="1870"/>
                </a:lnTo>
                <a:lnTo>
                  <a:pt x="623734" y="8461"/>
                </a:lnTo>
                <a:lnTo>
                  <a:pt x="566693" y="19588"/>
                </a:lnTo>
                <a:lnTo>
                  <a:pt x="511319" y="35064"/>
                </a:lnTo>
                <a:lnTo>
                  <a:pt x="457801" y="54703"/>
                </a:lnTo>
                <a:lnTo>
                  <a:pt x="406328" y="78319"/>
                </a:lnTo>
                <a:lnTo>
                  <a:pt x="357090" y="105726"/>
                </a:lnTo>
                <a:lnTo>
                  <a:pt x="310277" y="136739"/>
                </a:lnTo>
                <a:lnTo>
                  <a:pt x="266076" y="171170"/>
                </a:lnTo>
                <a:lnTo>
                  <a:pt x="224678" y="208835"/>
                </a:lnTo>
                <a:lnTo>
                  <a:pt x="186272" y="249547"/>
                </a:lnTo>
                <a:lnTo>
                  <a:pt x="151047" y="293120"/>
                </a:lnTo>
                <a:lnTo>
                  <a:pt x="119192" y="339367"/>
                </a:lnTo>
                <a:lnTo>
                  <a:pt x="90897" y="388104"/>
                </a:lnTo>
                <a:lnTo>
                  <a:pt x="66351" y="439144"/>
                </a:lnTo>
                <a:lnTo>
                  <a:pt x="45743" y="492300"/>
                </a:lnTo>
                <a:lnTo>
                  <a:pt x="29262" y="547388"/>
                </a:lnTo>
                <a:lnTo>
                  <a:pt x="17098" y="604220"/>
                </a:lnTo>
                <a:lnTo>
                  <a:pt x="9440" y="662611"/>
                </a:lnTo>
                <a:lnTo>
                  <a:pt x="6476" y="722376"/>
                </a:lnTo>
                <a:lnTo>
                  <a:pt x="0" y="1451355"/>
                </a:lnTo>
                <a:lnTo>
                  <a:pt x="728852" y="1457960"/>
                </a:lnTo>
                <a:lnTo>
                  <a:pt x="788677" y="1456072"/>
                </a:lnTo>
                <a:lnTo>
                  <a:pt x="847210" y="1449467"/>
                </a:lnTo>
                <a:lnTo>
                  <a:pt x="904261" y="1438329"/>
                </a:lnTo>
                <a:lnTo>
                  <a:pt x="959643" y="1422846"/>
                </a:lnTo>
                <a:lnTo>
                  <a:pt x="1013166" y="1403201"/>
                </a:lnTo>
                <a:lnTo>
                  <a:pt x="1064641" y="1379581"/>
                </a:lnTo>
                <a:lnTo>
                  <a:pt x="1113879" y="1352171"/>
                </a:lnTo>
                <a:lnTo>
                  <a:pt x="1160691" y="1321157"/>
                </a:lnTo>
                <a:lnTo>
                  <a:pt x="1204889" y="1286725"/>
                </a:lnTo>
                <a:lnTo>
                  <a:pt x="1246282" y="1249060"/>
                </a:lnTo>
                <a:lnTo>
                  <a:pt x="1284683" y="1208349"/>
                </a:lnTo>
                <a:lnTo>
                  <a:pt x="1319902" y="1164775"/>
                </a:lnTo>
                <a:lnTo>
                  <a:pt x="1351751" y="1118526"/>
                </a:lnTo>
                <a:lnTo>
                  <a:pt x="1380040" y="1069787"/>
                </a:lnTo>
                <a:lnTo>
                  <a:pt x="1404580" y="1018744"/>
                </a:lnTo>
                <a:lnTo>
                  <a:pt x="1425182" y="965582"/>
                </a:lnTo>
                <a:lnTo>
                  <a:pt x="1441658" y="910486"/>
                </a:lnTo>
                <a:lnTo>
                  <a:pt x="1453819" y="853643"/>
                </a:lnTo>
                <a:lnTo>
                  <a:pt x="1461474" y="795238"/>
                </a:lnTo>
                <a:lnTo>
                  <a:pt x="1464436" y="735457"/>
                </a:lnTo>
                <a:lnTo>
                  <a:pt x="1462549" y="675649"/>
                </a:lnTo>
                <a:lnTo>
                  <a:pt x="1455944" y="617130"/>
                </a:lnTo>
                <a:lnTo>
                  <a:pt x="1444807" y="560089"/>
                </a:lnTo>
                <a:lnTo>
                  <a:pt x="1429324" y="504716"/>
                </a:lnTo>
                <a:lnTo>
                  <a:pt x="1409680" y="451199"/>
                </a:lnTo>
                <a:lnTo>
                  <a:pt x="1386061" y="399728"/>
                </a:lnTo>
                <a:lnTo>
                  <a:pt x="1358653" y="350492"/>
                </a:lnTo>
                <a:lnTo>
                  <a:pt x="1327642" y="303681"/>
                </a:lnTo>
                <a:lnTo>
                  <a:pt x="1293214" y="259484"/>
                </a:lnTo>
                <a:lnTo>
                  <a:pt x="1255553" y="218090"/>
                </a:lnTo>
                <a:lnTo>
                  <a:pt x="1214847" y="179689"/>
                </a:lnTo>
                <a:lnTo>
                  <a:pt x="1171280" y="144471"/>
                </a:lnTo>
                <a:lnTo>
                  <a:pt x="1125038" y="112623"/>
                </a:lnTo>
                <a:lnTo>
                  <a:pt x="1076308" y="84337"/>
                </a:lnTo>
                <a:lnTo>
                  <a:pt x="1025274" y="59801"/>
                </a:lnTo>
                <a:lnTo>
                  <a:pt x="972124" y="39204"/>
                </a:lnTo>
                <a:lnTo>
                  <a:pt x="917041" y="22736"/>
                </a:lnTo>
                <a:lnTo>
                  <a:pt x="860212" y="10586"/>
                </a:lnTo>
                <a:lnTo>
                  <a:pt x="801824" y="2945"/>
                </a:lnTo>
                <a:lnTo>
                  <a:pt x="74206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653783" y="2122297"/>
            <a:ext cx="995172" cy="882396"/>
          </a:xfrm>
          <a:custGeom>
            <a:avLst/>
            <a:gdLst/>
            <a:ahLst/>
            <a:cxnLst/>
            <a:rect l="l" t="t" r="r" b="b"/>
            <a:pathLst>
              <a:path w="995172" h="882396">
                <a:moveTo>
                  <a:pt x="0" y="882396"/>
                </a:moveTo>
                <a:lnTo>
                  <a:pt x="995172" y="882396"/>
                </a:lnTo>
                <a:lnTo>
                  <a:pt x="995172" y="0"/>
                </a:lnTo>
                <a:lnTo>
                  <a:pt x="0" y="0"/>
                </a:lnTo>
                <a:lnTo>
                  <a:pt x="0" y="88239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656831" y="2059813"/>
            <a:ext cx="1014983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656831" y="2498725"/>
            <a:ext cx="101498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834631" y="2075576"/>
            <a:ext cx="635000" cy="890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培养 模式</a:t>
            </a:r>
            <a:endParaRPr sz="24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17309" y="4129024"/>
            <a:ext cx="1473454" cy="1457693"/>
          </a:xfrm>
          <a:custGeom>
            <a:avLst/>
            <a:gdLst/>
            <a:ahLst/>
            <a:cxnLst/>
            <a:rect l="l" t="t" r="r" b="b"/>
            <a:pathLst>
              <a:path w="1473453" h="1457693">
                <a:moveTo>
                  <a:pt x="728853" y="0"/>
                </a:moveTo>
                <a:lnTo>
                  <a:pt x="0" y="15875"/>
                </a:lnTo>
                <a:lnTo>
                  <a:pt x="15875" y="744728"/>
                </a:lnTo>
                <a:lnTo>
                  <a:pt x="19592" y="804442"/>
                </a:lnTo>
                <a:lnTo>
                  <a:pt x="27986" y="862726"/>
                </a:lnTo>
                <a:lnTo>
                  <a:pt x="40867" y="919394"/>
                </a:lnTo>
                <a:lnTo>
                  <a:pt x="58042" y="974263"/>
                </a:lnTo>
                <a:lnTo>
                  <a:pt x="79319" y="1027150"/>
                </a:lnTo>
                <a:lnTo>
                  <a:pt x="104507" y="1077870"/>
                </a:lnTo>
                <a:lnTo>
                  <a:pt x="133415" y="1126241"/>
                </a:lnTo>
                <a:lnTo>
                  <a:pt x="165850" y="1172079"/>
                </a:lnTo>
                <a:lnTo>
                  <a:pt x="201622" y="1215200"/>
                </a:lnTo>
                <a:lnTo>
                  <a:pt x="240537" y="1255420"/>
                </a:lnTo>
                <a:lnTo>
                  <a:pt x="282406" y="1292556"/>
                </a:lnTo>
                <a:lnTo>
                  <a:pt x="327036" y="1326424"/>
                </a:lnTo>
                <a:lnTo>
                  <a:pt x="374235" y="1356841"/>
                </a:lnTo>
                <a:lnTo>
                  <a:pt x="423812" y="1383622"/>
                </a:lnTo>
                <a:lnTo>
                  <a:pt x="475575" y="1406585"/>
                </a:lnTo>
                <a:lnTo>
                  <a:pt x="529332" y="1425546"/>
                </a:lnTo>
                <a:lnTo>
                  <a:pt x="584893" y="1440321"/>
                </a:lnTo>
                <a:lnTo>
                  <a:pt x="642065" y="1450726"/>
                </a:lnTo>
                <a:lnTo>
                  <a:pt x="700656" y="1456578"/>
                </a:lnTo>
                <a:lnTo>
                  <a:pt x="760475" y="1457693"/>
                </a:lnTo>
                <a:lnTo>
                  <a:pt x="820208" y="1453976"/>
                </a:lnTo>
                <a:lnTo>
                  <a:pt x="878505" y="1445581"/>
                </a:lnTo>
                <a:lnTo>
                  <a:pt x="935184" y="1432701"/>
                </a:lnTo>
                <a:lnTo>
                  <a:pt x="990061" y="1415526"/>
                </a:lnTo>
                <a:lnTo>
                  <a:pt x="1042953" y="1394248"/>
                </a:lnTo>
                <a:lnTo>
                  <a:pt x="1093677" y="1369059"/>
                </a:lnTo>
                <a:lnTo>
                  <a:pt x="1142049" y="1340150"/>
                </a:lnTo>
                <a:lnTo>
                  <a:pt x="1187886" y="1307713"/>
                </a:lnTo>
                <a:lnTo>
                  <a:pt x="1231005" y="1271939"/>
                </a:lnTo>
                <a:lnTo>
                  <a:pt x="1271222" y="1233020"/>
                </a:lnTo>
                <a:lnTo>
                  <a:pt x="1308354" y="1191147"/>
                </a:lnTo>
                <a:lnTo>
                  <a:pt x="1342217" y="1146512"/>
                </a:lnTo>
                <a:lnTo>
                  <a:pt x="1372628" y="1099307"/>
                </a:lnTo>
                <a:lnTo>
                  <a:pt x="1399404" y="1049722"/>
                </a:lnTo>
                <a:lnTo>
                  <a:pt x="1422362" y="997950"/>
                </a:lnTo>
                <a:lnTo>
                  <a:pt x="1441317" y="944181"/>
                </a:lnTo>
                <a:lnTo>
                  <a:pt x="1456088" y="888608"/>
                </a:lnTo>
                <a:lnTo>
                  <a:pt x="1466489" y="831422"/>
                </a:lnTo>
                <a:lnTo>
                  <a:pt x="1472339" y="772815"/>
                </a:lnTo>
                <a:lnTo>
                  <a:pt x="1473454" y="712978"/>
                </a:lnTo>
                <a:lnTo>
                  <a:pt x="1469736" y="653263"/>
                </a:lnTo>
                <a:lnTo>
                  <a:pt x="1461342" y="594979"/>
                </a:lnTo>
                <a:lnTo>
                  <a:pt x="1448461" y="538311"/>
                </a:lnTo>
                <a:lnTo>
                  <a:pt x="1431286" y="483441"/>
                </a:lnTo>
                <a:lnTo>
                  <a:pt x="1410009" y="430553"/>
                </a:lnTo>
                <a:lnTo>
                  <a:pt x="1384821" y="379832"/>
                </a:lnTo>
                <a:lnTo>
                  <a:pt x="1355913" y="331460"/>
                </a:lnTo>
                <a:lnTo>
                  <a:pt x="1323478" y="285621"/>
                </a:lnTo>
                <a:lnTo>
                  <a:pt x="1287706" y="242500"/>
                </a:lnTo>
                <a:lnTo>
                  <a:pt x="1248791" y="202279"/>
                </a:lnTo>
                <a:lnTo>
                  <a:pt x="1206922" y="165142"/>
                </a:lnTo>
                <a:lnTo>
                  <a:pt x="1162292" y="131273"/>
                </a:lnTo>
                <a:lnTo>
                  <a:pt x="1115093" y="100855"/>
                </a:lnTo>
                <a:lnTo>
                  <a:pt x="1065516" y="74073"/>
                </a:lnTo>
                <a:lnTo>
                  <a:pt x="1013753" y="51109"/>
                </a:lnTo>
                <a:lnTo>
                  <a:pt x="959996" y="32148"/>
                </a:lnTo>
                <a:lnTo>
                  <a:pt x="904435" y="17373"/>
                </a:lnTo>
                <a:lnTo>
                  <a:pt x="847263" y="6967"/>
                </a:lnTo>
                <a:lnTo>
                  <a:pt x="788672" y="1115"/>
                </a:lnTo>
                <a:lnTo>
                  <a:pt x="7288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716268" y="4426585"/>
            <a:ext cx="1014983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716268" y="4865497"/>
            <a:ext cx="1014983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94321" y="4442460"/>
            <a:ext cx="635635" cy="890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资源 建设</a:t>
            </a:r>
            <a:endParaRPr sz="24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59884" y="4122419"/>
            <a:ext cx="1457832" cy="1464436"/>
          </a:xfrm>
          <a:custGeom>
            <a:avLst/>
            <a:gdLst/>
            <a:ahLst/>
            <a:cxnLst/>
            <a:rect l="l" t="t" r="r" b="b"/>
            <a:pathLst>
              <a:path w="1457832" h="1464437">
                <a:moveTo>
                  <a:pt x="1451355" y="0"/>
                </a:moveTo>
                <a:lnTo>
                  <a:pt x="722376" y="6477"/>
                </a:lnTo>
                <a:lnTo>
                  <a:pt x="662611" y="9440"/>
                </a:lnTo>
                <a:lnTo>
                  <a:pt x="604220" y="17098"/>
                </a:lnTo>
                <a:lnTo>
                  <a:pt x="547388" y="29262"/>
                </a:lnTo>
                <a:lnTo>
                  <a:pt x="492300" y="45743"/>
                </a:lnTo>
                <a:lnTo>
                  <a:pt x="439144" y="66351"/>
                </a:lnTo>
                <a:lnTo>
                  <a:pt x="388104" y="90897"/>
                </a:lnTo>
                <a:lnTo>
                  <a:pt x="339367" y="119192"/>
                </a:lnTo>
                <a:lnTo>
                  <a:pt x="293120" y="151047"/>
                </a:lnTo>
                <a:lnTo>
                  <a:pt x="249547" y="186272"/>
                </a:lnTo>
                <a:lnTo>
                  <a:pt x="208835" y="224678"/>
                </a:lnTo>
                <a:lnTo>
                  <a:pt x="171170" y="266076"/>
                </a:lnTo>
                <a:lnTo>
                  <a:pt x="136739" y="310277"/>
                </a:lnTo>
                <a:lnTo>
                  <a:pt x="105726" y="357090"/>
                </a:lnTo>
                <a:lnTo>
                  <a:pt x="78319" y="406328"/>
                </a:lnTo>
                <a:lnTo>
                  <a:pt x="54703" y="457801"/>
                </a:lnTo>
                <a:lnTo>
                  <a:pt x="35064" y="511319"/>
                </a:lnTo>
                <a:lnTo>
                  <a:pt x="19588" y="566693"/>
                </a:lnTo>
                <a:lnTo>
                  <a:pt x="8461" y="623734"/>
                </a:lnTo>
                <a:lnTo>
                  <a:pt x="1870" y="682253"/>
                </a:lnTo>
                <a:lnTo>
                  <a:pt x="0" y="742061"/>
                </a:lnTo>
                <a:lnTo>
                  <a:pt x="2945" y="801824"/>
                </a:lnTo>
                <a:lnTo>
                  <a:pt x="10586" y="860214"/>
                </a:lnTo>
                <a:lnTo>
                  <a:pt x="22736" y="917045"/>
                </a:lnTo>
                <a:lnTo>
                  <a:pt x="39204" y="972130"/>
                </a:lnTo>
                <a:lnTo>
                  <a:pt x="59801" y="1025283"/>
                </a:lnTo>
                <a:lnTo>
                  <a:pt x="84337" y="1076320"/>
                </a:lnTo>
                <a:lnTo>
                  <a:pt x="112623" y="1125054"/>
                </a:lnTo>
                <a:lnTo>
                  <a:pt x="144471" y="1171298"/>
                </a:lnTo>
                <a:lnTo>
                  <a:pt x="179689" y="1214868"/>
                </a:lnTo>
                <a:lnTo>
                  <a:pt x="218090" y="1255577"/>
                </a:lnTo>
                <a:lnTo>
                  <a:pt x="259484" y="1293240"/>
                </a:lnTo>
                <a:lnTo>
                  <a:pt x="303681" y="1327670"/>
                </a:lnTo>
                <a:lnTo>
                  <a:pt x="350492" y="1358681"/>
                </a:lnTo>
                <a:lnTo>
                  <a:pt x="399728" y="1386089"/>
                </a:lnTo>
                <a:lnTo>
                  <a:pt x="451199" y="1409706"/>
                </a:lnTo>
                <a:lnTo>
                  <a:pt x="504716" y="1429348"/>
                </a:lnTo>
                <a:lnTo>
                  <a:pt x="560089" y="1444828"/>
                </a:lnTo>
                <a:lnTo>
                  <a:pt x="617130" y="1455959"/>
                </a:lnTo>
                <a:lnTo>
                  <a:pt x="675649" y="1462558"/>
                </a:lnTo>
                <a:lnTo>
                  <a:pt x="735456" y="1464437"/>
                </a:lnTo>
                <a:lnTo>
                  <a:pt x="795221" y="1461483"/>
                </a:lnTo>
                <a:lnTo>
                  <a:pt x="853612" y="1453834"/>
                </a:lnTo>
                <a:lnTo>
                  <a:pt x="910444" y="1441679"/>
                </a:lnTo>
                <a:lnTo>
                  <a:pt x="965532" y="1425207"/>
                </a:lnTo>
                <a:lnTo>
                  <a:pt x="1018688" y="1404607"/>
                </a:lnTo>
                <a:lnTo>
                  <a:pt x="1069728" y="1380068"/>
                </a:lnTo>
                <a:lnTo>
                  <a:pt x="1118465" y="1351779"/>
                </a:lnTo>
                <a:lnTo>
                  <a:pt x="1164712" y="1319930"/>
                </a:lnTo>
                <a:lnTo>
                  <a:pt x="1208285" y="1284709"/>
                </a:lnTo>
                <a:lnTo>
                  <a:pt x="1248997" y="1246306"/>
                </a:lnTo>
                <a:lnTo>
                  <a:pt x="1286662" y="1204910"/>
                </a:lnTo>
                <a:lnTo>
                  <a:pt x="1321093" y="1160709"/>
                </a:lnTo>
                <a:lnTo>
                  <a:pt x="1352106" y="1113894"/>
                </a:lnTo>
                <a:lnTo>
                  <a:pt x="1379513" y="1064653"/>
                </a:lnTo>
                <a:lnTo>
                  <a:pt x="1403129" y="1013175"/>
                </a:lnTo>
                <a:lnTo>
                  <a:pt x="1422768" y="959649"/>
                </a:lnTo>
                <a:lnTo>
                  <a:pt x="1438244" y="904265"/>
                </a:lnTo>
                <a:lnTo>
                  <a:pt x="1449371" y="847211"/>
                </a:lnTo>
                <a:lnTo>
                  <a:pt x="1455962" y="788678"/>
                </a:lnTo>
                <a:lnTo>
                  <a:pt x="1457832" y="728853"/>
                </a:lnTo>
                <a:lnTo>
                  <a:pt x="1451355" y="0"/>
                </a:lnTo>
                <a:close/>
              </a:path>
            </a:pathLst>
          </a:custGeom>
          <a:solidFill>
            <a:srgbClr val="6FC7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01311" y="4374768"/>
            <a:ext cx="10149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401311" y="4813680"/>
            <a:ext cx="1014984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579365" y="4389897"/>
            <a:ext cx="635000" cy="890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 实训</a:t>
            </a:r>
            <a:endParaRPr sz="24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04841" y="2859404"/>
            <a:ext cx="1782191" cy="1782064"/>
          </a:xfrm>
          <a:custGeom>
            <a:avLst/>
            <a:gdLst/>
            <a:ahLst/>
            <a:cxnLst/>
            <a:rect l="l" t="t" r="r" b="b"/>
            <a:pathLst>
              <a:path w="1782191" h="1782064">
                <a:moveTo>
                  <a:pt x="891095" y="0"/>
                </a:moveTo>
                <a:lnTo>
                  <a:pt x="822731" y="2609"/>
                </a:lnTo>
                <a:lnTo>
                  <a:pt x="754691" y="10439"/>
                </a:lnTo>
                <a:lnTo>
                  <a:pt x="687301" y="23488"/>
                </a:lnTo>
                <a:lnTo>
                  <a:pt x="620883" y="41757"/>
                </a:lnTo>
                <a:lnTo>
                  <a:pt x="555763" y="65246"/>
                </a:lnTo>
                <a:lnTo>
                  <a:pt x="492266" y="93954"/>
                </a:lnTo>
                <a:lnTo>
                  <a:pt x="430715" y="127882"/>
                </a:lnTo>
                <a:lnTo>
                  <a:pt x="371434" y="167030"/>
                </a:lnTo>
                <a:lnTo>
                  <a:pt x="314750" y="211397"/>
                </a:lnTo>
                <a:lnTo>
                  <a:pt x="260985" y="260985"/>
                </a:lnTo>
                <a:lnTo>
                  <a:pt x="211397" y="314749"/>
                </a:lnTo>
                <a:lnTo>
                  <a:pt x="167030" y="371431"/>
                </a:lnTo>
                <a:lnTo>
                  <a:pt x="127882" y="430707"/>
                </a:lnTo>
                <a:lnTo>
                  <a:pt x="93954" y="492253"/>
                </a:lnTo>
                <a:lnTo>
                  <a:pt x="65246" y="555744"/>
                </a:lnTo>
                <a:lnTo>
                  <a:pt x="41757" y="620856"/>
                </a:lnTo>
                <a:lnTo>
                  <a:pt x="23488" y="687265"/>
                </a:lnTo>
                <a:lnTo>
                  <a:pt x="10439" y="754647"/>
                </a:lnTo>
                <a:lnTo>
                  <a:pt x="2609" y="822677"/>
                </a:lnTo>
                <a:lnTo>
                  <a:pt x="0" y="891032"/>
                </a:lnTo>
                <a:lnTo>
                  <a:pt x="2609" y="959386"/>
                </a:lnTo>
                <a:lnTo>
                  <a:pt x="10439" y="1027416"/>
                </a:lnTo>
                <a:lnTo>
                  <a:pt x="23488" y="1094798"/>
                </a:lnTo>
                <a:lnTo>
                  <a:pt x="41757" y="1161207"/>
                </a:lnTo>
                <a:lnTo>
                  <a:pt x="65246" y="1226319"/>
                </a:lnTo>
                <a:lnTo>
                  <a:pt x="93954" y="1289810"/>
                </a:lnTo>
                <a:lnTo>
                  <a:pt x="127882" y="1351356"/>
                </a:lnTo>
                <a:lnTo>
                  <a:pt x="167030" y="1410632"/>
                </a:lnTo>
                <a:lnTo>
                  <a:pt x="211397" y="1467314"/>
                </a:lnTo>
                <a:lnTo>
                  <a:pt x="260985" y="1521079"/>
                </a:lnTo>
                <a:lnTo>
                  <a:pt x="314767" y="1570666"/>
                </a:lnTo>
                <a:lnTo>
                  <a:pt x="371465" y="1615033"/>
                </a:lnTo>
                <a:lnTo>
                  <a:pt x="430756" y="1654181"/>
                </a:lnTo>
                <a:lnTo>
                  <a:pt x="492314" y="1688109"/>
                </a:lnTo>
                <a:lnTo>
                  <a:pt x="555817" y="1716817"/>
                </a:lnTo>
                <a:lnTo>
                  <a:pt x="620939" y="1740306"/>
                </a:lnTo>
                <a:lnTo>
                  <a:pt x="687357" y="1758575"/>
                </a:lnTo>
                <a:lnTo>
                  <a:pt x="754746" y="1771624"/>
                </a:lnTo>
                <a:lnTo>
                  <a:pt x="822783" y="1779454"/>
                </a:lnTo>
                <a:lnTo>
                  <a:pt x="891143" y="1782064"/>
                </a:lnTo>
                <a:lnTo>
                  <a:pt x="959501" y="1779454"/>
                </a:lnTo>
                <a:lnTo>
                  <a:pt x="1027535" y="1771624"/>
                </a:lnTo>
                <a:lnTo>
                  <a:pt x="1094920" y="1758575"/>
                </a:lnTo>
                <a:lnTo>
                  <a:pt x="1161331" y="1740306"/>
                </a:lnTo>
                <a:lnTo>
                  <a:pt x="1226444" y="1716817"/>
                </a:lnTo>
                <a:lnTo>
                  <a:pt x="1289936" y="1688109"/>
                </a:lnTo>
                <a:lnTo>
                  <a:pt x="1351483" y="1654181"/>
                </a:lnTo>
                <a:lnTo>
                  <a:pt x="1410759" y="1615033"/>
                </a:lnTo>
                <a:lnTo>
                  <a:pt x="1467441" y="1570666"/>
                </a:lnTo>
                <a:lnTo>
                  <a:pt x="1521206" y="1521079"/>
                </a:lnTo>
                <a:lnTo>
                  <a:pt x="1570793" y="1467314"/>
                </a:lnTo>
                <a:lnTo>
                  <a:pt x="1615160" y="1410632"/>
                </a:lnTo>
                <a:lnTo>
                  <a:pt x="1654308" y="1351356"/>
                </a:lnTo>
                <a:lnTo>
                  <a:pt x="1688236" y="1289810"/>
                </a:lnTo>
                <a:lnTo>
                  <a:pt x="1716944" y="1226319"/>
                </a:lnTo>
                <a:lnTo>
                  <a:pt x="1740433" y="1161207"/>
                </a:lnTo>
                <a:lnTo>
                  <a:pt x="1758702" y="1094798"/>
                </a:lnTo>
                <a:lnTo>
                  <a:pt x="1771751" y="1027416"/>
                </a:lnTo>
                <a:lnTo>
                  <a:pt x="1779581" y="959386"/>
                </a:lnTo>
                <a:lnTo>
                  <a:pt x="1782191" y="891032"/>
                </a:lnTo>
                <a:lnTo>
                  <a:pt x="1779581" y="822677"/>
                </a:lnTo>
                <a:lnTo>
                  <a:pt x="1771751" y="754647"/>
                </a:lnTo>
                <a:lnTo>
                  <a:pt x="1758702" y="687265"/>
                </a:lnTo>
                <a:lnTo>
                  <a:pt x="1740433" y="620856"/>
                </a:lnTo>
                <a:lnTo>
                  <a:pt x="1716944" y="555744"/>
                </a:lnTo>
                <a:lnTo>
                  <a:pt x="1688236" y="492253"/>
                </a:lnTo>
                <a:lnTo>
                  <a:pt x="1654308" y="430707"/>
                </a:lnTo>
                <a:lnTo>
                  <a:pt x="1615160" y="371431"/>
                </a:lnTo>
                <a:lnTo>
                  <a:pt x="1570793" y="314749"/>
                </a:lnTo>
                <a:lnTo>
                  <a:pt x="1521206" y="260985"/>
                </a:lnTo>
                <a:lnTo>
                  <a:pt x="1467440" y="211397"/>
                </a:lnTo>
                <a:lnTo>
                  <a:pt x="1410756" y="167030"/>
                </a:lnTo>
                <a:lnTo>
                  <a:pt x="1351475" y="127882"/>
                </a:lnTo>
                <a:lnTo>
                  <a:pt x="1289924" y="93954"/>
                </a:lnTo>
                <a:lnTo>
                  <a:pt x="1226427" y="65246"/>
                </a:lnTo>
                <a:lnTo>
                  <a:pt x="1161307" y="41757"/>
                </a:lnTo>
                <a:lnTo>
                  <a:pt x="1094889" y="23488"/>
                </a:lnTo>
                <a:lnTo>
                  <a:pt x="1027499" y="10439"/>
                </a:lnTo>
                <a:lnTo>
                  <a:pt x="959459" y="2609"/>
                </a:lnTo>
                <a:lnTo>
                  <a:pt x="891095" y="0"/>
                </a:lnTo>
                <a:close/>
              </a:path>
            </a:pathLst>
          </a:custGeom>
          <a:solidFill>
            <a:srgbClr val="F845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463540" y="3314065"/>
            <a:ext cx="1095756" cy="886968"/>
          </a:xfrm>
          <a:custGeom>
            <a:avLst/>
            <a:gdLst/>
            <a:ahLst/>
            <a:cxnLst/>
            <a:rect l="l" t="t" r="r" b="b"/>
            <a:pathLst>
              <a:path w="1095755" h="886968">
                <a:moveTo>
                  <a:pt x="0" y="886968"/>
                </a:moveTo>
                <a:lnTo>
                  <a:pt x="1095756" y="886968"/>
                </a:lnTo>
                <a:lnTo>
                  <a:pt x="1095756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845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436108" y="3172332"/>
            <a:ext cx="1179576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436108" y="3684397"/>
            <a:ext cx="1179576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644388" y="3274568"/>
            <a:ext cx="735965" cy="951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650"/>
              </a:lnSpc>
              <a:spcBef>
                <a:spcPts val="20"/>
              </a:spcBef>
            </a:pPr>
            <a:endParaRPr sz="6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45145" y="1555115"/>
            <a:ext cx="3721100" cy="201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lang="en-US" sz="2000" spc="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形成</a:t>
            </a:r>
            <a:r>
              <a:rPr lang="zh-CN" altLang="en-US" sz="2000" spc="9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员工化人才培养模式、“学做养一体”的实践教学体系、“精益标准化”校内实训基地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管理模式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2900" y="1555369"/>
            <a:ext cx="3794760" cy="1737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948055" y="1648460"/>
            <a:ext cx="3065780" cy="1818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sz="2000" spc="-1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spc="-1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sz="2000" spc="-1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2016</a:t>
            </a:r>
            <a:r>
              <a:rPr sz="2000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zh-CN" sz="2000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共培养</a:t>
            </a:r>
            <a:r>
              <a:rPr lang="en-US" altLang="zh-CN" sz="2000" spc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752</a:t>
            </a:r>
            <a:r>
              <a:rPr sz="2000" spc="-19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spc="6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</a:t>
            </a:r>
            <a:r>
              <a:rPr sz="2000" spc="4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2000" spc="6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报到</a:t>
            </a:r>
            <a:r>
              <a:rPr lang="zh-CN" sz="2000" spc="6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率</a:t>
            </a:r>
            <a:r>
              <a:rPr lang="en-US" sz="2000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86</a:t>
            </a:r>
            <a:r>
              <a:rPr sz="2000" spc="6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2000" spc="2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毕业生就业率</a:t>
            </a:r>
            <a:r>
              <a:rPr sz="2000" spc="2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达</a:t>
            </a:r>
            <a:r>
              <a:rPr sz="2000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sz="2000" spc="3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sz="2000" spc="2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</a:t>
            </a:r>
            <a:r>
              <a:rPr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</a:t>
            </a:r>
            <a:r>
              <a:rPr sz="2000" spc="2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专业就业率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65%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fontAlgn="auto"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48055" y="4000500"/>
            <a:ext cx="2978785" cy="1668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lang="en-US" altLang="zh-CN" sz="2000" spc="114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sz="2000" spc="114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校内</a:t>
            </a:r>
            <a:r>
              <a:rPr lang="zh-CN" sz="2000" spc="114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专业实训室</a:t>
            </a:r>
            <a:r>
              <a:rPr lang="en-US" altLang="zh-CN" sz="2000" spc="114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000" spc="114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个，总面积</a:t>
            </a:r>
            <a:r>
              <a:rPr lang="en-US" altLang="zh-CN" sz="2000" spc="114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lang="zh-CN" altLang="en-US" sz="2000" spc="114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平方米，</a:t>
            </a:r>
            <a:r>
              <a:rPr sz="2000" spc="-4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000" spc="5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校外</a:t>
            </a:r>
            <a:r>
              <a:rPr sz="2000" spc="7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</a:t>
            </a:r>
            <a:r>
              <a:rPr sz="2000" spc="5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训基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</a:t>
            </a:r>
            <a:r>
              <a:rPr lang="en-US" sz="2000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20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45145" y="3961765"/>
            <a:ext cx="3721100" cy="2077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fontAlgn="auto">
              <a:lnSpc>
                <a:spcPct val="150000"/>
              </a:lnSpc>
            </a:pPr>
            <a:r>
              <a:rPr lang="en-US" sz="2000" spc="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省级名师空间课堂2个</a:t>
            </a:r>
            <a:r>
              <a:rPr lang="zh-CN" altLang="en-US" sz="2000" spc="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2000" spc="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参与</a:t>
            </a:r>
            <a:r>
              <a:rPr lang="zh-CN" altLang="en-US"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在建智慧职教开放课程</a:t>
            </a:r>
            <a:r>
              <a:rPr lang="en-US" altLang="zh-CN" sz="2000" spc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门，出版教材</a:t>
            </a:r>
            <a:r>
              <a:rPr lang="en-US" altLang="zh-CN"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</a:t>
            </a:r>
            <a:r>
              <a:rPr lang="zh-CN"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 、专业概况</a:t>
            </a:r>
            <a:endParaRPr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146547" y="1319783"/>
            <a:ext cx="1239012" cy="4309872"/>
          </a:xfrm>
          <a:custGeom>
            <a:avLst/>
            <a:gdLst/>
            <a:ahLst/>
            <a:cxnLst/>
            <a:rect l="l" t="t" r="r" b="b"/>
            <a:pathLst>
              <a:path w="1239012" h="4309872">
                <a:moveTo>
                  <a:pt x="1239012" y="1320800"/>
                </a:moveTo>
                <a:lnTo>
                  <a:pt x="762507" y="1320800"/>
                </a:lnTo>
                <a:lnTo>
                  <a:pt x="762507" y="4309872"/>
                </a:lnTo>
                <a:lnTo>
                  <a:pt x="1239012" y="4309872"/>
                </a:lnTo>
                <a:lnTo>
                  <a:pt x="1239012" y="1320800"/>
                </a:lnTo>
                <a:close/>
              </a:path>
              <a:path w="1239012" h="4309872">
                <a:moveTo>
                  <a:pt x="1239012" y="0"/>
                </a:moveTo>
                <a:lnTo>
                  <a:pt x="0" y="1255521"/>
                </a:lnTo>
                <a:lnTo>
                  <a:pt x="0" y="2093467"/>
                </a:lnTo>
                <a:lnTo>
                  <a:pt x="762507" y="1320800"/>
                </a:lnTo>
                <a:lnTo>
                  <a:pt x="1239012" y="1320800"/>
                </a:lnTo>
                <a:lnTo>
                  <a:pt x="12390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576059" y="1319783"/>
            <a:ext cx="1237488" cy="4309872"/>
          </a:xfrm>
          <a:custGeom>
            <a:avLst/>
            <a:gdLst/>
            <a:ahLst/>
            <a:cxnLst/>
            <a:rect l="l" t="t" r="r" b="b"/>
            <a:pathLst>
              <a:path w="1237488" h="4309872">
                <a:moveTo>
                  <a:pt x="0" y="0"/>
                </a:moveTo>
                <a:lnTo>
                  <a:pt x="0" y="4309872"/>
                </a:lnTo>
                <a:lnTo>
                  <a:pt x="475995" y="4309872"/>
                </a:lnTo>
                <a:lnTo>
                  <a:pt x="475995" y="1320800"/>
                </a:lnTo>
                <a:lnTo>
                  <a:pt x="1237488" y="1320800"/>
                </a:lnTo>
                <a:lnTo>
                  <a:pt x="1237488" y="1255521"/>
                </a:lnTo>
                <a:lnTo>
                  <a:pt x="0" y="0"/>
                </a:lnTo>
                <a:close/>
              </a:path>
              <a:path w="1237488" h="4309872">
                <a:moveTo>
                  <a:pt x="1237488" y="1320800"/>
                </a:moveTo>
                <a:lnTo>
                  <a:pt x="475995" y="1320800"/>
                </a:lnTo>
                <a:lnTo>
                  <a:pt x="1237488" y="2093467"/>
                </a:lnTo>
                <a:lnTo>
                  <a:pt x="1237488" y="1320800"/>
                </a:lnTo>
                <a:close/>
              </a:path>
            </a:pathLst>
          </a:custGeom>
          <a:solidFill>
            <a:srgbClr val="EB556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71310" y="1319530"/>
            <a:ext cx="5527675" cy="4661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加大招生宣传力度；</a:t>
            </a:r>
            <a:endParaRPr lang="zh-CN"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校企合作示范基地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建设任务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校企合作建成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订单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班；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改扩建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校内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生产性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实训基地；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省级教学资源库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推广应用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申报省级教学成果奖。</a:t>
            </a:r>
            <a:endParaRPr lang="zh-CN"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推进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省级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卓越院校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专业群建设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444625" marR="12700" indent="-342900">
              <a:lnSpc>
                <a:spcPct val="150000"/>
              </a:lnSpc>
              <a:buFont typeface="Wingdings" panose="05000000000000000000" charset="0"/>
              <a:buChar char="Ø"/>
              <a:tabLst>
                <a:tab pos="1443990" algn="l"/>
              </a:tabLst>
            </a:pP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2019年专业建设目标</a:t>
            </a:r>
            <a:endParaRPr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700"/>
              </a:lnSpc>
              <a:spcBef>
                <a:spcPts val="25"/>
              </a:spcBef>
            </a:pPr>
            <a:endParaRPr sz="7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-1905" y="1603375"/>
            <a:ext cx="5386070" cy="402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354965" algn="l"/>
              </a:tabLst>
            </a:pP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招生目标未达成；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354965" algn="l"/>
              </a:tabLst>
            </a:pP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</a:t>
            </a: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级精品在线开放课程资源数量未完成;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354965" algn="l"/>
              </a:tabLst>
            </a:pP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校内实训基地（室）数量未达标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354965" algn="l"/>
              </a:tabLst>
            </a:pP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省级教学成果奖未达标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354965" algn="l"/>
              </a:tabLst>
            </a:pPr>
            <a:r>
              <a:rPr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省级优秀教材没有完成</a:t>
            </a:r>
            <a:r>
              <a:rPr lang="zh-CN" sz="2000" b="1" spc="12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2000" b="1" spc="125" dirty="0" smtClean="0">
              <a:solidFill>
                <a:srgbClr val="001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  <a:tabLst>
                <a:tab pos="354965" algn="l"/>
              </a:tabLst>
            </a:pPr>
            <a:r>
              <a:rPr lang="zh-CN" sz="2400" b="1" spc="125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 spc="125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2018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未完成目标</a:t>
            </a:r>
            <a:endParaRPr lang="en-US" altLang="zh-CN" sz="2400" b="1" spc="125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  <a:tabLst>
                <a:tab pos="354965" algn="l"/>
              </a:tabLst>
            </a:pPr>
            <a:r>
              <a:rPr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</a:t>
            </a:r>
            <a:endParaRPr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354965" algn="l"/>
              </a:tabLst>
            </a:pP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endParaRPr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12700" indent="0" algn="r" fontAlgn="auto">
              <a:lnSpc>
                <a:spcPct val="150000"/>
              </a:lnSpc>
              <a:spcBef>
                <a:spcPts val="0"/>
              </a:spcBef>
            </a:pPr>
            <a:endParaRPr sz="2800" b="1" spc="-3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32815" y="11620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5662040" y="5844032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34684" y="1440180"/>
            <a:ext cx="0" cy="4773612"/>
          </a:xfrm>
          <a:custGeom>
            <a:avLst/>
            <a:gdLst/>
            <a:ahLst/>
            <a:cxnLst/>
            <a:rect l="l" t="t" r="r" b="b"/>
            <a:pathLst>
              <a:path h="4773612">
                <a:moveTo>
                  <a:pt x="0" y="0"/>
                </a:moveTo>
                <a:lnTo>
                  <a:pt x="0" y="4773612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35267" y="12740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167247" y="1152525"/>
            <a:ext cx="240791" cy="280416"/>
          </a:xfrm>
          <a:custGeom>
            <a:avLst/>
            <a:gdLst/>
            <a:ahLst/>
            <a:cxnLst/>
            <a:rect l="l" t="t" r="r" b="b"/>
            <a:pathLst>
              <a:path w="240791" h="280416">
                <a:moveTo>
                  <a:pt x="0" y="0"/>
                </a:moveTo>
                <a:lnTo>
                  <a:pt x="0" y="280416"/>
                </a:lnTo>
                <a:lnTo>
                  <a:pt x="240791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45985" y="1198740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814566" y="1233677"/>
            <a:ext cx="129539" cy="131063"/>
          </a:xfrm>
          <a:custGeom>
            <a:avLst/>
            <a:gdLst/>
            <a:ahLst/>
            <a:cxnLst/>
            <a:rect l="l" t="t" r="r" b="b"/>
            <a:pathLst>
              <a:path w="129539" h="131063">
                <a:moveTo>
                  <a:pt x="64769" y="0"/>
                </a:moveTo>
                <a:lnTo>
                  <a:pt x="0" y="0"/>
                </a:lnTo>
                <a:lnTo>
                  <a:pt x="64769" y="65532"/>
                </a:lnTo>
                <a:lnTo>
                  <a:pt x="0" y="131063"/>
                </a:lnTo>
                <a:lnTo>
                  <a:pt x="64769" y="131063"/>
                </a:lnTo>
                <a:lnTo>
                  <a:pt x="129539" y="65532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435850" y="1033145"/>
            <a:ext cx="190182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专业概况</a:t>
            </a: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6697980" y="2104789"/>
            <a:ext cx="202232" cy="204717"/>
          </a:xfrm>
          <a:custGeom>
            <a:avLst/>
            <a:gdLst/>
            <a:ahLst/>
            <a:cxnLst/>
            <a:rect l="l" t="t" r="r" b="b"/>
            <a:pathLst>
              <a:path w="202232" h="204717">
                <a:moveTo>
                  <a:pt x="95905" y="0"/>
                </a:moveTo>
                <a:lnTo>
                  <a:pt x="55254" y="11084"/>
                </a:lnTo>
                <a:lnTo>
                  <a:pt x="23352" y="37036"/>
                </a:lnTo>
                <a:lnTo>
                  <a:pt x="4019" y="73951"/>
                </a:lnTo>
                <a:lnTo>
                  <a:pt x="0" y="102724"/>
                </a:lnTo>
                <a:lnTo>
                  <a:pt x="27" y="105124"/>
                </a:lnTo>
                <a:lnTo>
                  <a:pt x="8858" y="144290"/>
                </a:lnTo>
                <a:lnTo>
                  <a:pt x="32179" y="176118"/>
                </a:lnTo>
                <a:lnTo>
                  <a:pt x="68068" y="197348"/>
                </a:lnTo>
                <a:lnTo>
                  <a:pt x="114599" y="204717"/>
                </a:lnTo>
                <a:lnTo>
                  <a:pt x="127859" y="201994"/>
                </a:lnTo>
                <a:lnTo>
                  <a:pt x="163012" y="183636"/>
                </a:lnTo>
                <a:lnTo>
                  <a:pt x="188637" y="151878"/>
                </a:lnTo>
                <a:lnTo>
                  <a:pt x="201407" y="109145"/>
                </a:lnTo>
                <a:lnTo>
                  <a:pt x="202232" y="92881"/>
                </a:lnTo>
                <a:lnTo>
                  <a:pt x="199956" y="78958"/>
                </a:lnTo>
                <a:lnTo>
                  <a:pt x="182719" y="41890"/>
                </a:lnTo>
                <a:lnTo>
                  <a:pt x="152181" y="14685"/>
                </a:lnTo>
                <a:lnTo>
                  <a:pt x="111311" y="956"/>
                </a:lnTo>
                <a:lnTo>
                  <a:pt x="959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43700" y="2138172"/>
            <a:ext cx="128016" cy="129539"/>
          </a:xfrm>
          <a:custGeom>
            <a:avLst/>
            <a:gdLst/>
            <a:ahLst/>
            <a:cxnLst/>
            <a:rect l="l" t="t" r="r" b="b"/>
            <a:pathLst>
              <a:path w="128016" h="129539">
                <a:moveTo>
                  <a:pt x="64007" y="0"/>
                </a:moveTo>
                <a:lnTo>
                  <a:pt x="0" y="0"/>
                </a:lnTo>
                <a:lnTo>
                  <a:pt x="64007" y="64769"/>
                </a:lnTo>
                <a:lnTo>
                  <a:pt x="0" y="129539"/>
                </a:lnTo>
                <a:lnTo>
                  <a:pt x="64007" y="129539"/>
                </a:lnTo>
                <a:lnTo>
                  <a:pt x="128016" y="64769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6288023" y="2200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6216396" y="204977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457063" y="178511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77378" y="2891155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6309359" y="322478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6236208" y="3072383"/>
            <a:ext cx="266699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699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5445252" y="2819400"/>
            <a:ext cx="841248" cy="832104"/>
          </a:xfrm>
          <a:custGeom>
            <a:avLst/>
            <a:gdLst/>
            <a:ahLst/>
            <a:cxnLst/>
            <a:rect l="l" t="t" r="r" b="b"/>
            <a:pathLst>
              <a:path w="841248" h="832103">
                <a:moveTo>
                  <a:pt x="420624" y="0"/>
                </a:moveTo>
                <a:lnTo>
                  <a:pt x="352401" y="5446"/>
                </a:lnTo>
                <a:lnTo>
                  <a:pt x="287682" y="21214"/>
                </a:lnTo>
                <a:lnTo>
                  <a:pt x="227332" y="46445"/>
                </a:lnTo>
                <a:lnTo>
                  <a:pt x="172218" y="80284"/>
                </a:lnTo>
                <a:lnTo>
                  <a:pt x="123205" y="121872"/>
                </a:lnTo>
                <a:lnTo>
                  <a:pt x="81162" y="170352"/>
                </a:lnTo>
                <a:lnTo>
                  <a:pt x="46953" y="224868"/>
                </a:lnTo>
                <a:lnTo>
                  <a:pt x="21445" y="284561"/>
                </a:lnTo>
                <a:lnTo>
                  <a:pt x="5505" y="348574"/>
                </a:lnTo>
                <a:lnTo>
                  <a:pt x="0" y="416051"/>
                </a:lnTo>
                <a:lnTo>
                  <a:pt x="1394" y="450169"/>
                </a:lnTo>
                <a:lnTo>
                  <a:pt x="12225" y="516022"/>
                </a:lnTo>
                <a:lnTo>
                  <a:pt x="33057" y="577982"/>
                </a:lnTo>
                <a:lnTo>
                  <a:pt x="63024" y="635194"/>
                </a:lnTo>
                <a:lnTo>
                  <a:pt x="101258" y="686799"/>
                </a:lnTo>
                <a:lnTo>
                  <a:pt x="146895" y="731940"/>
                </a:lnTo>
                <a:lnTo>
                  <a:pt x="199066" y="769761"/>
                </a:lnTo>
                <a:lnTo>
                  <a:pt x="256907" y="799403"/>
                </a:lnTo>
                <a:lnTo>
                  <a:pt x="319550" y="820010"/>
                </a:lnTo>
                <a:lnTo>
                  <a:pt x="386129" y="830724"/>
                </a:lnTo>
                <a:lnTo>
                  <a:pt x="420624" y="832104"/>
                </a:lnTo>
                <a:lnTo>
                  <a:pt x="455118" y="830724"/>
                </a:lnTo>
                <a:lnTo>
                  <a:pt x="521697" y="820010"/>
                </a:lnTo>
                <a:lnTo>
                  <a:pt x="584340" y="799403"/>
                </a:lnTo>
                <a:lnTo>
                  <a:pt x="642181" y="769761"/>
                </a:lnTo>
                <a:lnTo>
                  <a:pt x="694352" y="731940"/>
                </a:lnTo>
                <a:lnTo>
                  <a:pt x="739989" y="686799"/>
                </a:lnTo>
                <a:lnTo>
                  <a:pt x="778223" y="635194"/>
                </a:lnTo>
                <a:lnTo>
                  <a:pt x="808190" y="577982"/>
                </a:lnTo>
                <a:lnTo>
                  <a:pt x="829022" y="516022"/>
                </a:lnTo>
                <a:lnTo>
                  <a:pt x="839853" y="450169"/>
                </a:lnTo>
                <a:lnTo>
                  <a:pt x="841248" y="416051"/>
                </a:lnTo>
                <a:lnTo>
                  <a:pt x="839853" y="381934"/>
                </a:lnTo>
                <a:lnTo>
                  <a:pt x="829022" y="316081"/>
                </a:lnTo>
                <a:lnTo>
                  <a:pt x="808190" y="254121"/>
                </a:lnTo>
                <a:lnTo>
                  <a:pt x="778223" y="196909"/>
                </a:lnTo>
                <a:lnTo>
                  <a:pt x="739989" y="145304"/>
                </a:lnTo>
                <a:lnTo>
                  <a:pt x="694352" y="100163"/>
                </a:lnTo>
                <a:lnTo>
                  <a:pt x="642181" y="62342"/>
                </a:lnTo>
                <a:lnTo>
                  <a:pt x="584340" y="32700"/>
                </a:lnTo>
                <a:lnTo>
                  <a:pt x="521697" y="12093"/>
                </a:lnTo>
                <a:lnTo>
                  <a:pt x="455118" y="1379"/>
                </a:lnTo>
                <a:lnTo>
                  <a:pt x="4206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6723888" y="311675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771131" y="3150107"/>
            <a:ext cx="129540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770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4770" y="129539"/>
                </a:lnTo>
                <a:lnTo>
                  <a:pt x="129540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6298691" y="4111752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6199632" y="3973067"/>
            <a:ext cx="243839" cy="280415"/>
          </a:xfrm>
          <a:custGeom>
            <a:avLst/>
            <a:gdLst/>
            <a:ahLst/>
            <a:cxnLst/>
            <a:rect l="l" t="t" r="r" b="b"/>
            <a:pathLst>
              <a:path w="243839" h="280415">
                <a:moveTo>
                  <a:pt x="0" y="0"/>
                </a:moveTo>
                <a:lnTo>
                  <a:pt x="0" y="280415"/>
                </a:lnTo>
                <a:lnTo>
                  <a:pt x="243839" y="14020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5468111" y="3733800"/>
            <a:ext cx="774191" cy="765048"/>
          </a:xfrm>
          <a:custGeom>
            <a:avLst/>
            <a:gdLst/>
            <a:ahLst/>
            <a:cxnLst/>
            <a:rect l="l" t="t" r="r" b="b"/>
            <a:pathLst>
              <a:path w="774191" h="765048">
                <a:moveTo>
                  <a:pt x="387096" y="0"/>
                </a:moveTo>
                <a:lnTo>
                  <a:pt x="324318" y="5008"/>
                </a:lnTo>
                <a:lnTo>
                  <a:pt x="264761" y="19507"/>
                </a:lnTo>
                <a:lnTo>
                  <a:pt x="209223" y="42708"/>
                </a:lnTo>
                <a:lnTo>
                  <a:pt x="158502" y="73822"/>
                </a:lnTo>
                <a:lnTo>
                  <a:pt x="113395" y="112061"/>
                </a:lnTo>
                <a:lnTo>
                  <a:pt x="74700" y="156636"/>
                </a:lnTo>
                <a:lnTo>
                  <a:pt x="43215" y="206759"/>
                </a:lnTo>
                <a:lnTo>
                  <a:pt x="19738" y="261640"/>
                </a:lnTo>
                <a:lnTo>
                  <a:pt x="5067" y="320491"/>
                </a:lnTo>
                <a:lnTo>
                  <a:pt x="0" y="382524"/>
                </a:lnTo>
                <a:lnTo>
                  <a:pt x="1283" y="413888"/>
                </a:lnTo>
                <a:lnTo>
                  <a:pt x="11252" y="474429"/>
                </a:lnTo>
                <a:lnTo>
                  <a:pt x="30426" y="531393"/>
                </a:lnTo>
                <a:lnTo>
                  <a:pt x="58006" y="583994"/>
                </a:lnTo>
                <a:lnTo>
                  <a:pt x="93196" y="631441"/>
                </a:lnTo>
                <a:lnTo>
                  <a:pt x="135196" y="672947"/>
                </a:lnTo>
                <a:lnTo>
                  <a:pt x="183210" y="707722"/>
                </a:lnTo>
                <a:lnTo>
                  <a:pt x="236440" y="734978"/>
                </a:lnTo>
                <a:lnTo>
                  <a:pt x="294087" y="753927"/>
                </a:lnTo>
                <a:lnTo>
                  <a:pt x="355354" y="763779"/>
                </a:lnTo>
                <a:lnTo>
                  <a:pt x="387096" y="765048"/>
                </a:lnTo>
                <a:lnTo>
                  <a:pt x="418837" y="763779"/>
                </a:lnTo>
                <a:lnTo>
                  <a:pt x="480104" y="753927"/>
                </a:lnTo>
                <a:lnTo>
                  <a:pt x="537751" y="734978"/>
                </a:lnTo>
                <a:lnTo>
                  <a:pt x="590981" y="707722"/>
                </a:lnTo>
                <a:lnTo>
                  <a:pt x="638995" y="672947"/>
                </a:lnTo>
                <a:lnTo>
                  <a:pt x="680995" y="631441"/>
                </a:lnTo>
                <a:lnTo>
                  <a:pt x="716185" y="583994"/>
                </a:lnTo>
                <a:lnTo>
                  <a:pt x="743765" y="531393"/>
                </a:lnTo>
                <a:lnTo>
                  <a:pt x="762939" y="474429"/>
                </a:lnTo>
                <a:lnTo>
                  <a:pt x="772908" y="413888"/>
                </a:lnTo>
                <a:lnTo>
                  <a:pt x="774191" y="382524"/>
                </a:lnTo>
                <a:lnTo>
                  <a:pt x="772908" y="351159"/>
                </a:lnTo>
                <a:lnTo>
                  <a:pt x="762939" y="290618"/>
                </a:lnTo>
                <a:lnTo>
                  <a:pt x="743765" y="233654"/>
                </a:lnTo>
                <a:lnTo>
                  <a:pt x="716185" y="181053"/>
                </a:lnTo>
                <a:lnTo>
                  <a:pt x="680995" y="133606"/>
                </a:lnTo>
                <a:lnTo>
                  <a:pt x="638995" y="92100"/>
                </a:lnTo>
                <a:lnTo>
                  <a:pt x="590981" y="57325"/>
                </a:lnTo>
                <a:lnTo>
                  <a:pt x="537751" y="30069"/>
                </a:lnTo>
                <a:lnTo>
                  <a:pt x="480104" y="11120"/>
                </a:lnTo>
                <a:lnTo>
                  <a:pt x="418837" y="1268"/>
                </a:lnTo>
                <a:lnTo>
                  <a:pt x="3870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5570855" y="266700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7518146" y="38571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6714743" y="4035729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6761226" y="4069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66294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6294" y="129539"/>
                </a:lnTo>
                <a:lnTo>
                  <a:pt x="131064" y="64769"/>
                </a:lnTo>
                <a:lnTo>
                  <a:pt x="66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6888226" y="4196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0" y="0"/>
                </a:moveTo>
                <a:lnTo>
                  <a:pt x="66294" y="0"/>
                </a:lnTo>
                <a:lnTo>
                  <a:pt x="131064" y="64769"/>
                </a:lnTo>
                <a:lnTo>
                  <a:pt x="66294" y="129539"/>
                </a:lnTo>
                <a:lnTo>
                  <a:pt x="0" y="129539"/>
                </a:lnTo>
                <a:lnTo>
                  <a:pt x="64770" y="6476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7518526" y="4874768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6774180" y="5049125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6819900" y="5082540"/>
            <a:ext cx="128016" cy="129540"/>
          </a:xfrm>
          <a:custGeom>
            <a:avLst/>
            <a:gdLst/>
            <a:ahLst/>
            <a:cxnLst/>
            <a:rect l="l" t="t" r="r" b="b"/>
            <a:pathLst>
              <a:path w="128016" h="129540">
                <a:moveTo>
                  <a:pt x="64007" y="0"/>
                </a:moveTo>
                <a:lnTo>
                  <a:pt x="0" y="0"/>
                </a:lnTo>
                <a:lnTo>
                  <a:pt x="64007" y="64770"/>
                </a:lnTo>
                <a:lnTo>
                  <a:pt x="0" y="129540"/>
                </a:lnTo>
                <a:lnTo>
                  <a:pt x="64007" y="129540"/>
                </a:lnTo>
                <a:lnTo>
                  <a:pt x="128016" y="64770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364223" y="514502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39"/>
          <p:cNvSpPr/>
          <p:nvPr/>
        </p:nvSpPr>
        <p:spPr>
          <a:xfrm>
            <a:off x="6292596" y="4994147"/>
            <a:ext cx="262127" cy="304799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799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512308" y="4732020"/>
            <a:ext cx="830579" cy="832104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5660263" y="481139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endParaRPr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6376415" y="616610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6790943" y="605807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6838188" y="6091428"/>
            <a:ext cx="129539" cy="129540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769" y="0"/>
                </a:moveTo>
                <a:lnTo>
                  <a:pt x="0" y="0"/>
                </a:lnTo>
                <a:lnTo>
                  <a:pt x="64769" y="64770"/>
                </a:lnTo>
                <a:lnTo>
                  <a:pt x="0" y="129540"/>
                </a:lnTo>
                <a:lnTo>
                  <a:pt x="64769" y="129540"/>
                </a:lnTo>
                <a:lnTo>
                  <a:pt x="129539" y="64770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1574291" y="2667000"/>
            <a:ext cx="1453896" cy="1313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3119120" y="2799080"/>
            <a:ext cx="192405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">
              <a:lnSpc>
                <a:spcPct val="100000"/>
              </a:lnSpc>
              <a:tabLst>
                <a:tab pos="955675" algn="l"/>
              </a:tabLst>
            </a:pPr>
            <a:r>
              <a:rPr sz="45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	录</a:t>
            </a:r>
            <a:endParaRPr sz="4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23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1831975" y="2639695"/>
            <a:ext cx="857885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5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C</a:t>
            </a:r>
            <a:endParaRPr sz="905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28360" y="900556"/>
            <a:ext cx="765048" cy="765048"/>
          </a:xfrm>
          <a:custGeom>
            <a:avLst/>
            <a:gdLst/>
            <a:ahLst/>
            <a:cxnLst/>
            <a:rect l="l" t="t" r="r" b="b"/>
            <a:pathLst>
              <a:path w="765048" h="765048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8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bject 18"/>
          <p:cNvSpPr/>
          <p:nvPr/>
        </p:nvSpPr>
        <p:spPr>
          <a:xfrm>
            <a:off x="6254496" y="600328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5477383" y="573862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35"/>
          <p:cNvSpPr txBox="1"/>
          <p:nvPr/>
        </p:nvSpPr>
        <p:spPr>
          <a:xfrm>
            <a:off x="7518526" y="587362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努力方向</a:t>
            </a:r>
            <a:endParaRPr lang="zh-CN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4" name="object 31"/>
          <p:cNvSpPr txBox="1"/>
          <p:nvPr/>
        </p:nvSpPr>
        <p:spPr>
          <a:xfrm>
            <a:off x="7438771" y="19267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目标标准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41"/>
          <p:cNvSpPr txBox="1"/>
          <p:nvPr/>
        </p:nvSpPr>
        <p:spPr>
          <a:xfrm>
            <a:off x="5597398" y="191516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41"/>
          <p:cNvSpPr txBox="1"/>
          <p:nvPr/>
        </p:nvSpPr>
        <p:spPr>
          <a:xfrm>
            <a:off x="5597398" y="380619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object 41"/>
          <p:cNvSpPr txBox="1"/>
          <p:nvPr/>
        </p:nvSpPr>
        <p:spPr>
          <a:xfrm>
            <a:off x="5653278" y="58553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03503" y="64388"/>
            <a:ext cx="20554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汇报内容</a:t>
            </a:r>
            <a:endParaRPr sz="40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object 30"/>
          <p:cNvSpPr txBox="1"/>
          <p:nvPr/>
        </p:nvSpPr>
        <p:spPr>
          <a:xfrm>
            <a:off x="5542280" y="74676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lang="zh-CN"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359146" y="2530220"/>
            <a:ext cx="1343913" cy="0"/>
          </a:xfrm>
          <a:custGeom>
            <a:avLst/>
            <a:gdLst/>
            <a:ahLst/>
            <a:cxnLst/>
            <a:rect l="l" t="t" r="r" b="b"/>
            <a:pathLst>
              <a:path w="1343913">
                <a:moveTo>
                  <a:pt x="0" y="0"/>
                </a:moveTo>
                <a:lnTo>
                  <a:pt x="1343913" y="0"/>
                </a:lnTo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359146" y="3153536"/>
            <a:ext cx="1343913" cy="0"/>
          </a:xfrm>
          <a:custGeom>
            <a:avLst/>
            <a:gdLst/>
            <a:ahLst/>
            <a:cxnLst/>
            <a:rect l="l" t="t" r="r" b="b"/>
            <a:pathLst>
              <a:path w="1343913">
                <a:moveTo>
                  <a:pt x="0" y="0"/>
                </a:moveTo>
                <a:lnTo>
                  <a:pt x="1343913" y="0"/>
                </a:lnTo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28052" y="1963053"/>
            <a:ext cx="3561804" cy="75677"/>
          </a:xfrm>
          <a:custGeom>
            <a:avLst/>
            <a:gdLst/>
            <a:ahLst/>
            <a:cxnLst/>
            <a:rect l="l" t="t" r="r" b="b"/>
            <a:pathLst>
              <a:path w="3561804" h="75677">
                <a:moveTo>
                  <a:pt x="31627" y="0"/>
                </a:moveTo>
                <a:lnTo>
                  <a:pt x="19054" y="4596"/>
                </a:lnTo>
                <a:lnTo>
                  <a:pt x="8993" y="13411"/>
                </a:lnTo>
                <a:lnTo>
                  <a:pt x="2342" y="25808"/>
                </a:lnTo>
                <a:lnTo>
                  <a:pt x="0" y="41152"/>
                </a:lnTo>
                <a:lnTo>
                  <a:pt x="3896" y="54730"/>
                </a:lnTo>
                <a:lnTo>
                  <a:pt x="12202" y="65689"/>
                </a:lnTo>
                <a:lnTo>
                  <a:pt x="23890" y="73010"/>
                </a:lnTo>
                <a:lnTo>
                  <a:pt x="37935" y="75677"/>
                </a:lnTo>
                <a:lnTo>
                  <a:pt x="47860" y="74337"/>
                </a:lnTo>
                <a:lnTo>
                  <a:pt x="59063" y="68832"/>
                </a:lnTo>
                <a:lnTo>
                  <a:pt x="67850" y="59304"/>
                </a:lnTo>
                <a:lnTo>
                  <a:pt x="73450" y="46005"/>
                </a:lnTo>
                <a:lnTo>
                  <a:pt x="73653" y="43927"/>
                </a:lnTo>
                <a:lnTo>
                  <a:pt x="37935" y="43927"/>
                </a:lnTo>
                <a:lnTo>
                  <a:pt x="37935" y="31227"/>
                </a:lnTo>
                <a:lnTo>
                  <a:pt x="74894" y="31227"/>
                </a:lnTo>
                <a:lnTo>
                  <a:pt x="75094" y="29185"/>
                </a:lnTo>
                <a:lnTo>
                  <a:pt x="69968" y="17382"/>
                </a:lnTo>
                <a:lnTo>
                  <a:pt x="60744" y="8041"/>
                </a:lnTo>
                <a:lnTo>
                  <a:pt x="47827" y="1976"/>
                </a:lnTo>
                <a:lnTo>
                  <a:pt x="31627" y="0"/>
                </a:lnTo>
                <a:close/>
              </a:path>
              <a:path w="3561804" h="75677">
                <a:moveTo>
                  <a:pt x="74894" y="31227"/>
                </a:moveTo>
                <a:lnTo>
                  <a:pt x="37935" y="31227"/>
                </a:lnTo>
                <a:lnTo>
                  <a:pt x="37935" y="43927"/>
                </a:lnTo>
                <a:lnTo>
                  <a:pt x="73653" y="43927"/>
                </a:lnTo>
                <a:lnTo>
                  <a:pt x="74894" y="31227"/>
                </a:lnTo>
                <a:close/>
              </a:path>
              <a:path w="3561804" h="75677">
                <a:moveTo>
                  <a:pt x="3561804" y="31227"/>
                </a:moveTo>
                <a:lnTo>
                  <a:pt x="74894" y="31227"/>
                </a:lnTo>
                <a:lnTo>
                  <a:pt x="73653" y="43927"/>
                </a:lnTo>
                <a:lnTo>
                  <a:pt x="3561804" y="43927"/>
                </a:lnTo>
                <a:lnTo>
                  <a:pt x="3561804" y="3122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189476" y="2000630"/>
            <a:ext cx="826897" cy="564642"/>
          </a:xfrm>
          <a:custGeom>
            <a:avLst/>
            <a:gdLst/>
            <a:ahLst/>
            <a:cxnLst/>
            <a:rect l="l" t="t" r="r" b="b"/>
            <a:pathLst>
              <a:path w="826897" h="564642">
                <a:moveTo>
                  <a:pt x="0" y="0"/>
                </a:moveTo>
                <a:lnTo>
                  <a:pt x="826897" y="56464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869935" y="1841119"/>
            <a:ext cx="3710139" cy="75691"/>
          </a:xfrm>
          <a:custGeom>
            <a:avLst/>
            <a:gdLst/>
            <a:ahLst/>
            <a:cxnLst/>
            <a:rect l="l" t="t" r="r" b="b"/>
            <a:pathLst>
              <a:path w="3710139" h="75691">
                <a:moveTo>
                  <a:pt x="3708580" y="31241"/>
                </a:moveTo>
                <a:lnTo>
                  <a:pt x="3672205" y="31241"/>
                </a:lnTo>
                <a:lnTo>
                  <a:pt x="3672205" y="43941"/>
                </a:lnTo>
                <a:lnTo>
                  <a:pt x="3636466" y="43951"/>
                </a:lnTo>
                <a:lnTo>
                  <a:pt x="3662267" y="74350"/>
                </a:lnTo>
                <a:lnTo>
                  <a:pt x="3672205" y="75691"/>
                </a:lnTo>
                <a:lnTo>
                  <a:pt x="3686212" y="73024"/>
                </a:lnTo>
                <a:lnTo>
                  <a:pt x="3697902" y="65702"/>
                </a:lnTo>
                <a:lnTo>
                  <a:pt x="3706227" y="54744"/>
                </a:lnTo>
                <a:lnTo>
                  <a:pt x="3710139" y="41166"/>
                </a:lnTo>
                <a:lnTo>
                  <a:pt x="3708580" y="31241"/>
                </a:lnTo>
                <a:close/>
              </a:path>
              <a:path w="3710139" h="75691">
                <a:moveTo>
                  <a:pt x="3635215" y="31251"/>
                </a:moveTo>
                <a:lnTo>
                  <a:pt x="0" y="32257"/>
                </a:lnTo>
                <a:lnTo>
                  <a:pt x="0" y="44957"/>
                </a:lnTo>
                <a:lnTo>
                  <a:pt x="3636466" y="43951"/>
                </a:lnTo>
                <a:lnTo>
                  <a:pt x="3635215" y="31251"/>
                </a:lnTo>
                <a:close/>
              </a:path>
              <a:path w="3710139" h="75691">
                <a:moveTo>
                  <a:pt x="3672205" y="31241"/>
                </a:moveTo>
                <a:lnTo>
                  <a:pt x="3635215" y="31251"/>
                </a:lnTo>
                <a:lnTo>
                  <a:pt x="3636466" y="43951"/>
                </a:lnTo>
                <a:lnTo>
                  <a:pt x="3672205" y="43941"/>
                </a:lnTo>
                <a:lnTo>
                  <a:pt x="3672205" y="31241"/>
                </a:lnTo>
                <a:close/>
              </a:path>
              <a:path w="3710139" h="75691">
                <a:moveTo>
                  <a:pt x="3678313" y="0"/>
                </a:moveTo>
                <a:lnTo>
                  <a:pt x="3662195" y="1981"/>
                </a:lnTo>
                <a:lnTo>
                  <a:pt x="3649315" y="8044"/>
                </a:lnTo>
                <a:lnTo>
                  <a:pt x="3640108" y="17377"/>
                </a:lnTo>
                <a:lnTo>
                  <a:pt x="3635010" y="29171"/>
                </a:lnTo>
                <a:lnTo>
                  <a:pt x="3635215" y="31251"/>
                </a:lnTo>
                <a:lnTo>
                  <a:pt x="3708580" y="31241"/>
                </a:lnTo>
                <a:lnTo>
                  <a:pt x="3707726" y="25801"/>
                </a:lnTo>
                <a:lnTo>
                  <a:pt x="3701027" y="13392"/>
                </a:lnTo>
                <a:lnTo>
                  <a:pt x="3690928" y="4579"/>
                </a:lnTo>
                <a:lnTo>
                  <a:pt x="36783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121652" y="1878710"/>
            <a:ext cx="749046" cy="727455"/>
          </a:xfrm>
          <a:custGeom>
            <a:avLst/>
            <a:gdLst/>
            <a:ahLst/>
            <a:cxnLst/>
            <a:rect l="l" t="t" r="r" b="b"/>
            <a:pathLst>
              <a:path w="749046" h="727455">
                <a:moveTo>
                  <a:pt x="749046" y="0"/>
                </a:moveTo>
                <a:lnTo>
                  <a:pt x="0" y="727455"/>
                </a:lnTo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86680" y="2635885"/>
            <a:ext cx="1934845" cy="500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努力方向</a:t>
            </a:r>
            <a:endParaRPr lang="zh-CN" sz="320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62144" y="1724786"/>
            <a:ext cx="1080769" cy="1079627"/>
          </a:xfrm>
          <a:custGeom>
            <a:avLst/>
            <a:gdLst/>
            <a:ahLst/>
            <a:cxnLst/>
            <a:rect l="l" t="t" r="r" b="b"/>
            <a:pathLst>
              <a:path w="1080769" h="1079627">
                <a:moveTo>
                  <a:pt x="0" y="1079627"/>
                </a:moveTo>
                <a:lnTo>
                  <a:pt x="3654" y="991007"/>
                </a:lnTo>
                <a:lnTo>
                  <a:pt x="14278" y="904367"/>
                </a:lnTo>
                <a:lnTo>
                  <a:pt x="31596" y="819984"/>
                </a:lnTo>
                <a:lnTo>
                  <a:pt x="55328" y="738136"/>
                </a:lnTo>
                <a:lnTo>
                  <a:pt x="85197" y="659100"/>
                </a:lnTo>
                <a:lnTo>
                  <a:pt x="120924" y="583154"/>
                </a:lnTo>
                <a:lnTo>
                  <a:pt x="162233" y="510577"/>
                </a:lnTo>
                <a:lnTo>
                  <a:pt x="208844" y="441646"/>
                </a:lnTo>
                <a:lnTo>
                  <a:pt x="260481" y="376638"/>
                </a:lnTo>
                <a:lnTo>
                  <a:pt x="316864" y="315833"/>
                </a:lnTo>
                <a:lnTo>
                  <a:pt x="377717" y="259507"/>
                </a:lnTo>
                <a:lnTo>
                  <a:pt x="442761" y="207938"/>
                </a:lnTo>
                <a:lnTo>
                  <a:pt x="511718" y="161405"/>
                </a:lnTo>
                <a:lnTo>
                  <a:pt x="584311" y="120185"/>
                </a:lnTo>
                <a:lnTo>
                  <a:pt x="660261" y="84556"/>
                </a:lnTo>
                <a:lnTo>
                  <a:pt x="739290" y="54795"/>
                </a:lnTo>
                <a:lnTo>
                  <a:pt x="821121" y="31182"/>
                </a:lnTo>
                <a:lnTo>
                  <a:pt x="905475" y="13993"/>
                </a:lnTo>
                <a:lnTo>
                  <a:pt x="992075" y="3506"/>
                </a:lnTo>
                <a:lnTo>
                  <a:pt x="1080642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962144" y="2804286"/>
            <a:ext cx="1078864" cy="1081532"/>
          </a:xfrm>
          <a:custGeom>
            <a:avLst/>
            <a:gdLst/>
            <a:ahLst/>
            <a:cxnLst/>
            <a:rect l="l" t="t" r="r" b="b"/>
            <a:pathLst>
              <a:path w="1078864" h="1081531">
                <a:moveTo>
                  <a:pt x="1078864" y="1081532"/>
                </a:moveTo>
                <a:lnTo>
                  <a:pt x="990320" y="1077875"/>
                </a:lnTo>
                <a:lnTo>
                  <a:pt x="903750" y="1067242"/>
                </a:lnTo>
                <a:lnTo>
                  <a:pt x="819434" y="1049911"/>
                </a:lnTo>
                <a:lnTo>
                  <a:pt x="737648" y="1026161"/>
                </a:lnTo>
                <a:lnTo>
                  <a:pt x="658671" y="996269"/>
                </a:lnTo>
                <a:lnTo>
                  <a:pt x="582781" y="960514"/>
                </a:lnTo>
                <a:lnTo>
                  <a:pt x="510255" y="919174"/>
                </a:lnTo>
                <a:lnTo>
                  <a:pt x="441371" y="872528"/>
                </a:lnTo>
                <a:lnTo>
                  <a:pt x="376408" y="820853"/>
                </a:lnTo>
                <a:lnTo>
                  <a:pt x="315642" y="764428"/>
                </a:lnTo>
                <a:lnTo>
                  <a:pt x="259352" y="703531"/>
                </a:lnTo>
                <a:lnTo>
                  <a:pt x="207816" y="638441"/>
                </a:lnTo>
                <a:lnTo>
                  <a:pt x="161312" y="569434"/>
                </a:lnTo>
                <a:lnTo>
                  <a:pt x="120116" y="496791"/>
                </a:lnTo>
                <a:lnTo>
                  <a:pt x="84508" y="420788"/>
                </a:lnTo>
                <a:lnTo>
                  <a:pt x="54765" y="341705"/>
                </a:lnTo>
                <a:lnTo>
                  <a:pt x="31165" y="259819"/>
                </a:lnTo>
                <a:lnTo>
                  <a:pt x="13985" y="175408"/>
                </a:lnTo>
                <a:lnTo>
                  <a:pt x="3504" y="88751"/>
                </a:lnTo>
                <a:lnTo>
                  <a:pt x="0" y="126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040882" y="2806191"/>
            <a:ext cx="1080769" cy="1079627"/>
          </a:xfrm>
          <a:custGeom>
            <a:avLst/>
            <a:gdLst/>
            <a:ahLst/>
            <a:cxnLst/>
            <a:rect l="l" t="t" r="r" b="b"/>
            <a:pathLst>
              <a:path w="1080769" h="1079627">
                <a:moveTo>
                  <a:pt x="1080769" y="0"/>
                </a:moveTo>
                <a:lnTo>
                  <a:pt x="1077115" y="88619"/>
                </a:lnTo>
                <a:lnTo>
                  <a:pt x="1066491" y="175259"/>
                </a:lnTo>
                <a:lnTo>
                  <a:pt x="1049173" y="259642"/>
                </a:lnTo>
                <a:lnTo>
                  <a:pt x="1025441" y="341490"/>
                </a:lnTo>
                <a:lnTo>
                  <a:pt x="995572" y="420526"/>
                </a:lnTo>
                <a:lnTo>
                  <a:pt x="959845" y="496472"/>
                </a:lnTo>
                <a:lnTo>
                  <a:pt x="918536" y="569049"/>
                </a:lnTo>
                <a:lnTo>
                  <a:pt x="871925" y="637980"/>
                </a:lnTo>
                <a:lnTo>
                  <a:pt x="820288" y="702988"/>
                </a:lnTo>
                <a:lnTo>
                  <a:pt x="763904" y="763793"/>
                </a:lnTo>
                <a:lnTo>
                  <a:pt x="703052" y="820119"/>
                </a:lnTo>
                <a:lnTo>
                  <a:pt x="638008" y="871688"/>
                </a:lnTo>
                <a:lnTo>
                  <a:pt x="569051" y="918221"/>
                </a:lnTo>
                <a:lnTo>
                  <a:pt x="496458" y="959441"/>
                </a:lnTo>
                <a:lnTo>
                  <a:pt x="420508" y="995070"/>
                </a:lnTo>
                <a:lnTo>
                  <a:pt x="341479" y="1024831"/>
                </a:lnTo>
                <a:lnTo>
                  <a:pt x="259648" y="1048444"/>
                </a:lnTo>
                <a:lnTo>
                  <a:pt x="175294" y="1065633"/>
                </a:lnTo>
                <a:lnTo>
                  <a:pt x="88694" y="1076120"/>
                </a:lnTo>
                <a:lnTo>
                  <a:pt x="126" y="1079627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042786" y="1724786"/>
            <a:ext cx="1078864" cy="1081532"/>
          </a:xfrm>
          <a:custGeom>
            <a:avLst/>
            <a:gdLst/>
            <a:ahLst/>
            <a:cxnLst/>
            <a:rect l="l" t="t" r="r" b="b"/>
            <a:pathLst>
              <a:path w="1078865" h="1081532">
                <a:moveTo>
                  <a:pt x="0" y="0"/>
                </a:moveTo>
                <a:lnTo>
                  <a:pt x="88544" y="3656"/>
                </a:lnTo>
                <a:lnTo>
                  <a:pt x="175114" y="14289"/>
                </a:lnTo>
                <a:lnTo>
                  <a:pt x="259430" y="31620"/>
                </a:lnTo>
                <a:lnTo>
                  <a:pt x="341216" y="55370"/>
                </a:lnTo>
                <a:lnTo>
                  <a:pt x="420193" y="85262"/>
                </a:lnTo>
                <a:lnTo>
                  <a:pt x="496083" y="121017"/>
                </a:lnTo>
                <a:lnTo>
                  <a:pt x="568609" y="162357"/>
                </a:lnTo>
                <a:lnTo>
                  <a:pt x="637493" y="209003"/>
                </a:lnTo>
                <a:lnTo>
                  <a:pt x="702456" y="260678"/>
                </a:lnTo>
                <a:lnTo>
                  <a:pt x="763222" y="317103"/>
                </a:lnTo>
                <a:lnTo>
                  <a:pt x="819512" y="378000"/>
                </a:lnTo>
                <a:lnTo>
                  <a:pt x="871048" y="443090"/>
                </a:lnTo>
                <a:lnTo>
                  <a:pt x="917552" y="512097"/>
                </a:lnTo>
                <a:lnTo>
                  <a:pt x="958748" y="584740"/>
                </a:lnTo>
                <a:lnTo>
                  <a:pt x="994356" y="660743"/>
                </a:lnTo>
                <a:lnTo>
                  <a:pt x="1024099" y="739826"/>
                </a:lnTo>
                <a:lnTo>
                  <a:pt x="1047699" y="821712"/>
                </a:lnTo>
                <a:lnTo>
                  <a:pt x="1064879" y="906123"/>
                </a:lnTo>
                <a:lnTo>
                  <a:pt x="1075360" y="992780"/>
                </a:lnTo>
                <a:lnTo>
                  <a:pt x="1078864" y="1081404"/>
                </a:lnTo>
                <a:lnTo>
                  <a:pt x="1078864" y="1081532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90955" y="1226439"/>
            <a:ext cx="3308604" cy="678179"/>
          </a:xfrm>
          <a:custGeom>
            <a:avLst/>
            <a:gdLst/>
            <a:ahLst/>
            <a:cxnLst/>
            <a:rect l="l" t="t" r="r" b="b"/>
            <a:pathLst>
              <a:path w="3308604" h="678179">
                <a:moveTo>
                  <a:pt x="0" y="678179"/>
                </a:moveTo>
                <a:lnTo>
                  <a:pt x="3308604" y="678179"/>
                </a:lnTo>
                <a:lnTo>
                  <a:pt x="3308604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EB556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46200" y="1279144"/>
            <a:ext cx="2997200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促进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校企合作、产教融合，现代学徒制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高职育人机制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140" y="2117725"/>
            <a:ext cx="3665220" cy="2148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50000"/>
              </a:lnSpc>
              <a:tabLst>
                <a:tab pos="299085" algn="l"/>
              </a:tabLst>
            </a:pPr>
            <a:r>
              <a:rPr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校企联合招生、招工</a:t>
            </a:r>
            <a:r>
              <a:rPr 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lang="zh-CN" sz="1200" dirty="0" smtClean="0">
              <a:solidFill>
                <a:srgbClr val="EB556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9085" marR="12700" indent="-287020">
              <a:lnSpc>
                <a:spcPct val="150000"/>
              </a:lnSpc>
              <a:tabLst>
                <a:tab pos="299085" algn="l"/>
              </a:tabLst>
            </a:pPr>
            <a:r>
              <a:rPr lang="zh-CN" alt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制药</a:t>
            </a:r>
            <a:r>
              <a:rPr 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龙头</a:t>
            </a:r>
            <a:r>
              <a:rPr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企业建立深度合作机制</a:t>
            </a:r>
            <a:r>
              <a:rPr 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sz="1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9085" marR="12700" indent="-287020">
              <a:lnSpc>
                <a:spcPct val="150000"/>
              </a:lnSpc>
              <a:tabLst>
                <a:tab pos="299085" algn="l"/>
              </a:tabLst>
            </a:pPr>
            <a:r>
              <a:rPr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开展多种形式的就业指导会、座谈会、交流会等</a:t>
            </a:r>
            <a:r>
              <a:rPr 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sz="1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9085" marR="12700" indent="-287020">
              <a:lnSpc>
                <a:spcPct val="150000"/>
              </a:lnSpc>
              <a:tabLst>
                <a:tab pos="299085" algn="l"/>
              </a:tabLst>
            </a:pPr>
            <a:r>
              <a:rPr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建设融企业文化</a:t>
            </a:r>
            <a:r>
              <a:rPr 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育人建设</a:t>
            </a:r>
            <a:r>
              <a:rPr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，加强学生素质培养</a:t>
            </a:r>
            <a:r>
              <a:rPr 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sz="12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9085" marR="12700" indent="-287020">
              <a:lnSpc>
                <a:spcPct val="150000"/>
              </a:lnSpc>
              <a:tabLst>
                <a:tab pos="299085" algn="l"/>
              </a:tabLst>
            </a:pPr>
            <a:r>
              <a:rPr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建成</a:t>
            </a:r>
            <a:r>
              <a:rPr lang="zh-CN"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药品生产</a:t>
            </a:r>
            <a:r>
              <a:rPr sz="1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校企合作示范基地。</a:t>
            </a:r>
            <a:endParaRPr sz="12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69935" y="1363598"/>
            <a:ext cx="3601212" cy="400812"/>
          </a:xfrm>
          <a:custGeom>
            <a:avLst/>
            <a:gdLst/>
            <a:ahLst/>
            <a:cxnLst/>
            <a:rect l="l" t="t" r="r" b="b"/>
            <a:pathLst>
              <a:path w="3601212" h="400812">
                <a:moveTo>
                  <a:pt x="0" y="400812"/>
                </a:moveTo>
                <a:lnTo>
                  <a:pt x="3601212" y="400812"/>
                </a:lnTo>
                <a:lnTo>
                  <a:pt x="3601212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296910" y="1416050"/>
            <a:ext cx="2856865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提高数字化</a:t>
            </a:r>
            <a:r>
              <a:rPr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教学资源</a:t>
            </a:r>
            <a:r>
              <a:rPr lang="zh-CN"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endParaRPr lang="zh-CN" sz="1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0825" y="2117725"/>
            <a:ext cx="3371215" cy="1767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 fontAlgn="auto">
              <a:lnSpc>
                <a:spcPct val="150000"/>
              </a:lnSpc>
              <a:tabLst>
                <a:tab pos="299085" algn="l"/>
              </a:tabLst>
            </a:pP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完善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药品生产技术校级技能抽查标准</a:t>
            </a: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内容，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建设</a:t>
            </a:r>
            <a:r>
              <a:rPr lang="en-US" alt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10</a:t>
            </a:r>
            <a:r>
              <a:rPr lang="zh-CN" altLang="en-US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门课程资源库建设，</a:t>
            </a: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申报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省级专业教学资源库；</a:t>
            </a:r>
            <a:endParaRPr sz="1200" b="1" spc="-5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defTabSz="914400" fontAlgn="auto">
              <a:lnSpc>
                <a:spcPct val="150000"/>
              </a:lnSpc>
              <a:tabLst>
                <a:tab pos="299085" algn="l"/>
              </a:tabLst>
            </a:pP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制定信息化教学培训</a:t>
            </a: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计划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defTabSz="914400" fontAlgn="auto">
              <a:lnSpc>
                <a:spcPct val="150000"/>
              </a:lnSpc>
              <a:tabLst>
                <a:tab pos="299085" algn="l"/>
              </a:tabLst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制定在线开放课程奖励办法，APP使用办法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sz="1200"/>
          </a:p>
          <a:p>
            <a:pPr marL="12700" defTabSz="914400" fontAlgn="auto">
              <a:lnSpc>
                <a:spcPct val="150000"/>
              </a:lnSpc>
              <a:tabLst>
                <a:tab pos="299085" algn="l"/>
              </a:tabLst>
            </a:pP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系部加大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数据平台</a:t>
            </a: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监测力</a:t>
            </a:r>
            <a:r>
              <a:rPr sz="12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度</a:t>
            </a:r>
            <a:r>
              <a:rPr lang="zh-CN" sz="1200" b="1" spc="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，注重过程管理</a:t>
            </a:r>
            <a:r>
              <a:rPr sz="1200" b="1" spc="0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200" b="1" spc="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32147" y="4472559"/>
            <a:ext cx="3599688" cy="676655"/>
          </a:xfrm>
          <a:custGeom>
            <a:avLst/>
            <a:gdLst/>
            <a:ahLst/>
            <a:cxnLst/>
            <a:rect l="l" t="t" r="r" b="b"/>
            <a:pathLst>
              <a:path w="3599688" h="676655">
                <a:moveTo>
                  <a:pt x="0" y="676655"/>
                </a:moveTo>
                <a:lnTo>
                  <a:pt x="3599688" y="676655"/>
                </a:lnTo>
                <a:lnTo>
                  <a:pt x="3599688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488815" y="4530090"/>
            <a:ext cx="3214370" cy="619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实现</a:t>
            </a:r>
            <a:r>
              <a:rPr lang="zh-CN"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</a:t>
            </a:r>
            <a:r>
              <a:rPr lang="zh-CN"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大赛国家获奖的</a:t>
            </a:r>
            <a:r>
              <a:rPr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突破</a:t>
            </a:r>
            <a:endParaRPr lang="zh-CN" altLang="en-US" sz="1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42945" y="5250180"/>
            <a:ext cx="5741035" cy="1097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indent="0" defTabSz="914400" fontAlgn="auto">
              <a:lnSpc>
                <a:spcPct val="150000"/>
              </a:lnSpc>
              <a:tabLst>
                <a:tab pos="299085" algn="l"/>
              </a:tabLst>
            </a:pPr>
            <a:r>
              <a:rPr sz="1200" b="1" dirty="0" smtClean="0">
                <a:latin typeface="微软雅黑" panose="020B0503020204020204" pitchFamily="34" charset="-122"/>
                <a:cs typeface="微软雅黑" panose="020B0503020204020204" pitchFamily="34" charset="-122"/>
              </a:rPr>
              <a:t>依托名师工作室</a:t>
            </a:r>
            <a:r>
              <a:rPr lang="zh-CN" sz="12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，培养师资；</a:t>
            </a:r>
            <a:endParaRPr lang="zh-CN" sz="12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2700" indent="0" defTabSz="914400" fontAlgn="auto">
              <a:lnSpc>
                <a:spcPct val="150000"/>
              </a:lnSpc>
              <a:tabLst>
                <a:tab pos="299085" algn="l"/>
              </a:tabLst>
            </a:pP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作为卓越校化学与生物制药专业群牵头专业</a:t>
            </a: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，按照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卓越校特色</a:t>
            </a: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群</a:t>
            </a: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标准建设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加快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药品生产技术</a:t>
            </a:r>
            <a:r>
              <a:rPr sz="12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</a:t>
            </a:r>
            <a:r>
              <a:rPr lang="zh-CN" sz="12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建设，</a:t>
            </a:r>
            <a:endParaRPr lang="zh-CN" sz="1200" b="1" spc="-5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31991" y="3885819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47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482504" y="4346066"/>
            <a:ext cx="5262041" cy="76200"/>
          </a:xfrm>
          <a:custGeom>
            <a:avLst/>
            <a:gdLst/>
            <a:ahLst/>
            <a:cxnLst/>
            <a:rect l="l" t="t" r="r" b="b"/>
            <a:pathLst>
              <a:path w="5262041" h="76200">
                <a:moveTo>
                  <a:pt x="31618" y="522"/>
                </a:moveTo>
                <a:lnTo>
                  <a:pt x="19037" y="5118"/>
                </a:lnTo>
                <a:lnTo>
                  <a:pt x="8980" y="13933"/>
                </a:lnTo>
                <a:lnTo>
                  <a:pt x="2338" y="26331"/>
                </a:lnTo>
                <a:lnTo>
                  <a:pt x="0" y="41674"/>
                </a:lnTo>
                <a:lnTo>
                  <a:pt x="3889" y="55252"/>
                </a:lnTo>
                <a:lnTo>
                  <a:pt x="12187" y="66211"/>
                </a:lnTo>
                <a:lnTo>
                  <a:pt x="23875" y="73533"/>
                </a:lnTo>
                <a:lnTo>
                  <a:pt x="37935" y="76199"/>
                </a:lnTo>
                <a:lnTo>
                  <a:pt x="47877" y="74858"/>
                </a:lnTo>
                <a:lnTo>
                  <a:pt x="59083" y="69352"/>
                </a:lnTo>
                <a:lnTo>
                  <a:pt x="67863" y="59824"/>
                </a:lnTo>
                <a:lnTo>
                  <a:pt x="73455" y="46524"/>
                </a:lnTo>
                <a:lnTo>
                  <a:pt x="73657" y="44449"/>
                </a:lnTo>
                <a:lnTo>
                  <a:pt x="37935" y="44449"/>
                </a:lnTo>
                <a:lnTo>
                  <a:pt x="37935" y="31749"/>
                </a:lnTo>
                <a:lnTo>
                  <a:pt x="74895" y="31749"/>
                </a:lnTo>
                <a:lnTo>
                  <a:pt x="75095" y="29702"/>
                </a:lnTo>
                <a:lnTo>
                  <a:pt x="69975" y="17900"/>
                </a:lnTo>
                <a:lnTo>
                  <a:pt x="60756" y="8562"/>
                </a:lnTo>
                <a:lnTo>
                  <a:pt x="47837" y="2498"/>
                </a:lnTo>
                <a:lnTo>
                  <a:pt x="31618" y="522"/>
                </a:lnTo>
                <a:close/>
              </a:path>
              <a:path w="5262041" h="76200">
                <a:moveTo>
                  <a:pt x="5224107" y="0"/>
                </a:moveTo>
                <a:lnTo>
                  <a:pt x="5188582" y="29702"/>
                </a:lnTo>
                <a:lnTo>
                  <a:pt x="5186943" y="46477"/>
                </a:lnTo>
                <a:lnTo>
                  <a:pt x="5192057" y="58286"/>
                </a:lnTo>
                <a:lnTo>
                  <a:pt x="5201272" y="67631"/>
                </a:lnTo>
                <a:lnTo>
                  <a:pt x="5214185" y="73699"/>
                </a:lnTo>
                <a:lnTo>
                  <a:pt x="5230393" y="75677"/>
                </a:lnTo>
                <a:lnTo>
                  <a:pt x="5242949" y="71081"/>
                </a:lnTo>
                <a:lnTo>
                  <a:pt x="5253019" y="62266"/>
                </a:lnTo>
                <a:lnTo>
                  <a:pt x="5259689" y="49868"/>
                </a:lnTo>
                <a:lnTo>
                  <a:pt x="5260520" y="44449"/>
                </a:lnTo>
                <a:lnTo>
                  <a:pt x="5224107" y="44449"/>
                </a:lnTo>
                <a:lnTo>
                  <a:pt x="5224107" y="31749"/>
                </a:lnTo>
                <a:lnTo>
                  <a:pt x="5261242" y="31749"/>
                </a:lnTo>
                <a:lnTo>
                  <a:pt x="5258130" y="20947"/>
                </a:lnTo>
                <a:lnTo>
                  <a:pt x="5249805" y="9988"/>
                </a:lnTo>
                <a:lnTo>
                  <a:pt x="5238115" y="2666"/>
                </a:lnTo>
                <a:lnTo>
                  <a:pt x="5224107" y="0"/>
                </a:lnTo>
                <a:close/>
              </a:path>
              <a:path w="5262041" h="76200">
                <a:moveTo>
                  <a:pt x="74895" y="31749"/>
                </a:moveTo>
                <a:lnTo>
                  <a:pt x="37935" y="31749"/>
                </a:lnTo>
                <a:lnTo>
                  <a:pt x="37935" y="44449"/>
                </a:lnTo>
                <a:lnTo>
                  <a:pt x="73657" y="44449"/>
                </a:lnTo>
                <a:lnTo>
                  <a:pt x="74895" y="31749"/>
                </a:lnTo>
                <a:close/>
              </a:path>
              <a:path w="5262041" h="76200">
                <a:moveTo>
                  <a:pt x="5188382" y="31749"/>
                </a:moveTo>
                <a:lnTo>
                  <a:pt x="74895" y="31749"/>
                </a:lnTo>
                <a:lnTo>
                  <a:pt x="73657" y="44449"/>
                </a:lnTo>
                <a:lnTo>
                  <a:pt x="5187141" y="44449"/>
                </a:lnTo>
                <a:lnTo>
                  <a:pt x="5188382" y="31749"/>
                </a:lnTo>
                <a:close/>
              </a:path>
              <a:path w="5262041" h="76200">
                <a:moveTo>
                  <a:pt x="5261242" y="31749"/>
                </a:moveTo>
                <a:lnTo>
                  <a:pt x="5224107" y="31749"/>
                </a:lnTo>
                <a:lnTo>
                  <a:pt x="5224107" y="44449"/>
                </a:lnTo>
                <a:lnTo>
                  <a:pt x="5260520" y="44449"/>
                </a:lnTo>
                <a:lnTo>
                  <a:pt x="5262041" y="34525"/>
                </a:lnTo>
                <a:lnTo>
                  <a:pt x="5261242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4"/>
          <p:cNvSpPr txBox="1">
            <a:spLocks noGrp="1"/>
          </p:cNvSpPr>
          <p:nvPr/>
        </p:nvSpPr>
        <p:spPr>
          <a:xfrm>
            <a:off x="911225" y="96520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努力方向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51848" y="3862319"/>
            <a:ext cx="1058275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9600" b="1" dirty="0">
                <a:ln w="88900" cap="sq">
                  <a:noFill/>
                  <a:miter lim="800000"/>
                </a:ln>
                <a:solidFill>
                  <a:srgbClr val="0071B7"/>
                </a:solidFill>
                <a:effectLst>
                  <a:outerShdw blurRad="596900" dist="38100" dir="5400000" algn="t" rotWithShape="0">
                    <a:prstClr val="black">
                      <a:alpha val="5000"/>
                    </a:prstClr>
                  </a:outerShdw>
                </a:effectLst>
                <a:ea typeface="宋体" panose="02010600030101010101" pitchFamily="2" charset="-122"/>
                <a:cs typeface="+mn-ea"/>
                <a:sym typeface="+mn-lt"/>
              </a:rPr>
              <a:t>敬请专家批评指正</a:t>
            </a:r>
            <a:endParaRPr lang="zh-CN" altLang="en-US" sz="9600" b="1" dirty="0">
              <a:ln w="88900" cap="sq">
                <a:noFill/>
                <a:miter lim="800000"/>
              </a:ln>
              <a:solidFill>
                <a:srgbClr val="0071B7"/>
              </a:solidFill>
              <a:effectLst>
                <a:outerShdw blurRad="596900" dist="38100" dir="5400000" algn="t" rotWithShape="0">
                  <a:prstClr val="black">
                    <a:alpha val="5000"/>
                  </a:prstClr>
                </a:outerShdw>
              </a:effectLst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44068" y="975360"/>
            <a:ext cx="2802635" cy="522732"/>
          </a:xfrm>
          <a:custGeom>
            <a:avLst/>
            <a:gdLst/>
            <a:ahLst/>
            <a:cxnLst/>
            <a:rect l="l" t="t" r="r" b="b"/>
            <a:pathLst>
              <a:path w="2802635" h="522732">
                <a:moveTo>
                  <a:pt x="0" y="522732"/>
                </a:moveTo>
                <a:lnTo>
                  <a:pt x="2802635" y="522732"/>
                </a:lnTo>
                <a:lnTo>
                  <a:pt x="2802635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3112" y="1007109"/>
            <a:ext cx="251142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诊改</a:t>
            </a: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基础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1972" y="2092451"/>
            <a:ext cx="1457578" cy="1471802"/>
          </a:xfrm>
          <a:custGeom>
            <a:avLst/>
            <a:gdLst/>
            <a:ahLst/>
            <a:cxnLst/>
            <a:rect l="l" t="t" r="r" b="b"/>
            <a:pathLst>
              <a:path w="1457578" h="1471802">
                <a:moveTo>
                  <a:pt x="744601" y="0"/>
                </a:moveTo>
                <a:lnTo>
                  <a:pt x="684781" y="1111"/>
                </a:lnTo>
                <a:lnTo>
                  <a:pt x="626190" y="6952"/>
                </a:lnTo>
                <a:lnTo>
                  <a:pt x="569018" y="17340"/>
                </a:lnTo>
                <a:lnTo>
                  <a:pt x="513457" y="32092"/>
                </a:lnTo>
                <a:lnTo>
                  <a:pt x="459700" y="51024"/>
                </a:lnTo>
                <a:lnTo>
                  <a:pt x="407937" y="73953"/>
                </a:lnTo>
                <a:lnTo>
                  <a:pt x="358360" y="100696"/>
                </a:lnTo>
                <a:lnTo>
                  <a:pt x="311161" y="131070"/>
                </a:lnTo>
                <a:lnTo>
                  <a:pt x="266531" y="164891"/>
                </a:lnTo>
                <a:lnTo>
                  <a:pt x="224662" y="201977"/>
                </a:lnTo>
                <a:lnTo>
                  <a:pt x="185747" y="242144"/>
                </a:lnTo>
                <a:lnTo>
                  <a:pt x="149975" y="285210"/>
                </a:lnTo>
                <a:lnTo>
                  <a:pt x="117540" y="330991"/>
                </a:lnTo>
                <a:lnTo>
                  <a:pt x="88632" y="379303"/>
                </a:lnTo>
                <a:lnTo>
                  <a:pt x="63444" y="429964"/>
                </a:lnTo>
                <a:lnTo>
                  <a:pt x="42167" y="482791"/>
                </a:lnTo>
                <a:lnTo>
                  <a:pt x="24992" y="537599"/>
                </a:lnTo>
                <a:lnTo>
                  <a:pt x="12111" y="594207"/>
                </a:lnTo>
                <a:lnTo>
                  <a:pt x="3717" y="652432"/>
                </a:lnTo>
                <a:lnTo>
                  <a:pt x="0" y="712088"/>
                </a:lnTo>
                <a:lnTo>
                  <a:pt x="1114" y="771851"/>
                </a:lnTo>
                <a:lnTo>
                  <a:pt x="6964" y="830385"/>
                </a:lnTo>
                <a:lnTo>
                  <a:pt x="17365" y="887501"/>
                </a:lnTo>
                <a:lnTo>
                  <a:pt x="32136" y="943006"/>
                </a:lnTo>
                <a:lnTo>
                  <a:pt x="51091" y="996709"/>
                </a:lnTo>
                <a:lnTo>
                  <a:pt x="74049" y="1048420"/>
                </a:lnTo>
                <a:lnTo>
                  <a:pt x="100825" y="1097946"/>
                </a:lnTo>
                <a:lnTo>
                  <a:pt x="131236" y="1145096"/>
                </a:lnTo>
                <a:lnTo>
                  <a:pt x="165099" y="1189678"/>
                </a:lnTo>
                <a:lnTo>
                  <a:pt x="202231" y="1231503"/>
                </a:lnTo>
                <a:lnTo>
                  <a:pt x="242448" y="1270377"/>
                </a:lnTo>
                <a:lnTo>
                  <a:pt x="285567" y="1306110"/>
                </a:lnTo>
                <a:lnTo>
                  <a:pt x="331404" y="1338511"/>
                </a:lnTo>
                <a:lnTo>
                  <a:pt x="379776" y="1367387"/>
                </a:lnTo>
                <a:lnTo>
                  <a:pt x="430500" y="1392549"/>
                </a:lnTo>
                <a:lnTo>
                  <a:pt x="483392" y="1413803"/>
                </a:lnTo>
                <a:lnTo>
                  <a:pt x="538269" y="1430960"/>
                </a:lnTo>
                <a:lnTo>
                  <a:pt x="594948" y="1443827"/>
                </a:lnTo>
                <a:lnTo>
                  <a:pt x="653245" y="1452213"/>
                </a:lnTo>
                <a:lnTo>
                  <a:pt x="712977" y="1455927"/>
                </a:lnTo>
                <a:lnTo>
                  <a:pt x="1441703" y="1471802"/>
                </a:lnTo>
                <a:lnTo>
                  <a:pt x="1457578" y="743838"/>
                </a:lnTo>
                <a:lnTo>
                  <a:pt x="1456464" y="684076"/>
                </a:lnTo>
                <a:lnTo>
                  <a:pt x="1450614" y="625542"/>
                </a:lnTo>
                <a:lnTo>
                  <a:pt x="1440213" y="568426"/>
                </a:lnTo>
                <a:lnTo>
                  <a:pt x="1425442" y="512921"/>
                </a:lnTo>
                <a:lnTo>
                  <a:pt x="1406487" y="459218"/>
                </a:lnTo>
                <a:lnTo>
                  <a:pt x="1383529" y="407507"/>
                </a:lnTo>
                <a:lnTo>
                  <a:pt x="1356753" y="357981"/>
                </a:lnTo>
                <a:lnTo>
                  <a:pt x="1326342" y="310831"/>
                </a:lnTo>
                <a:lnTo>
                  <a:pt x="1292479" y="266249"/>
                </a:lnTo>
                <a:lnTo>
                  <a:pt x="1255347" y="224424"/>
                </a:lnTo>
                <a:lnTo>
                  <a:pt x="1215130" y="185550"/>
                </a:lnTo>
                <a:lnTo>
                  <a:pt x="1172011" y="149817"/>
                </a:lnTo>
                <a:lnTo>
                  <a:pt x="1126174" y="117416"/>
                </a:lnTo>
                <a:lnTo>
                  <a:pt x="1077802" y="88540"/>
                </a:lnTo>
                <a:lnTo>
                  <a:pt x="1027078" y="63378"/>
                </a:lnTo>
                <a:lnTo>
                  <a:pt x="974186" y="42124"/>
                </a:lnTo>
                <a:lnTo>
                  <a:pt x="919309" y="24967"/>
                </a:lnTo>
                <a:lnTo>
                  <a:pt x="862630" y="12100"/>
                </a:lnTo>
                <a:lnTo>
                  <a:pt x="804333" y="3714"/>
                </a:lnTo>
                <a:lnTo>
                  <a:pt x="744601" y="0"/>
                </a:lnTo>
                <a:close/>
              </a:path>
            </a:pathLst>
          </a:custGeom>
          <a:solidFill>
            <a:srgbClr val="00A4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335779" y="2318004"/>
            <a:ext cx="1014984" cy="6797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35779" y="2756916"/>
            <a:ext cx="101498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13834" y="2333498"/>
            <a:ext cx="635000" cy="890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师资 队伍</a:t>
            </a:r>
            <a:endParaRPr sz="24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65621" y="2029332"/>
            <a:ext cx="1464563" cy="1457959"/>
          </a:xfrm>
          <a:custGeom>
            <a:avLst/>
            <a:gdLst/>
            <a:ahLst/>
            <a:cxnLst/>
            <a:rect l="l" t="t" r="r" b="b"/>
            <a:pathLst>
              <a:path w="1464563" h="1457959">
                <a:moveTo>
                  <a:pt x="742060" y="0"/>
                </a:moveTo>
                <a:lnTo>
                  <a:pt x="682253" y="1870"/>
                </a:lnTo>
                <a:lnTo>
                  <a:pt x="623734" y="8461"/>
                </a:lnTo>
                <a:lnTo>
                  <a:pt x="566693" y="19588"/>
                </a:lnTo>
                <a:lnTo>
                  <a:pt x="511320" y="35064"/>
                </a:lnTo>
                <a:lnTo>
                  <a:pt x="457803" y="54703"/>
                </a:lnTo>
                <a:lnTo>
                  <a:pt x="406332" y="78319"/>
                </a:lnTo>
                <a:lnTo>
                  <a:pt x="357096" y="105726"/>
                </a:lnTo>
                <a:lnTo>
                  <a:pt x="310285" y="136739"/>
                </a:lnTo>
                <a:lnTo>
                  <a:pt x="266088" y="171170"/>
                </a:lnTo>
                <a:lnTo>
                  <a:pt x="224694" y="208835"/>
                </a:lnTo>
                <a:lnTo>
                  <a:pt x="186293" y="249547"/>
                </a:lnTo>
                <a:lnTo>
                  <a:pt x="151075" y="293120"/>
                </a:lnTo>
                <a:lnTo>
                  <a:pt x="119227" y="339367"/>
                </a:lnTo>
                <a:lnTo>
                  <a:pt x="90941" y="388104"/>
                </a:lnTo>
                <a:lnTo>
                  <a:pt x="66405" y="439144"/>
                </a:lnTo>
                <a:lnTo>
                  <a:pt x="45808" y="492300"/>
                </a:lnTo>
                <a:lnTo>
                  <a:pt x="29340" y="547388"/>
                </a:lnTo>
                <a:lnTo>
                  <a:pt x="17190" y="604220"/>
                </a:lnTo>
                <a:lnTo>
                  <a:pt x="9549" y="662611"/>
                </a:lnTo>
                <a:lnTo>
                  <a:pt x="6603" y="722376"/>
                </a:lnTo>
                <a:lnTo>
                  <a:pt x="0" y="1451355"/>
                </a:lnTo>
                <a:lnTo>
                  <a:pt x="728979" y="1457959"/>
                </a:lnTo>
                <a:lnTo>
                  <a:pt x="788787" y="1456071"/>
                </a:lnTo>
                <a:lnTo>
                  <a:pt x="847306" y="1449463"/>
                </a:lnTo>
                <a:lnTo>
                  <a:pt x="904347" y="1438322"/>
                </a:lnTo>
                <a:lnTo>
                  <a:pt x="959721" y="1422833"/>
                </a:lnTo>
                <a:lnTo>
                  <a:pt x="1013239" y="1403183"/>
                </a:lnTo>
                <a:lnTo>
                  <a:pt x="1064712" y="1379557"/>
                </a:lnTo>
                <a:lnTo>
                  <a:pt x="1113950" y="1352140"/>
                </a:lnTo>
                <a:lnTo>
                  <a:pt x="1160763" y="1321121"/>
                </a:lnTo>
                <a:lnTo>
                  <a:pt x="1204964" y="1286683"/>
                </a:lnTo>
                <a:lnTo>
                  <a:pt x="1246362" y="1249013"/>
                </a:lnTo>
                <a:lnTo>
                  <a:pt x="1284768" y="1208297"/>
                </a:lnTo>
                <a:lnTo>
                  <a:pt x="1319993" y="1164721"/>
                </a:lnTo>
                <a:lnTo>
                  <a:pt x="1351848" y="1118470"/>
                </a:lnTo>
                <a:lnTo>
                  <a:pt x="1380143" y="1069731"/>
                </a:lnTo>
                <a:lnTo>
                  <a:pt x="1404689" y="1018690"/>
                </a:lnTo>
                <a:lnTo>
                  <a:pt x="1425297" y="965533"/>
                </a:lnTo>
                <a:lnTo>
                  <a:pt x="1441778" y="910445"/>
                </a:lnTo>
                <a:lnTo>
                  <a:pt x="1453942" y="853612"/>
                </a:lnTo>
                <a:lnTo>
                  <a:pt x="1461600" y="795221"/>
                </a:lnTo>
                <a:lnTo>
                  <a:pt x="1464563" y="735456"/>
                </a:lnTo>
                <a:lnTo>
                  <a:pt x="1462675" y="675649"/>
                </a:lnTo>
                <a:lnTo>
                  <a:pt x="1456067" y="617130"/>
                </a:lnTo>
                <a:lnTo>
                  <a:pt x="1444926" y="560089"/>
                </a:lnTo>
                <a:lnTo>
                  <a:pt x="1429437" y="504716"/>
                </a:lnTo>
                <a:lnTo>
                  <a:pt x="1409787" y="451199"/>
                </a:lnTo>
                <a:lnTo>
                  <a:pt x="1386161" y="399728"/>
                </a:lnTo>
                <a:lnTo>
                  <a:pt x="1358744" y="350492"/>
                </a:lnTo>
                <a:lnTo>
                  <a:pt x="1327725" y="303681"/>
                </a:lnTo>
                <a:lnTo>
                  <a:pt x="1293287" y="259484"/>
                </a:lnTo>
                <a:lnTo>
                  <a:pt x="1255617" y="218090"/>
                </a:lnTo>
                <a:lnTo>
                  <a:pt x="1214901" y="179689"/>
                </a:lnTo>
                <a:lnTo>
                  <a:pt x="1171325" y="144471"/>
                </a:lnTo>
                <a:lnTo>
                  <a:pt x="1125074" y="112623"/>
                </a:lnTo>
                <a:lnTo>
                  <a:pt x="1076335" y="84337"/>
                </a:lnTo>
                <a:lnTo>
                  <a:pt x="1025294" y="59801"/>
                </a:lnTo>
                <a:lnTo>
                  <a:pt x="972137" y="39204"/>
                </a:lnTo>
                <a:lnTo>
                  <a:pt x="917049" y="22736"/>
                </a:lnTo>
                <a:lnTo>
                  <a:pt x="860216" y="10586"/>
                </a:lnTo>
                <a:lnTo>
                  <a:pt x="801825" y="2945"/>
                </a:lnTo>
                <a:lnTo>
                  <a:pt x="74206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600443" y="2354579"/>
            <a:ext cx="995172" cy="882396"/>
          </a:xfrm>
          <a:custGeom>
            <a:avLst/>
            <a:gdLst/>
            <a:ahLst/>
            <a:cxnLst/>
            <a:rect l="l" t="t" r="r" b="b"/>
            <a:pathLst>
              <a:path w="995172" h="882396">
                <a:moveTo>
                  <a:pt x="0" y="882396"/>
                </a:moveTo>
                <a:lnTo>
                  <a:pt x="995172" y="882396"/>
                </a:lnTo>
                <a:lnTo>
                  <a:pt x="995172" y="0"/>
                </a:lnTo>
                <a:lnTo>
                  <a:pt x="0" y="0"/>
                </a:lnTo>
                <a:lnTo>
                  <a:pt x="0" y="88239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679565" y="2317750"/>
            <a:ext cx="975995" cy="919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创新创业</a:t>
            </a:r>
            <a:r>
              <a:rPr 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和职业技能大赛</a:t>
            </a:r>
            <a:endParaRPr lang="zh-CN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29193" y="4308347"/>
            <a:ext cx="1457896" cy="1759934"/>
          </a:xfrm>
          <a:custGeom>
            <a:avLst/>
            <a:gdLst/>
            <a:ahLst/>
            <a:cxnLst/>
            <a:rect l="l" t="t" r="r" b="b"/>
            <a:pathLst>
              <a:path w="1457896" h="1759934">
                <a:moveTo>
                  <a:pt x="737647" y="0"/>
                </a:moveTo>
                <a:lnTo>
                  <a:pt x="217836" y="511047"/>
                </a:lnTo>
                <a:lnTo>
                  <a:pt x="176907" y="554695"/>
                </a:lnTo>
                <a:lnTo>
                  <a:pt x="140226" y="600766"/>
                </a:lnTo>
                <a:lnTo>
                  <a:pt x="107796" y="648994"/>
                </a:lnTo>
                <a:lnTo>
                  <a:pt x="79619" y="699115"/>
                </a:lnTo>
                <a:lnTo>
                  <a:pt x="55697" y="750863"/>
                </a:lnTo>
                <a:lnTo>
                  <a:pt x="36033" y="803973"/>
                </a:lnTo>
                <a:lnTo>
                  <a:pt x="20629" y="858180"/>
                </a:lnTo>
                <a:lnTo>
                  <a:pt x="9487" y="913219"/>
                </a:lnTo>
                <a:lnTo>
                  <a:pt x="2610" y="968824"/>
                </a:lnTo>
                <a:lnTo>
                  <a:pt x="0" y="1024731"/>
                </a:lnTo>
                <a:lnTo>
                  <a:pt x="1658" y="1080674"/>
                </a:lnTo>
                <a:lnTo>
                  <a:pt x="7588" y="1136387"/>
                </a:lnTo>
                <a:lnTo>
                  <a:pt x="17792" y="1191607"/>
                </a:lnTo>
                <a:lnTo>
                  <a:pt x="32272" y="1246067"/>
                </a:lnTo>
                <a:lnTo>
                  <a:pt x="51030" y="1299503"/>
                </a:lnTo>
                <a:lnTo>
                  <a:pt x="74068" y="1351649"/>
                </a:lnTo>
                <a:lnTo>
                  <a:pt x="101390" y="1402241"/>
                </a:lnTo>
                <a:lnTo>
                  <a:pt x="132996" y="1451012"/>
                </a:lnTo>
                <a:lnTo>
                  <a:pt x="168890" y="1497698"/>
                </a:lnTo>
                <a:lnTo>
                  <a:pt x="209073" y="1542033"/>
                </a:lnTo>
                <a:lnTo>
                  <a:pt x="252721" y="1582976"/>
                </a:lnTo>
                <a:lnTo>
                  <a:pt x="298792" y="1619668"/>
                </a:lnTo>
                <a:lnTo>
                  <a:pt x="347020" y="1652107"/>
                </a:lnTo>
                <a:lnTo>
                  <a:pt x="397141" y="1680293"/>
                </a:lnTo>
                <a:lnTo>
                  <a:pt x="448889" y="1704221"/>
                </a:lnTo>
                <a:lnTo>
                  <a:pt x="501999" y="1723891"/>
                </a:lnTo>
                <a:lnTo>
                  <a:pt x="556206" y="1739299"/>
                </a:lnTo>
                <a:lnTo>
                  <a:pt x="611245" y="1750444"/>
                </a:lnTo>
                <a:lnTo>
                  <a:pt x="666850" y="1757323"/>
                </a:lnTo>
                <a:lnTo>
                  <a:pt x="722756" y="1759934"/>
                </a:lnTo>
                <a:lnTo>
                  <a:pt x="778699" y="1758275"/>
                </a:lnTo>
                <a:lnTo>
                  <a:pt x="834413" y="1752343"/>
                </a:lnTo>
                <a:lnTo>
                  <a:pt x="889633" y="1742136"/>
                </a:lnTo>
                <a:lnTo>
                  <a:pt x="944093" y="1727653"/>
                </a:lnTo>
                <a:lnTo>
                  <a:pt x="997529" y="1708890"/>
                </a:lnTo>
                <a:lnTo>
                  <a:pt x="1049675" y="1685846"/>
                </a:lnTo>
                <a:lnTo>
                  <a:pt x="1100266" y="1658518"/>
                </a:lnTo>
                <a:lnTo>
                  <a:pt x="1149038" y="1626904"/>
                </a:lnTo>
                <a:lnTo>
                  <a:pt x="1195724" y="1591002"/>
                </a:lnTo>
                <a:lnTo>
                  <a:pt x="1240059" y="1550809"/>
                </a:lnTo>
                <a:lnTo>
                  <a:pt x="1280989" y="1507177"/>
                </a:lnTo>
                <a:lnTo>
                  <a:pt x="1317670" y="1461118"/>
                </a:lnTo>
                <a:lnTo>
                  <a:pt x="1350100" y="1412899"/>
                </a:lnTo>
                <a:lnTo>
                  <a:pt x="1378277" y="1362785"/>
                </a:lnTo>
                <a:lnTo>
                  <a:pt x="1402199" y="1311042"/>
                </a:lnTo>
                <a:lnTo>
                  <a:pt x="1421863" y="1257935"/>
                </a:lnTo>
                <a:lnTo>
                  <a:pt x="1437267" y="1203729"/>
                </a:lnTo>
                <a:lnTo>
                  <a:pt x="1448408" y="1148691"/>
                </a:lnTo>
                <a:lnTo>
                  <a:pt x="1455286" y="1093085"/>
                </a:lnTo>
                <a:lnTo>
                  <a:pt x="1457896" y="1037178"/>
                </a:lnTo>
                <a:lnTo>
                  <a:pt x="1456237" y="981235"/>
                </a:lnTo>
                <a:lnTo>
                  <a:pt x="1450307" y="925521"/>
                </a:lnTo>
                <a:lnTo>
                  <a:pt x="1440103" y="870303"/>
                </a:lnTo>
                <a:lnTo>
                  <a:pt x="1425624" y="815845"/>
                </a:lnTo>
                <a:lnTo>
                  <a:pt x="1406866" y="762412"/>
                </a:lnTo>
                <a:lnTo>
                  <a:pt x="1383827" y="710272"/>
                </a:lnTo>
                <a:lnTo>
                  <a:pt x="1356506" y="659689"/>
                </a:lnTo>
                <a:lnTo>
                  <a:pt x="1324900" y="610928"/>
                </a:lnTo>
                <a:lnTo>
                  <a:pt x="1289006" y="564256"/>
                </a:lnTo>
                <a:lnTo>
                  <a:pt x="1248822" y="519938"/>
                </a:lnTo>
                <a:lnTo>
                  <a:pt x="737647" y="0"/>
                </a:lnTo>
                <a:close/>
              </a:path>
            </a:pathLst>
          </a:custGeom>
          <a:solidFill>
            <a:srgbClr val="6FC7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481828" y="4844796"/>
            <a:ext cx="101498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481828" y="5283708"/>
            <a:ext cx="1014984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659882" y="4934458"/>
            <a:ext cx="63500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社会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67048" y="3072574"/>
            <a:ext cx="1782186" cy="1782127"/>
          </a:xfrm>
          <a:custGeom>
            <a:avLst/>
            <a:gdLst/>
            <a:ahLst/>
            <a:cxnLst/>
            <a:rect l="l" t="t" r="r" b="b"/>
            <a:pathLst>
              <a:path w="1782186" h="1782127">
                <a:moveTo>
                  <a:pt x="891045" y="0"/>
                </a:moveTo>
                <a:lnTo>
                  <a:pt x="822686" y="2600"/>
                </a:lnTo>
                <a:lnTo>
                  <a:pt x="754652" y="10420"/>
                </a:lnTo>
                <a:lnTo>
                  <a:pt x="687268" y="23460"/>
                </a:lnTo>
                <a:lnTo>
                  <a:pt x="620857" y="41721"/>
                </a:lnTo>
                <a:lnTo>
                  <a:pt x="555743" y="65202"/>
                </a:lnTo>
                <a:lnTo>
                  <a:pt x="492251" y="93904"/>
                </a:lnTo>
                <a:lnTo>
                  <a:pt x="430705" y="127826"/>
                </a:lnTo>
                <a:lnTo>
                  <a:pt x="371429" y="166970"/>
                </a:lnTo>
                <a:lnTo>
                  <a:pt x="314746" y="211335"/>
                </a:lnTo>
                <a:lnTo>
                  <a:pt x="260982" y="260921"/>
                </a:lnTo>
                <a:lnTo>
                  <a:pt x="211395" y="314686"/>
                </a:lnTo>
                <a:lnTo>
                  <a:pt x="166946" y="371494"/>
                </a:lnTo>
                <a:lnTo>
                  <a:pt x="127814" y="430770"/>
                </a:lnTo>
                <a:lnTo>
                  <a:pt x="93900" y="492316"/>
                </a:lnTo>
                <a:lnTo>
                  <a:pt x="65205" y="555807"/>
                </a:lnTo>
                <a:lnTo>
                  <a:pt x="41727" y="620919"/>
                </a:lnTo>
                <a:lnTo>
                  <a:pt x="23468" y="687328"/>
                </a:lnTo>
                <a:lnTo>
                  <a:pt x="10427" y="754710"/>
                </a:lnTo>
                <a:lnTo>
                  <a:pt x="2604" y="822740"/>
                </a:lnTo>
                <a:lnTo>
                  <a:pt x="0" y="891095"/>
                </a:lnTo>
                <a:lnTo>
                  <a:pt x="2613" y="959450"/>
                </a:lnTo>
                <a:lnTo>
                  <a:pt x="10445" y="1027480"/>
                </a:lnTo>
                <a:lnTo>
                  <a:pt x="23496" y="1094862"/>
                </a:lnTo>
                <a:lnTo>
                  <a:pt x="41765" y="1161271"/>
                </a:lnTo>
                <a:lnTo>
                  <a:pt x="65252" y="1226383"/>
                </a:lnTo>
                <a:lnTo>
                  <a:pt x="93959" y="1289874"/>
                </a:lnTo>
                <a:lnTo>
                  <a:pt x="127885" y="1351420"/>
                </a:lnTo>
                <a:lnTo>
                  <a:pt x="167030" y="1410696"/>
                </a:lnTo>
                <a:lnTo>
                  <a:pt x="211396" y="1467378"/>
                </a:lnTo>
                <a:lnTo>
                  <a:pt x="260982" y="1521142"/>
                </a:lnTo>
                <a:lnTo>
                  <a:pt x="314747" y="1570729"/>
                </a:lnTo>
                <a:lnTo>
                  <a:pt x="371432" y="1615097"/>
                </a:lnTo>
                <a:lnTo>
                  <a:pt x="430712" y="1654244"/>
                </a:lnTo>
                <a:lnTo>
                  <a:pt x="492263" y="1688172"/>
                </a:lnTo>
                <a:lnTo>
                  <a:pt x="555761" y="1716881"/>
                </a:lnTo>
                <a:lnTo>
                  <a:pt x="620881" y="1740369"/>
                </a:lnTo>
                <a:lnTo>
                  <a:pt x="687298" y="1758638"/>
                </a:lnTo>
                <a:lnTo>
                  <a:pt x="754689" y="1771688"/>
                </a:lnTo>
                <a:lnTo>
                  <a:pt x="822729" y="1779517"/>
                </a:lnTo>
                <a:lnTo>
                  <a:pt x="891093" y="1782127"/>
                </a:lnTo>
                <a:lnTo>
                  <a:pt x="959457" y="1779517"/>
                </a:lnTo>
                <a:lnTo>
                  <a:pt x="1027496" y="1771688"/>
                </a:lnTo>
                <a:lnTo>
                  <a:pt x="1094887" y="1758638"/>
                </a:lnTo>
                <a:lnTo>
                  <a:pt x="1161304" y="1740369"/>
                </a:lnTo>
                <a:lnTo>
                  <a:pt x="1226424" y="1716881"/>
                </a:lnTo>
                <a:lnTo>
                  <a:pt x="1289922" y="1688172"/>
                </a:lnTo>
                <a:lnTo>
                  <a:pt x="1351473" y="1654244"/>
                </a:lnTo>
                <a:lnTo>
                  <a:pt x="1410753" y="1615097"/>
                </a:lnTo>
                <a:lnTo>
                  <a:pt x="1467438" y="1570729"/>
                </a:lnTo>
                <a:lnTo>
                  <a:pt x="1521203" y="1521142"/>
                </a:lnTo>
                <a:lnTo>
                  <a:pt x="1570791" y="1467377"/>
                </a:lnTo>
                <a:lnTo>
                  <a:pt x="1615160" y="1410692"/>
                </a:lnTo>
                <a:lnTo>
                  <a:pt x="1654310" y="1351412"/>
                </a:lnTo>
                <a:lnTo>
                  <a:pt x="1688239" y="1289861"/>
                </a:lnTo>
                <a:lnTo>
                  <a:pt x="1716949" y="1226363"/>
                </a:lnTo>
                <a:lnTo>
                  <a:pt x="1740438" y="1161243"/>
                </a:lnTo>
                <a:lnTo>
                  <a:pt x="1758706" y="1094826"/>
                </a:lnTo>
                <a:lnTo>
                  <a:pt x="1771754" y="1027435"/>
                </a:lnTo>
                <a:lnTo>
                  <a:pt x="1779580" y="959396"/>
                </a:lnTo>
                <a:lnTo>
                  <a:pt x="1782186" y="891032"/>
                </a:lnTo>
                <a:lnTo>
                  <a:pt x="1779570" y="822667"/>
                </a:lnTo>
                <a:lnTo>
                  <a:pt x="1771733" y="754628"/>
                </a:lnTo>
                <a:lnTo>
                  <a:pt x="1758674" y="687237"/>
                </a:lnTo>
                <a:lnTo>
                  <a:pt x="1740395" y="620820"/>
                </a:lnTo>
                <a:lnTo>
                  <a:pt x="1716893" y="555700"/>
                </a:lnTo>
                <a:lnTo>
                  <a:pt x="1688171" y="492202"/>
                </a:lnTo>
                <a:lnTo>
                  <a:pt x="1654227" y="430651"/>
                </a:lnTo>
                <a:lnTo>
                  <a:pt x="1615061" y="371371"/>
                </a:lnTo>
                <a:lnTo>
                  <a:pt x="1570790" y="314812"/>
                </a:lnTo>
                <a:lnTo>
                  <a:pt x="1521203" y="261048"/>
                </a:lnTo>
                <a:lnTo>
                  <a:pt x="1467421" y="211460"/>
                </a:lnTo>
                <a:lnTo>
                  <a:pt x="1410722" y="167090"/>
                </a:lnTo>
                <a:lnTo>
                  <a:pt x="1351432" y="127938"/>
                </a:lnTo>
                <a:lnTo>
                  <a:pt x="1289873" y="94004"/>
                </a:lnTo>
                <a:lnTo>
                  <a:pt x="1226371" y="65289"/>
                </a:lnTo>
                <a:lnTo>
                  <a:pt x="1161248" y="41793"/>
                </a:lnTo>
                <a:lnTo>
                  <a:pt x="1094831" y="23516"/>
                </a:lnTo>
                <a:lnTo>
                  <a:pt x="1027441" y="10458"/>
                </a:lnTo>
                <a:lnTo>
                  <a:pt x="959405" y="2619"/>
                </a:lnTo>
                <a:lnTo>
                  <a:pt x="891045" y="0"/>
                </a:lnTo>
                <a:close/>
              </a:path>
            </a:pathLst>
          </a:custGeom>
          <a:solidFill>
            <a:srgbClr val="F845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410200" y="3546347"/>
            <a:ext cx="1095755" cy="886968"/>
          </a:xfrm>
          <a:custGeom>
            <a:avLst/>
            <a:gdLst/>
            <a:ahLst/>
            <a:cxnLst/>
            <a:rect l="l" t="t" r="r" b="b"/>
            <a:pathLst>
              <a:path w="1095755" h="886968">
                <a:moveTo>
                  <a:pt x="0" y="886968"/>
                </a:moveTo>
                <a:lnTo>
                  <a:pt x="1095755" y="886968"/>
                </a:lnTo>
                <a:lnTo>
                  <a:pt x="1095755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845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381244" y="3404615"/>
            <a:ext cx="117957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81244" y="3916679"/>
            <a:ext cx="1179576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590413" y="3507485"/>
            <a:ext cx="735965" cy="951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650"/>
              </a:lnSpc>
              <a:spcBef>
                <a:spcPts val="20"/>
              </a:spcBef>
            </a:pPr>
            <a:endParaRPr sz="6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16875" y="1926590"/>
            <a:ext cx="3491230" cy="238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lang="en-US"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学生获</a:t>
            </a:r>
            <a:r>
              <a:rPr lang="zh-CN"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职业技能大赛</a:t>
            </a:r>
            <a:r>
              <a:rPr lang="zh-CN" sz="2000" spc="1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国赛三</a:t>
            </a:r>
            <a:r>
              <a:rPr lang="zh-CN"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等奖</a:t>
            </a:r>
            <a:r>
              <a:rPr lang="en-US" altLang="zh-CN" sz="2000" spc="1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项，行业赛三等奖</a:t>
            </a:r>
            <a:r>
              <a:rPr lang="en-US" altLang="zh-CN" sz="2000" spc="1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</a:t>
            </a:r>
            <a:r>
              <a:rPr lang="zh-CN" altLang="en-US"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spc="14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2630" y="2092325"/>
            <a:ext cx="3378835" cy="319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lang="en-US" sz="2000" spc="5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行业优秀教学团队</a:t>
            </a:r>
            <a:r>
              <a:rPr sz="2000" spc="4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000" spc="4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个，</a:t>
            </a:r>
            <a:r>
              <a:rPr sz="2000" spc="1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</a:t>
            </a:r>
            <a:r>
              <a:rPr sz="2000" spc="13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任教</a:t>
            </a:r>
            <a:r>
              <a:rPr sz="2000" spc="14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师</a:t>
            </a:r>
            <a:r>
              <a:rPr lang="en-US" sz="2000" spc="-1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sz="2000" spc="13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 </a:t>
            </a:r>
            <a:r>
              <a:rPr sz="2000" spc="7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博士</a:t>
            </a:r>
            <a:r>
              <a:rPr lang="en-US" sz="2000" spc="7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000" spc="7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人，副教授</a:t>
            </a:r>
            <a:r>
              <a:rPr 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000" spc="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人，双师</a:t>
            </a:r>
            <a:r>
              <a:rPr sz="2000" spc="8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素</a:t>
            </a:r>
            <a:r>
              <a:rPr sz="2000" spc="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质比例</a:t>
            </a:r>
            <a:r>
              <a:rPr lang="en-US" sz="2000" spc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sz="2000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2000" spc="9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sz="2000" spc="9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，教师</a:t>
            </a:r>
            <a:r>
              <a:rPr sz="2000" spc="2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</a:t>
            </a:r>
            <a:r>
              <a:rPr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加教</a:t>
            </a:r>
            <a:r>
              <a:rPr sz="2000" spc="2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</a:t>
            </a:r>
            <a:r>
              <a:rPr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比赛</a:t>
            </a:r>
            <a:r>
              <a:rPr sz="2000" spc="2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获</a:t>
            </a:r>
            <a:r>
              <a:rPr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国家</a:t>
            </a:r>
            <a:r>
              <a:rPr sz="200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</a:t>
            </a:r>
            <a:r>
              <a:rPr lang="en-US" sz="2000" spc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</a:t>
            </a:r>
            <a:r>
              <a:rPr sz="2000" spc="2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2000" spc="1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省级</a:t>
            </a:r>
            <a:r>
              <a:rPr 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项。</a:t>
            </a:r>
            <a:endParaRPr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 fontAlgn="auto"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4045" y="4972430"/>
            <a:ext cx="69151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81545" y="4308475"/>
            <a:ext cx="3803650" cy="1504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lnSpc>
                <a:spcPct val="150000"/>
              </a:lnSpc>
            </a:pPr>
            <a:r>
              <a:rPr lang="en-US" sz="20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0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承担</a:t>
            </a:r>
            <a:r>
              <a:rPr lang="zh-CN" sz="2000" spc="-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国外交流培训</a:t>
            </a:r>
            <a:r>
              <a:rPr lang="en-US" sz="2000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spc="-5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 、专业概况</a:t>
            </a:r>
            <a:endParaRPr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5662040" y="5844032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34684" y="1440180"/>
            <a:ext cx="0" cy="4773612"/>
          </a:xfrm>
          <a:custGeom>
            <a:avLst/>
            <a:gdLst/>
            <a:ahLst/>
            <a:cxnLst/>
            <a:rect l="l" t="t" r="r" b="b"/>
            <a:pathLst>
              <a:path h="4773612">
                <a:moveTo>
                  <a:pt x="0" y="0"/>
                </a:moveTo>
                <a:lnTo>
                  <a:pt x="0" y="4773612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35267" y="12740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6167247" y="1152525"/>
            <a:ext cx="240791" cy="280416"/>
          </a:xfrm>
          <a:custGeom>
            <a:avLst/>
            <a:gdLst/>
            <a:ahLst/>
            <a:cxnLst/>
            <a:rect l="l" t="t" r="r" b="b"/>
            <a:pathLst>
              <a:path w="240791" h="280416">
                <a:moveTo>
                  <a:pt x="0" y="0"/>
                </a:moveTo>
                <a:lnTo>
                  <a:pt x="0" y="280416"/>
                </a:lnTo>
                <a:lnTo>
                  <a:pt x="240791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45985" y="1198740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814566" y="1233677"/>
            <a:ext cx="129539" cy="131063"/>
          </a:xfrm>
          <a:custGeom>
            <a:avLst/>
            <a:gdLst/>
            <a:ahLst/>
            <a:cxnLst/>
            <a:rect l="l" t="t" r="r" b="b"/>
            <a:pathLst>
              <a:path w="129539" h="131063">
                <a:moveTo>
                  <a:pt x="64769" y="0"/>
                </a:moveTo>
                <a:lnTo>
                  <a:pt x="0" y="0"/>
                </a:lnTo>
                <a:lnTo>
                  <a:pt x="64769" y="65532"/>
                </a:lnTo>
                <a:lnTo>
                  <a:pt x="0" y="131063"/>
                </a:lnTo>
                <a:lnTo>
                  <a:pt x="64769" y="131063"/>
                </a:lnTo>
                <a:lnTo>
                  <a:pt x="129539" y="65532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435850" y="1033145"/>
            <a:ext cx="190182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专业概况</a:t>
            </a: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sz="3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6697980" y="2104789"/>
            <a:ext cx="202232" cy="204717"/>
          </a:xfrm>
          <a:custGeom>
            <a:avLst/>
            <a:gdLst/>
            <a:ahLst/>
            <a:cxnLst/>
            <a:rect l="l" t="t" r="r" b="b"/>
            <a:pathLst>
              <a:path w="202232" h="204717">
                <a:moveTo>
                  <a:pt x="95905" y="0"/>
                </a:moveTo>
                <a:lnTo>
                  <a:pt x="55254" y="11084"/>
                </a:lnTo>
                <a:lnTo>
                  <a:pt x="23352" y="37036"/>
                </a:lnTo>
                <a:lnTo>
                  <a:pt x="4019" y="73951"/>
                </a:lnTo>
                <a:lnTo>
                  <a:pt x="0" y="102724"/>
                </a:lnTo>
                <a:lnTo>
                  <a:pt x="27" y="105124"/>
                </a:lnTo>
                <a:lnTo>
                  <a:pt x="8858" y="144290"/>
                </a:lnTo>
                <a:lnTo>
                  <a:pt x="32179" y="176118"/>
                </a:lnTo>
                <a:lnTo>
                  <a:pt x="68068" y="197348"/>
                </a:lnTo>
                <a:lnTo>
                  <a:pt x="114599" y="204717"/>
                </a:lnTo>
                <a:lnTo>
                  <a:pt x="127859" y="201994"/>
                </a:lnTo>
                <a:lnTo>
                  <a:pt x="163012" y="183636"/>
                </a:lnTo>
                <a:lnTo>
                  <a:pt x="188637" y="151878"/>
                </a:lnTo>
                <a:lnTo>
                  <a:pt x="201407" y="109145"/>
                </a:lnTo>
                <a:lnTo>
                  <a:pt x="202232" y="92881"/>
                </a:lnTo>
                <a:lnTo>
                  <a:pt x="199956" y="78958"/>
                </a:lnTo>
                <a:lnTo>
                  <a:pt x="182719" y="41890"/>
                </a:lnTo>
                <a:lnTo>
                  <a:pt x="152181" y="14685"/>
                </a:lnTo>
                <a:lnTo>
                  <a:pt x="111311" y="956"/>
                </a:lnTo>
                <a:lnTo>
                  <a:pt x="959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43700" y="2138172"/>
            <a:ext cx="128016" cy="129539"/>
          </a:xfrm>
          <a:custGeom>
            <a:avLst/>
            <a:gdLst/>
            <a:ahLst/>
            <a:cxnLst/>
            <a:rect l="l" t="t" r="r" b="b"/>
            <a:pathLst>
              <a:path w="128016" h="129539">
                <a:moveTo>
                  <a:pt x="64007" y="0"/>
                </a:moveTo>
                <a:lnTo>
                  <a:pt x="0" y="0"/>
                </a:lnTo>
                <a:lnTo>
                  <a:pt x="64007" y="64769"/>
                </a:lnTo>
                <a:lnTo>
                  <a:pt x="0" y="129539"/>
                </a:lnTo>
                <a:lnTo>
                  <a:pt x="64007" y="129539"/>
                </a:lnTo>
                <a:lnTo>
                  <a:pt x="128016" y="64769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6288023" y="2200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6216396" y="204977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457063" y="178511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77378" y="2891155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诊断改进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6309359" y="322478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6236208" y="3072383"/>
            <a:ext cx="266699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699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5445252" y="2819400"/>
            <a:ext cx="841248" cy="832104"/>
          </a:xfrm>
          <a:custGeom>
            <a:avLst/>
            <a:gdLst/>
            <a:ahLst/>
            <a:cxnLst/>
            <a:rect l="l" t="t" r="r" b="b"/>
            <a:pathLst>
              <a:path w="841248" h="832103">
                <a:moveTo>
                  <a:pt x="420624" y="0"/>
                </a:moveTo>
                <a:lnTo>
                  <a:pt x="352401" y="5446"/>
                </a:lnTo>
                <a:lnTo>
                  <a:pt x="287682" y="21214"/>
                </a:lnTo>
                <a:lnTo>
                  <a:pt x="227332" y="46445"/>
                </a:lnTo>
                <a:lnTo>
                  <a:pt x="172218" y="80284"/>
                </a:lnTo>
                <a:lnTo>
                  <a:pt x="123205" y="121872"/>
                </a:lnTo>
                <a:lnTo>
                  <a:pt x="81162" y="170352"/>
                </a:lnTo>
                <a:lnTo>
                  <a:pt x="46953" y="224868"/>
                </a:lnTo>
                <a:lnTo>
                  <a:pt x="21445" y="284561"/>
                </a:lnTo>
                <a:lnTo>
                  <a:pt x="5505" y="348574"/>
                </a:lnTo>
                <a:lnTo>
                  <a:pt x="0" y="416051"/>
                </a:lnTo>
                <a:lnTo>
                  <a:pt x="1394" y="450169"/>
                </a:lnTo>
                <a:lnTo>
                  <a:pt x="12225" y="516022"/>
                </a:lnTo>
                <a:lnTo>
                  <a:pt x="33057" y="577982"/>
                </a:lnTo>
                <a:lnTo>
                  <a:pt x="63024" y="635194"/>
                </a:lnTo>
                <a:lnTo>
                  <a:pt x="101258" y="686799"/>
                </a:lnTo>
                <a:lnTo>
                  <a:pt x="146895" y="731940"/>
                </a:lnTo>
                <a:lnTo>
                  <a:pt x="199066" y="769761"/>
                </a:lnTo>
                <a:lnTo>
                  <a:pt x="256907" y="799403"/>
                </a:lnTo>
                <a:lnTo>
                  <a:pt x="319550" y="820010"/>
                </a:lnTo>
                <a:lnTo>
                  <a:pt x="386129" y="830724"/>
                </a:lnTo>
                <a:lnTo>
                  <a:pt x="420624" y="832104"/>
                </a:lnTo>
                <a:lnTo>
                  <a:pt x="455118" y="830724"/>
                </a:lnTo>
                <a:lnTo>
                  <a:pt x="521697" y="820010"/>
                </a:lnTo>
                <a:lnTo>
                  <a:pt x="584340" y="799403"/>
                </a:lnTo>
                <a:lnTo>
                  <a:pt x="642181" y="769761"/>
                </a:lnTo>
                <a:lnTo>
                  <a:pt x="694352" y="731940"/>
                </a:lnTo>
                <a:lnTo>
                  <a:pt x="739989" y="686799"/>
                </a:lnTo>
                <a:lnTo>
                  <a:pt x="778223" y="635194"/>
                </a:lnTo>
                <a:lnTo>
                  <a:pt x="808190" y="577982"/>
                </a:lnTo>
                <a:lnTo>
                  <a:pt x="829022" y="516022"/>
                </a:lnTo>
                <a:lnTo>
                  <a:pt x="839853" y="450169"/>
                </a:lnTo>
                <a:lnTo>
                  <a:pt x="841248" y="416051"/>
                </a:lnTo>
                <a:lnTo>
                  <a:pt x="839853" y="381934"/>
                </a:lnTo>
                <a:lnTo>
                  <a:pt x="829022" y="316081"/>
                </a:lnTo>
                <a:lnTo>
                  <a:pt x="808190" y="254121"/>
                </a:lnTo>
                <a:lnTo>
                  <a:pt x="778223" y="196909"/>
                </a:lnTo>
                <a:lnTo>
                  <a:pt x="739989" y="145304"/>
                </a:lnTo>
                <a:lnTo>
                  <a:pt x="694352" y="100163"/>
                </a:lnTo>
                <a:lnTo>
                  <a:pt x="642181" y="62342"/>
                </a:lnTo>
                <a:lnTo>
                  <a:pt x="584340" y="32700"/>
                </a:lnTo>
                <a:lnTo>
                  <a:pt x="521697" y="12093"/>
                </a:lnTo>
                <a:lnTo>
                  <a:pt x="455118" y="1379"/>
                </a:lnTo>
                <a:lnTo>
                  <a:pt x="4206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6723888" y="311675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771131" y="3150107"/>
            <a:ext cx="129540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770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4770" y="129539"/>
                </a:lnTo>
                <a:lnTo>
                  <a:pt x="129540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6298691" y="4111752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6199632" y="3973067"/>
            <a:ext cx="243839" cy="280415"/>
          </a:xfrm>
          <a:custGeom>
            <a:avLst/>
            <a:gdLst/>
            <a:ahLst/>
            <a:cxnLst/>
            <a:rect l="l" t="t" r="r" b="b"/>
            <a:pathLst>
              <a:path w="243839" h="280415">
                <a:moveTo>
                  <a:pt x="0" y="0"/>
                </a:moveTo>
                <a:lnTo>
                  <a:pt x="0" y="280415"/>
                </a:lnTo>
                <a:lnTo>
                  <a:pt x="243839" y="14020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5468111" y="3733800"/>
            <a:ext cx="774191" cy="765048"/>
          </a:xfrm>
          <a:custGeom>
            <a:avLst/>
            <a:gdLst/>
            <a:ahLst/>
            <a:cxnLst/>
            <a:rect l="l" t="t" r="r" b="b"/>
            <a:pathLst>
              <a:path w="774191" h="765048">
                <a:moveTo>
                  <a:pt x="387096" y="0"/>
                </a:moveTo>
                <a:lnTo>
                  <a:pt x="324318" y="5008"/>
                </a:lnTo>
                <a:lnTo>
                  <a:pt x="264761" y="19507"/>
                </a:lnTo>
                <a:lnTo>
                  <a:pt x="209223" y="42708"/>
                </a:lnTo>
                <a:lnTo>
                  <a:pt x="158502" y="73822"/>
                </a:lnTo>
                <a:lnTo>
                  <a:pt x="113395" y="112061"/>
                </a:lnTo>
                <a:lnTo>
                  <a:pt x="74700" y="156636"/>
                </a:lnTo>
                <a:lnTo>
                  <a:pt x="43215" y="206759"/>
                </a:lnTo>
                <a:lnTo>
                  <a:pt x="19738" y="261640"/>
                </a:lnTo>
                <a:lnTo>
                  <a:pt x="5067" y="320491"/>
                </a:lnTo>
                <a:lnTo>
                  <a:pt x="0" y="382524"/>
                </a:lnTo>
                <a:lnTo>
                  <a:pt x="1283" y="413888"/>
                </a:lnTo>
                <a:lnTo>
                  <a:pt x="11252" y="474429"/>
                </a:lnTo>
                <a:lnTo>
                  <a:pt x="30426" y="531393"/>
                </a:lnTo>
                <a:lnTo>
                  <a:pt x="58006" y="583994"/>
                </a:lnTo>
                <a:lnTo>
                  <a:pt x="93196" y="631441"/>
                </a:lnTo>
                <a:lnTo>
                  <a:pt x="135196" y="672947"/>
                </a:lnTo>
                <a:lnTo>
                  <a:pt x="183210" y="707722"/>
                </a:lnTo>
                <a:lnTo>
                  <a:pt x="236440" y="734978"/>
                </a:lnTo>
                <a:lnTo>
                  <a:pt x="294087" y="753927"/>
                </a:lnTo>
                <a:lnTo>
                  <a:pt x="355354" y="763779"/>
                </a:lnTo>
                <a:lnTo>
                  <a:pt x="387096" y="765048"/>
                </a:lnTo>
                <a:lnTo>
                  <a:pt x="418837" y="763779"/>
                </a:lnTo>
                <a:lnTo>
                  <a:pt x="480104" y="753927"/>
                </a:lnTo>
                <a:lnTo>
                  <a:pt x="537751" y="734978"/>
                </a:lnTo>
                <a:lnTo>
                  <a:pt x="590981" y="707722"/>
                </a:lnTo>
                <a:lnTo>
                  <a:pt x="638995" y="672947"/>
                </a:lnTo>
                <a:lnTo>
                  <a:pt x="680995" y="631441"/>
                </a:lnTo>
                <a:lnTo>
                  <a:pt x="716185" y="583994"/>
                </a:lnTo>
                <a:lnTo>
                  <a:pt x="743765" y="531393"/>
                </a:lnTo>
                <a:lnTo>
                  <a:pt x="762939" y="474429"/>
                </a:lnTo>
                <a:lnTo>
                  <a:pt x="772908" y="413888"/>
                </a:lnTo>
                <a:lnTo>
                  <a:pt x="774191" y="382524"/>
                </a:lnTo>
                <a:lnTo>
                  <a:pt x="772908" y="351159"/>
                </a:lnTo>
                <a:lnTo>
                  <a:pt x="762939" y="290618"/>
                </a:lnTo>
                <a:lnTo>
                  <a:pt x="743765" y="233654"/>
                </a:lnTo>
                <a:lnTo>
                  <a:pt x="716185" y="181053"/>
                </a:lnTo>
                <a:lnTo>
                  <a:pt x="680995" y="133606"/>
                </a:lnTo>
                <a:lnTo>
                  <a:pt x="638995" y="92100"/>
                </a:lnTo>
                <a:lnTo>
                  <a:pt x="590981" y="57325"/>
                </a:lnTo>
                <a:lnTo>
                  <a:pt x="537751" y="30069"/>
                </a:lnTo>
                <a:lnTo>
                  <a:pt x="480104" y="11120"/>
                </a:lnTo>
                <a:lnTo>
                  <a:pt x="418837" y="1268"/>
                </a:lnTo>
                <a:lnTo>
                  <a:pt x="3870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5570855" y="266700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7467346" y="3832351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诊改成效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6714743" y="4035729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6761226" y="4069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66294" y="0"/>
                </a:moveTo>
                <a:lnTo>
                  <a:pt x="0" y="0"/>
                </a:lnTo>
                <a:lnTo>
                  <a:pt x="64770" y="64769"/>
                </a:lnTo>
                <a:lnTo>
                  <a:pt x="0" y="129539"/>
                </a:lnTo>
                <a:lnTo>
                  <a:pt x="66294" y="129539"/>
                </a:lnTo>
                <a:lnTo>
                  <a:pt x="131064" y="64769"/>
                </a:lnTo>
                <a:lnTo>
                  <a:pt x="66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6888226" y="4196841"/>
            <a:ext cx="131064" cy="129539"/>
          </a:xfrm>
          <a:custGeom>
            <a:avLst/>
            <a:gdLst/>
            <a:ahLst/>
            <a:cxnLst/>
            <a:rect l="l" t="t" r="r" b="b"/>
            <a:pathLst>
              <a:path w="131064" h="129539">
                <a:moveTo>
                  <a:pt x="0" y="0"/>
                </a:moveTo>
                <a:lnTo>
                  <a:pt x="66294" y="0"/>
                </a:lnTo>
                <a:lnTo>
                  <a:pt x="131064" y="64769"/>
                </a:lnTo>
                <a:lnTo>
                  <a:pt x="66294" y="129539"/>
                </a:lnTo>
                <a:lnTo>
                  <a:pt x="0" y="129539"/>
                </a:lnTo>
                <a:lnTo>
                  <a:pt x="64770" y="6476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7518526" y="4874768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存在不足</a:t>
            </a:r>
            <a:endParaRPr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6774180" y="5049125"/>
            <a:ext cx="202325" cy="203412"/>
          </a:xfrm>
          <a:custGeom>
            <a:avLst/>
            <a:gdLst/>
            <a:ahLst/>
            <a:cxnLst/>
            <a:rect l="l" t="t" r="r" b="b"/>
            <a:pathLst>
              <a:path w="202325" h="203412">
                <a:moveTo>
                  <a:pt x="96509" y="0"/>
                </a:moveTo>
                <a:lnTo>
                  <a:pt x="55625" y="10835"/>
                </a:lnTo>
                <a:lnTo>
                  <a:pt x="23517" y="36576"/>
                </a:lnTo>
                <a:lnTo>
                  <a:pt x="4049" y="73317"/>
                </a:lnTo>
                <a:lnTo>
                  <a:pt x="0" y="101993"/>
                </a:lnTo>
                <a:lnTo>
                  <a:pt x="1" y="102527"/>
                </a:lnTo>
                <a:lnTo>
                  <a:pt x="8295" y="142072"/>
                </a:lnTo>
                <a:lnTo>
                  <a:pt x="31335" y="174281"/>
                </a:lnTo>
                <a:lnTo>
                  <a:pt x="66998" y="195834"/>
                </a:lnTo>
                <a:lnTo>
                  <a:pt x="113162" y="203412"/>
                </a:lnTo>
                <a:lnTo>
                  <a:pt x="126613" y="200872"/>
                </a:lnTo>
                <a:lnTo>
                  <a:pt x="162322" y="182952"/>
                </a:lnTo>
                <a:lnTo>
                  <a:pt x="188410" y="151580"/>
                </a:lnTo>
                <a:lnTo>
                  <a:pt x="201462" y="109321"/>
                </a:lnTo>
                <a:lnTo>
                  <a:pt x="202325" y="93259"/>
                </a:lnTo>
                <a:lnTo>
                  <a:pt x="200167" y="79296"/>
                </a:lnTo>
                <a:lnTo>
                  <a:pt x="183136" y="42100"/>
                </a:lnTo>
                <a:lnTo>
                  <a:pt x="152673" y="14776"/>
                </a:lnTo>
                <a:lnTo>
                  <a:pt x="111873" y="968"/>
                </a:lnTo>
                <a:lnTo>
                  <a:pt x="965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6819900" y="5082540"/>
            <a:ext cx="128016" cy="129540"/>
          </a:xfrm>
          <a:custGeom>
            <a:avLst/>
            <a:gdLst/>
            <a:ahLst/>
            <a:cxnLst/>
            <a:rect l="l" t="t" r="r" b="b"/>
            <a:pathLst>
              <a:path w="128016" h="129540">
                <a:moveTo>
                  <a:pt x="64007" y="0"/>
                </a:moveTo>
                <a:lnTo>
                  <a:pt x="0" y="0"/>
                </a:lnTo>
                <a:lnTo>
                  <a:pt x="64007" y="64770"/>
                </a:lnTo>
                <a:lnTo>
                  <a:pt x="0" y="129540"/>
                </a:lnTo>
                <a:lnTo>
                  <a:pt x="64007" y="129540"/>
                </a:lnTo>
                <a:lnTo>
                  <a:pt x="128016" y="64770"/>
                </a:lnTo>
                <a:lnTo>
                  <a:pt x="64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364223" y="514502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39"/>
          <p:cNvSpPr/>
          <p:nvPr/>
        </p:nvSpPr>
        <p:spPr>
          <a:xfrm>
            <a:off x="6254496" y="5003037"/>
            <a:ext cx="262127" cy="304799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799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455793" y="4728845"/>
            <a:ext cx="830579" cy="832104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5625973" y="48139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endParaRPr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6376415" y="6166103"/>
            <a:ext cx="415036" cy="0"/>
          </a:xfrm>
          <a:custGeom>
            <a:avLst/>
            <a:gdLst/>
            <a:ahLst/>
            <a:cxnLst/>
            <a:rect l="l" t="t" r="r" b="b"/>
            <a:pathLst>
              <a:path w="415036">
                <a:moveTo>
                  <a:pt x="0" y="0"/>
                </a:moveTo>
                <a:lnTo>
                  <a:pt x="41503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6790943" y="6058077"/>
            <a:ext cx="205157" cy="204034"/>
          </a:xfrm>
          <a:custGeom>
            <a:avLst/>
            <a:gdLst/>
            <a:ahLst/>
            <a:cxnLst/>
            <a:rect l="l" t="t" r="r" b="b"/>
            <a:pathLst>
              <a:path w="205157" h="204034">
                <a:moveTo>
                  <a:pt x="96753" y="0"/>
                </a:moveTo>
                <a:lnTo>
                  <a:pt x="55752" y="11149"/>
                </a:lnTo>
                <a:lnTo>
                  <a:pt x="23565" y="36908"/>
                </a:lnTo>
                <a:lnTo>
                  <a:pt x="4056" y="73457"/>
                </a:lnTo>
                <a:lnTo>
                  <a:pt x="0" y="101930"/>
                </a:lnTo>
                <a:lnTo>
                  <a:pt x="223" y="108718"/>
                </a:lnTo>
                <a:lnTo>
                  <a:pt x="11673" y="149153"/>
                </a:lnTo>
                <a:lnTo>
                  <a:pt x="37779" y="180853"/>
                </a:lnTo>
                <a:lnTo>
                  <a:pt x="74829" y="200047"/>
                </a:lnTo>
                <a:lnTo>
                  <a:pt x="103775" y="204034"/>
                </a:lnTo>
                <a:lnTo>
                  <a:pt x="117619" y="202987"/>
                </a:lnTo>
                <a:lnTo>
                  <a:pt x="155234" y="189395"/>
                </a:lnTo>
                <a:lnTo>
                  <a:pt x="184389" y="161857"/>
                </a:lnTo>
                <a:lnTo>
                  <a:pt x="201762" y="122602"/>
                </a:lnTo>
                <a:lnTo>
                  <a:pt x="205157" y="91022"/>
                </a:lnTo>
                <a:lnTo>
                  <a:pt x="202714" y="77345"/>
                </a:lnTo>
                <a:lnTo>
                  <a:pt x="184980" y="40980"/>
                </a:lnTo>
                <a:lnTo>
                  <a:pt x="153905" y="14341"/>
                </a:lnTo>
                <a:lnTo>
                  <a:pt x="112402" y="927"/>
                </a:lnTo>
                <a:lnTo>
                  <a:pt x="9675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6838188" y="6091428"/>
            <a:ext cx="129539" cy="129540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769" y="0"/>
                </a:moveTo>
                <a:lnTo>
                  <a:pt x="0" y="0"/>
                </a:lnTo>
                <a:lnTo>
                  <a:pt x="64769" y="64770"/>
                </a:lnTo>
                <a:lnTo>
                  <a:pt x="0" y="129540"/>
                </a:lnTo>
                <a:lnTo>
                  <a:pt x="64769" y="129540"/>
                </a:lnTo>
                <a:lnTo>
                  <a:pt x="129539" y="64770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1574291" y="2667000"/>
            <a:ext cx="1453896" cy="1313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3119120" y="2799080"/>
            <a:ext cx="192405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">
              <a:lnSpc>
                <a:spcPct val="100000"/>
              </a:lnSpc>
              <a:tabLst>
                <a:tab pos="955675" algn="l"/>
              </a:tabLst>
            </a:pPr>
            <a:r>
              <a:rPr sz="45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	录</a:t>
            </a:r>
            <a:endParaRPr sz="4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350" b="1" spc="-1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2350" b="1" spc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23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1831975" y="2639695"/>
            <a:ext cx="857885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5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C</a:t>
            </a:r>
            <a:endParaRPr sz="905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28360" y="900556"/>
            <a:ext cx="765048" cy="765048"/>
          </a:xfrm>
          <a:custGeom>
            <a:avLst/>
            <a:gdLst/>
            <a:ahLst/>
            <a:cxnLst/>
            <a:rect l="l" t="t" r="r" b="b"/>
            <a:pathLst>
              <a:path w="765048" h="765048">
                <a:moveTo>
                  <a:pt x="382524" y="0"/>
                </a:moveTo>
                <a:lnTo>
                  <a:pt x="320491" y="5008"/>
                </a:lnTo>
                <a:lnTo>
                  <a:pt x="261640" y="19507"/>
                </a:lnTo>
                <a:lnTo>
                  <a:pt x="206759" y="42708"/>
                </a:lnTo>
                <a:lnTo>
                  <a:pt x="156636" y="73822"/>
                </a:lnTo>
                <a:lnTo>
                  <a:pt x="112061" y="112061"/>
                </a:lnTo>
                <a:lnTo>
                  <a:pt x="73822" y="156636"/>
                </a:lnTo>
                <a:lnTo>
                  <a:pt x="42708" y="206759"/>
                </a:lnTo>
                <a:lnTo>
                  <a:pt x="19507" y="261640"/>
                </a:lnTo>
                <a:lnTo>
                  <a:pt x="5008" y="320491"/>
                </a:lnTo>
                <a:lnTo>
                  <a:pt x="0" y="382524"/>
                </a:lnTo>
                <a:lnTo>
                  <a:pt x="1268" y="413888"/>
                </a:lnTo>
                <a:lnTo>
                  <a:pt x="11120" y="474429"/>
                </a:lnTo>
                <a:lnTo>
                  <a:pt x="30069" y="531393"/>
                </a:lnTo>
                <a:lnTo>
                  <a:pt x="57325" y="583994"/>
                </a:lnTo>
                <a:lnTo>
                  <a:pt x="92100" y="631441"/>
                </a:lnTo>
                <a:lnTo>
                  <a:pt x="133606" y="672947"/>
                </a:lnTo>
                <a:lnTo>
                  <a:pt x="181053" y="707722"/>
                </a:lnTo>
                <a:lnTo>
                  <a:pt x="233654" y="734978"/>
                </a:lnTo>
                <a:lnTo>
                  <a:pt x="290618" y="753927"/>
                </a:lnTo>
                <a:lnTo>
                  <a:pt x="351159" y="763779"/>
                </a:lnTo>
                <a:lnTo>
                  <a:pt x="382524" y="765048"/>
                </a:lnTo>
                <a:lnTo>
                  <a:pt x="413888" y="763779"/>
                </a:lnTo>
                <a:lnTo>
                  <a:pt x="474429" y="753927"/>
                </a:lnTo>
                <a:lnTo>
                  <a:pt x="531393" y="734978"/>
                </a:lnTo>
                <a:lnTo>
                  <a:pt x="583994" y="707722"/>
                </a:lnTo>
                <a:lnTo>
                  <a:pt x="631441" y="672947"/>
                </a:lnTo>
                <a:lnTo>
                  <a:pt x="672947" y="631441"/>
                </a:lnTo>
                <a:lnTo>
                  <a:pt x="707722" y="583994"/>
                </a:lnTo>
                <a:lnTo>
                  <a:pt x="734978" y="531393"/>
                </a:lnTo>
                <a:lnTo>
                  <a:pt x="753927" y="474429"/>
                </a:lnTo>
                <a:lnTo>
                  <a:pt x="763779" y="413888"/>
                </a:lnTo>
                <a:lnTo>
                  <a:pt x="765048" y="382524"/>
                </a:lnTo>
                <a:lnTo>
                  <a:pt x="763779" y="351159"/>
                </a:lnTo>
                <a:lnTo>
                  <a:pt x="753927" y="290618"/>
                </a:lnTo>
                <a:lnTo>
                  <a:pt x="734978" y="233654"/>
                </a:lnTo>
                <a:lnTo>
                  <a:pt x="707722" y="181053"/>
                </a:lnTo>
                <a:lnTo>
                  <a:pt x="672947" y="133606"/>
                </a:lnTo>
                <a:lnTo>
                  <a:pt x="631441" y="92100"/>
                </a:lnTo>
                <a:lnTo>
                  <a:pt x="583994" y="57325"/>
                </a:lnTo>
                <a:lnTo>
                  <a:pt x="531393" y="30069"/>
                </a:lnTo>
                <a:lnTo>
                  <a:pt x="474429" y="11120"/>
                </a:lnTo>
                <a:lnTo>
                  <a:pt x="413888" y="1268"/>
                </a:lnTo>
                <a:lnTo>
                  <a:pt x="3825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bject 18"/>
          <p:cNvSpPr/>
          <p:nvPr/>
        </p:nvSpPr>
        <p:spPr>
          <a:xfrm>
            <a:off x="6254496" y="6003289"/>
            <a:ext cx="262127" cy="304800"/>
          </a:xfrm>
          <a:custGeom>
            <a:avLst/>
            <a:gdLst/>
            <a:ahLst/>
            <a:cxnLst/>
            <a:rect l="l" t="t" r="r" b="b"/>
            <a:pathLst>
              <a:path w="262127" h="304800">
                <a:moveTo>
                  <a:pt x="0" y="0"/>
                </a:moveTo>
                <a:lnTo>
                  <a:pt x="0" y="304800"/>
                </a:lnTo>
                <a:lnTo>
                  <a:pt x="262127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5477383" y="5738621"/>
            <a:ext cx="830579" cy="832103"/>
          </a:xfrm>
          <a:custGeom>
            <a:avLst/>
            <a:gdLst/>
            <a:ahLst/>
            <a:cxnLst/>
            <a:rect l="l" t="t" r="r" b="b"/>
            <a:pathLst>
              <a:path w="830579" h="832103">
                <a:moveTo>
                  <a:pt x="415289" y="0"/>
                </a:moveTo>
                <a:lnTo>
                  <a:pt x="347926" y="5446"/>
                </a:lnTo>
                <a:lnTo>
                  <a:pt x="284024" y="21214"/>
                </a:lnTo>
                <a:lnTo>
                  <a:pt x="224438" y="46445"/>
                </a:lnTo>
                <a:lnTo>
                  <a:pt x="170023" y="80284"/>
                </a:lnTo>
                <a:lnTo>
                  <a:pt x="121634" y="121872"/>
                </a:lnTo>
                <a:lnTo>
                  <a:pt x="80125" y="170352"/>
                </a:lnTo>
                <a:lnTo>
                  <a:pt x="46353" y="224868"/>
                </a:lnTo>
                <a:lnTo>
                  <a:pt x="21171" y="284561"/>
                </a:lnTo>
                <a:lnTo>
                  <a:pt x="5435" y="348574"/>
                </a:lnTo>
                <a:lnTo>
                  <a:pt x="0" y="416051"/>
                </a:lnTo>
                <a:lnTo>
                  <a:pt x="1376" y="450169"/>
                </a:lnTo>
                <a:lnTo>
                  <a:pt x="12069" y="516022"/>
                </a:lnTo>
                <a:lnTo>
                  <a:pt x="32635" y="577982"/>
                </a:lnTo>
                <a:lnTo>
                  <a:pt x="62219" y="635194"/>
                </a:lnTo>
                <a:lnTo>
                  <a:pt x="99966" y="686799"/>
                </a:lnTo>
                <a:lnTo>
                  <a:pt x="145022" y="731940"/>
                </a:lnTo>
                <a:lnTo>
                  <a:pt x="196531" y="769761"/>
                </a:lnTo>
                <a:lnTo>
                  <a:pt x="253638" y="799403"/>
                </a:lnTo>
                <a:lnTo>
                  <a:pt x="315489" y="820010"/>
                </a:lnTo>
                <a:lnTo>
                  <a:pt x="381229" y="830724"/>
                </a:lnTo>
                <a:lnTo>
                  <a:pt x="415289" y="832103"/>
                </a:lnTo>
                <a:lnTo>
                  <a:pt x="449350" y="830724"/>
                </a:lnTo>
                <a:lnTo>
                  <a:pt x="515090" y="820010"/>
                </a:lnTo>
                <a:lnTo>
                  <a:pt x="576941" y="799403"/>
                </a:lnTo>
                <a:lnTo>
                  <a:pt x="634048" y="769761"/>
                </a:lnTo>
                <a:lnTo>
                  <a:pt x="685557" y="731940"/>
                </a:lnTo>
                <a:lnTo>
                  <a:pt x="730613" y="686799"/>
                </a:lnTo>
                <a:lnTo>
                  <a:pt x="768360" y="635194"/>
                </a:lnTo>
                <a:lnTo>
                  <a:pt x="797944" y="577982"/>
                </a:lnTo>
                <a:lnTo>
                  <a:pt x="818510" y="516022"/>
                </a:lnTo>
                <a:lnTo>
                  <a:pt x="829203" y="450169"/>
                </a:lnTo>
                <a:lnTo>
                  <a:pt x="830579" y="416051"/>
                </a:lnTo>
                <a:lnTo>
                  <a:pt x="829203" y="381934"/>
                </a:lnTo>
                <a:lnTo>
                  <a:pt x="818510" y="316081"/>
                </a:lnTo>
                <a:lnTo>
                  <a:pt x="797944" y="254121"/>
                </a:lnTo>
                <a:lnTo>
                  <a:pt x="768360" y="196909"/>
                </a:lnTo>
                <a:lnTo>
                  <a:pt x="730613" y="145304"/>
                </a:lnTo>
                <a:lnTo>
                  <a:pt x="685557" y="100163"/>
                </a:lnTo>
                <a:lnTo>
                  <a:pt x="634048" y="62342"/>
                </a:lnTo>
                <a:lnTo>
                  <a:pt x="576941" y="32700"/>
                </a:lnTo>
                <a:lnTo>
                  <a:pt x="515090" y="12093"/>
                </a:lnTo>
                <a:lnTo>
                  <a:pt x="449350" y="1379"/>
                </a:lnTo>
                <a:lnTo>
                  <a:pt x="4152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35"/>
          <p:cNvSpPr txBox="1"/>
          <p:nvPr/>
        </p:nvSpPr>
        <p:spPr>
          <a:xfrm>
            <a:off x="7518526" y="5873623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改进方向</a:t>
            </a:r>
            <a:endParaRPr lang="zh-CN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4" name="object 31"/>
          <p:cNvSpPr txBox="1"/>
          <p:nvPr/>
        </p:nvSpPr>
        <p:spPr>
          <a:xfrm>
            <a:off x="7438771" y="1926716"/>
            <a:ext cx="185420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 smtClean="0">
                <a:solidFill>
                  <a:srgbClr val="001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目标标准</a:t>
            </a:r>
            <a:endParaRPr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endParaRPr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41"/>
          <p:cNvSpPr txBox="1"/>
          <p:nvPr/>
        </p:nvSpPr>
        <p:spPr>
          <a:xfrm>
            <a:off x="5597398" y="191516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41"/>
          <p:cNvSpPr txBox="1"/>
          <p:nvPr/>
        </p:nvSpPr>
        <p:spPr>
          <a:xfrm>
            <a:off x="5597398" y="3806190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object 41"/>
          <p:cNvSpPr txBox="1"/>
          <p:nvPr/>
        </p:nvSpPr>
        <p:spPr>
          <a:xfrm>
            <a:off x="5653278" y="5855335"/>
            <a:ext cx="533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4000" b="1" spc="-4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endParaRPr lang="zh-CN" sz="4000" b="1" spc="-4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03503" y="64388"/>
            <a:ext cx="20554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汇报内容</a:t>
            </a:r>
            <a:endParaRPr sz="40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object 30"/>
          <p:cNvSpPr txBox="1"/>
          <p:nvPr/>
        </p:nvSpPr>
        <p:spPr>
          <a:xfrm>
            <a:off x="5542280" y="746760"/>
            <a:ext cx="568325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925">
              <a:lnSpc>
                <a:spcPct val="144000"/>
              </a:lnSpc>
            </a:pPr>
            <a:r>
              <a:rPr lang="zh-CN"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4000" b="1" spc="-3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4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9584690" y="1434465"/>
            <a:ext cx="897255" cy="26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1018540" y="1442720"/>
            <a:ext cx="8556625" cy="928370"/>
          </a:xfrm>
          <a:prstGeom prst="rightArrow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3883660" y="2254250"/>
            <a:ext cx="5701030" cy="91948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720205" y="3084830"/>
            <a:ext cx="2864485" cy="919480"/>
          </a:xfrm>
          <a:prstGeom prst="rightArrow">
            <a:avLst/>
          </a:prstGeom>
          <a:solidFill>
            <a:srgbClr val="8CC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bject 29"/>
          <p:cNvSpPr txBox="1"/>
          <p:nvPr/>
        </p:nvSpPr>
        <p:spPr>
          <a:xfrm>
            <a:off x="1018540" y="1722755"/>
            <a:ext cx="346392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找准差距</a:t>
            </a: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，</a:t>
            </a: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专业调研</a:t>
            </a:r>
            <a:endParaRPr 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4178300" y="2556510"/>
            <a:ext cx="210820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现状分析</a:t>
            </a:r>
            <a:endParaRPr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21" name="object 33"/>
          <p:cNvSpPr txBox="1"/>
          <p:nvPr/>
        </p:nvSpPr>
        <p:spPr>
          <a:xfrm>
            <a:off x="6720205" y="3359785"/>
            <a:ext cx="210820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建设内容</a:t>
            </a:r>
            <a:endParaRPr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17905" y="2163445"/>
            <a:ext cx="2614930" cy="2139950"/>
          </a:xfrm>
          <a:prstGeom prst="rect">
            <a:avLst/>
          </a:prstGeom>
          <a:noFill/>
          <a:ln w="15875" cmpd="sng">
            <a:solidFill>
              <a:srgbClr val="CC0000"/>
            </a:solidFill>
          </a:ln>
        </p:spPr>
        <p:txBody>
          <a:bodyPr wrap="square" rtlCol="0" anchor="t">
            <a:spAutoFit/>
          </a:bodyPr>
          <a:lstStyle/>
          <a:p>
            <a:pPr marL="12700" marR="6350" algn="just">
              <a:lnSpc>
                <a:spcPct val="111000"/>
              </a:lnSpc>
            </a:pPr>
            <a:r>
              <a:rPr sz="2400" dirty="0" err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行业企业、用人单位、同类院校、毕业生（校友）、学生家长、第三方评价机构。</a:t>
            </a:r>
            <a:endParaRPr sz="2400" dirty="0" err="1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Microsoft JhengHei" panose="020B0604030504040204" charset="-12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93185" y="2954020"/>
            <a:ext cx="2585720" cy="2749550"/>
          </a:xfrm>
          <a:prstGeom prst="rect">
            <a:avLst/>
          </a:prstGeom>
          <a:noFill/>
          <a:ln w="15875" cmpd="sng">
            <a:solidFill>
              <a:srgbClr val="CC0000"/>
            </a:solidFill>
          </a:ln>
        </p:spPr>
        <p:txBody>
          <a:bodyPr wrap="square" rtlCol="0" anchor="t">
            <a:spAutoFit/>
          </a:bodyPr>
          <a:lstStyle/>
          <a:p>
            <a:pPr marL="12700" marR="6350">
              <a:lnSpc>
                <a:spcPct val="120000"/>
              </a:lnSpc>
            </a:pPr>
            <a:r>
              <a:rPr sz="2400" dirty="0" err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专业基础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、</a:t>
            </a:r>
            <a:r>
              <a:rPr sz="2400" dirty="0" err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自身优势</a:t>
            </a:r>
            <a:r>
              <a:rPr sz="2400" dirty="0" err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（内部</a:t>
            </a:r>
            <a:r>
              <a:rPr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）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、</a:t>
            </a:r>
            <a:r>
              <a:rPr sz="2400" dirty="0" err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存在劣势</a:t>
            </a:r>
            <a:r>
              <a:rPr sz="2400" dirty="0" err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（内部</a:t>
            </a:r>
            <a:r>
              <a:rPr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）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、</a:t>
            </a:r>
            <a:r>
              <a:rPr sz="2400" dirty="0" err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发展机遇</a:t>
            </a:r>
            <a:r>
              <a:rPr sz="2400" dirty="0" err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（外部</a:t>
            </a:r>
            <a:r>
              <a:rPr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）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、</a:t>
            </a:r>
            <a:r>
              <a:rPr sz="2400" dirty="0" err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面临挑战</a:t>
            </a:r>
            <a:r>
              <a:rPr sz="2400" dirty="0" err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（外部</a:t>
            </a:r>
            <a:r>
              <a:rPr sz="24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）</a:t>
            </a:r>
            <a:r>
              <a:rPr lang="zh-CN" sz="24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。</a:t>
            </a:r>
            <a:endParaRPr lang="zh-CN" sz="2400" b="1" dirty="0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Microsoft JhengHei" panose="020B0604030504040204" charset="-12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20205" y="3810000"/>
            <a:ext cx="2465705" cy="2322830"/>
          </a:xfrm>
          <a:prstGeom prst="rect">
            <a:avLst/>
          </a:prstGeom>
          <a:noFill/>
          <a:ln w="15875" cmpd="sng">
            <a:solidFill>
              <a:srgbClr val="CC0000"/>
            </a:solidFill>
          </a:ln>
        </p:spPr>
        <p:txBody>
          <a:bodyPr wrap="square" rtlCol="0" anchor="t">
            <a:spAutoFit/>
          </a:bodyPr>
          <a:lstStyle/>
          <a:p>
            <a:pPr marL="12700" marR="6350">
              <a:lnSpc>
                <a:spcPct val="121000"/>
              </a:lnSpc>
            </a:pPr>
            <a:r>
              <a:rPr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学</a:t>
            </a:r>
            <a:r>
              <a:rPr 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校</a:t>
            </a:r>
            <a:r>
              <a:rPr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“十三五”发展规划（总规划）、专业建设规划、</a:t>
            </a:r>
            <a:r>
              <a:rPr 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与</a:t>
            </a:r>
            <a:r>
              <a:rPr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专业相关</a:t>
            </a:r>
            <a:r>
              <a:rPr 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的</a:t>
            </a:r>
            <a:r>
              <a:rPr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Microsoft JhengHei" panose="020B0604030504040204" charset="-120"/>
                <a:sym typeface="+mn-ea"/>
              </a:rPr>
              <a:t>重点项目 </a:t>
            </a:r>
            <a:endParaRPr sz="2400" dirty="0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Microsoft JhengHei" panose="020B0604030504040204" charset="-120"/>
              <a:sym typeface="+mn-ea"/>
            </a:endParaRPr>
          </a:p>
        </p:txBody>
      </p:sp>
      <p:sp>
        <p:nvSpPr>
          <p:cNvPr id="29" name="object 7"/>
          <p:cNvSpPr/>
          <p:nvPr/>
        </p:nvSpPr>
        <p:spPr>
          <a:xfrm>
            <a:off x="1017905" y="982345"/>
            <a:ext cx="4070350" cy="549910"/>
          </a:xfrm>
          <a:custGeom>
            <a:avLst/>
            <a:gdLst/>
            <a:ahLst/>
            <a:cxnLst/>
            <a:rect l="l" t="t" r="r" b="b"/>
            <a:pathLst>
              <a:path w="4081272" h="522732">
                <a:moveTo>
                  <a:pt x="0" y="522732"/>
                </a:moveTo>
                <a:lnTo>
                  <a:pt x="4081272" y="522732"/>
                </a:lnTo>
                <a:lnTo>
                  <a:pt x="408127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sz="2800" spc="85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（一）专业调研</a:t>
            </a:r>
            <a:endParaRPr lang="zh-CN" sz="2800" spc="85" dirty="0" smtClean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</p:txBody>
      </p:sp>
      <p:sp>
        <p:nvSpPr>
          <p:cNvPr id="70" name="AutoShape 61"/>
          <p:cNvSpPr>
            <a:spLocks noChangeArrowheads="1"/>
          </p:cNvSpPr>
          <p:nvPr/>
        </p:nvSpPr>
        <p:spPr bwMode="auto">
          <a:xfrm>
            <a:off x="5339715" y="982345"/>
            <a:ext cx="4337685" cy="39116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CC0000"/>
                </a:solidFill>
              </a:rPr>
              <a:t>首轮诊改（</a:t>
            </a:r>
            <a:r>
              <a:rPr lang="en-US" altLang="zh-CN" sz="2400" b="1" dirty="0">
                <a:solidFill>
                  <a:srgbClr val="CC0000"/>
                </a:solidFill>
              </a:rPr>
              <a:t>2016.1-2016.12</a:t>
            </a:r>
            <a:r>
              <a:rPr lang="zh-CN" altLang="en-US" sz="2400" b="1" dirty="0">
                <a:solidFill>
                  <a:srgbClr val="CC0000"/>
                </a:solidFill>
              </a:rPr>
              <a:t>）</a:t>
            </a:r>
            <a:endParaRPr lang="zh-CN" altLang="en-US" sz="2400" b="1" dirty="0">
              <a:solidFill>
                <a:srgbClr val="CC0000"/>
              </a:solidFill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9677400" y="2160270"/>
            <a:ext cx="71247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专业</a:t>
            </a:r>
            <a:endParaRPr 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</a:pPr>
            <a:r>
              <a:rPr 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建设</a:t>
            </a:r>
            <a:endParaRPr 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</a:pPr>
            <a:r>
              <a:rPr 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规划</a:t>
            </a:r>
            <a:endParaRPr 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33" name="object 4"/>
          <p:cNvSpPr txBox="1">
            <a:spLocks noGrp="1"/>
          </p:cNvSpPr>
          <p:nvPr/>
        </p:nvSpPr>
        <p:spPr>
          <a:xfrm>
            <a:off x="704850" y="6159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JVZS@O6E4)ZYTZ]EOO%7J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3690" y="2554605"/>
            <a:ext cx="4073525" cy="2653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2553970"/>
            <a:ext cx="3703320" cy="26543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44195" y="975360"/>
            <a:ext cx="4811395" cy="522605"/>
          </a:xfrm>
          <a:custGeom>
            <a:avLst/>
            <a:gdLst/>
            <a:ahLst/>
            <a:cxnLst/>
            <a:rect l="l" t="t" r="r" b="b"/>
            <a:pathLst>
              <a:path w="4081272" h="522732">
                <a:moveTo>
                  <a:pt x="0" y="522732"/>
                </a:moveTo>
                <a:lnTo>
                  <a:pt x="4081272" y="522732"/>
                </a:lnTo>
                <a:lnTo>
                  <a:pt x="408127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22935" y="1007110"/>
            <a:ext cx="4444365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（二）找准差距</a:t>
            </a:r>
            <a:r>
              <a:rPr sz="2800" b="1" spc="-3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专业</a:t>
            </a:r>
            <a:r>
              <a:rPr sz="2800" b="1" spc="-35" dirty="0" smtClean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调研</a:t>
            </a:r>
            <a:endParaRPr sz="28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5" y="1864995"/>
            <a:ext cx="12191365" cy="481330"/>
          </a:xfrm>
          <a:custGeom>
            <a:avLst/>
            <a:gdLst/>
            <a:ahLst/>
            <a:cxnLst/>
            <a:rect l="l" t="t" r="r" b="b"/>
            <a:pathLst>
              <a:path w="12191238" h="1010412">
                <a:moveTo>
                  <a:pt x="0" y="0"/>
                </a:moveTo>
                <a:lnTo>
                  <a:pt x="261743" y="75338"/>
                </a:lnTo>
                <a:lnTo>
                  <a:pt x="523701" y="150305"/>
                </a:lnTo>
                <a:lnTo>
                  <a:pt x="786088" y="224527"/>
                </a:lnTo>
                <a:lnTo>
                  <a:pt x="1049120" y="297631"/>
                </a:lnTo>
                <a:lnTo>
                  <a:pt x="1313013" y="369242"/>
                </a:lnTo>
                <a:lnTo>
                  <a:pt x="1577982" y="438988"/>
                </a:lnTo>
                <a:lnTo>
                  <a:pt x="1844243" y="506495"/>
                </a:lnTo>
                <a:lnTo>
                  <a:pt x="2112012" y="571390"/>
                </a:lnTo>
                <a:lnTo>
                  <a:pt x="2381503" y="633299"/>
                </a:lnTo>
                <a:lnTo>
                  <a:pt x="2652934" y="691848"/>
                </a:lnTo>
                <a:lnTo>
                  <a:pt x="2926520" y="746664"/>
                </a:lnTo>
                <a:lnTo>
                  <a:pt x="3202475" y="797375"/>
                </a:lnTo>
                <a:lnTo>
                  <a:pt x="3481017" y="843605"/>
                </a:lnTo>
                <a:lnTo>
                  <a:pt x="3762360" y="884982"/>
                </a:lnTo>
                <a:lnTo>
                  <a:pt x="4046720" y="921132"/>
                </a:lnTo>
                <a:lnTo>
                  <a:pt x="4334312" y="951683"/>
                </a:lnTo>
                <a:lnTo>
                  <a:pt x="4625354" y="976259"/>
                </a:lnTo>
                <a:lnTo>
                  <a:pt x="4920059" y="994488"/>
                </a:lnTo>
                <a:lnTo>
                  <a:pt x="5218644" y="1005997"/>
                </a:lnTo>
                <a:lnTo>
                  <a:pt x="5521325" y="1010412"/>
                </a:lnTo>
                <a:lnTo>
                  <a:pt x="5828244" y="1007483"/>
                </a:lnTo>
                <a:lnTo>
                  <a:pt x="6139259" y="997460"/>
                </a:lnTo>
                <a:lnTo>
                  <a:pt x="6454154" y="980717"/>
                </a:lnTo>
                <a:lnTo>
                  <a:pt x="6772712" y="957626"/>
                </a:lnTo>
                <a:lnTo>
                  <a:pt x="7094720" y="928562"/>
                </a:lnTo>
                <a:lnTo>
                  <a:pt x="7419960" y="893898"/>
                </a:lnTo>
                <a:lnTo>
                  <a:pt x="7748217" y="854006"/>
                </a:lnTo>
                <a:lnTo>
                  <a:pt x="8079275" y="809262"/>
                </a:lnTo>
                <a:lnTo>
                  <a:pt x="8412920" y="760037"/>
                </a:lnTo>
                <a:lnTo>
                  <a:pt x="8748934" y="706707"/>
                </a:lnTo>
                <a:lnTo>
                  <a:pt x="9087103" y="649643"/>
                </a:lnTo>
                <a:lnTo>
                  <a:pt x="9427212" y="589221"/>
                </a:lnTo>
                <a:lnTo>
                  <a:pt x="9769043" y="525812"/>
                </a:lnTo>
                <a:lnTo>
                  <a:pt x="10112382" y="459791"/>
                </a:lnTo>
                <a:lnTo>
                  <a:pt x="10457013" y="391531"/>
                </a:lnTo>
                <a:lnTo>
                  <a:pt x="10802720" y="321405"/>
                </a:lnTo>
                <a:lnTo>
                  <a:pt x="11149288" y="249787"/>
                </a:lnTo>
                <a:lnTo>
                  <a:pt x="11496501" y="177051"/>
                </a:lnTo>
                <a:lnTo>
                  <a:pt x="11844143" y="103570"/>
                </a:lnTo>
                <a:lnTo>
                  <a:pt x="12191238" y="29879"/>
                </a:lnTo>
              </a:path>
            </a:pathLst>
          </a:custGeom>
          <a:ln w="38100">
            <a:solidFill>
              <a:srgbClr val="F8455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164334" y="2053704"/>
            <a:ext cx="614883" cy="739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16"/>
          <p:cNvSpPr/>
          <p:nvPr/>
        </p:nvSpPr>
        <p:spPr>
          <a:xfrm>
            <a:off x="6154674" y="2084819"/>
            <a:ext cx="614883" cy="739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6"/>
          <p:cNvSpPr/>
          <p:nvPr/>
        </p:nvSpPr>
        <p:spPr>
          <a:xfrm>
            <a:off x="9995789" y="1960994"/>
            <a:ext cx="614883" cy="739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文本框 9"/>
          <p:cNvSpPr txBox="1"/>
          <p:nvPr/>
        </p:nvSpPr>
        <p:spPr>
          <a:xfrm>
            <a:off x="354965" y="5359400"/>
            <a:ext cx="3951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专业建设指导委员会信息化大赛总结会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5155565" y="5359400"/>
            <a:ext cx="2494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药品生产技术专业建设标准研讨会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9207500" y="5359400"/>
            <a:ext cx="2309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赴药品生产企业行业发展调研</a:t>
            </a:r>
            <a:endParaRPr lang="zh-CN" altLang="en-US" sz="1200"/>
          </a:p>
        </p:txBody>
      </p:sp>
      <p:pic>
        <p:nvPicPr>
          <p:cNvPr id="2" name="图片 1" descr="1ETCC6~N{80@FOZ[}(2U1J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320" y="2554605"/>
            <a:ext cx="3511550" cy="265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4"/>
          <p:cNvSpPr txBox="1">
            <a:spLocks noGrp="1"/>
          </p:cNvSpPr>
          <p:nvPr/>
        </p:nvSpPr>
        <p:spPr>
          <a:xfrm>
            <a:off x="704850" y="71755"/>
            <a:ext cx="2927985" cy="5930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、</a:t>
            </a:r>
            <a:r>
              <a:rPr lang="zh-CN" sz="3200" b="1" spc="-4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目标标准</a:t>
            </a:r>
            <a:endParaRPr lang="zh-CN" sz="3200" b="1" spc="-4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object 7"/>
          <p:cNvSpPr/>
          <p:nvPr/>
        </p:nvSpPr>
        <p:spPr>
          <a:xfrm>
            <a:off x="893445" y="878205"/>
            <a:ext cx="5555615" cy="522605"/>
          </a:xfrm>
          <a:custGeom>
            <a:avLst/>
            <a:gdLst/>
            <a:ahLst/>
            <a:cxnLst/>
            <a:rect l="l" t="t" r="r" b="b"/>
            <a:pathLst>
              <a:path w="4081272" h="522732">
                <a:moveTo>
                  <a:pt x="0" y="522732"/>
                </a:moveTo>
                <a:lnTo>
                  <a:pt x="4081272" y="522732"/>
                </a:lnTo>
                <a:lnTo>
                  <a:pt x="408127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8"/>
          <p:cNvSpPr txBox="1"/>
          <p:nvPr/>
        </p:nvSpPr>
        <p:spPr>
          <a:xfrm>
            <a:off x="970915" y="923925"/>
            <a:ext cx="4802505" cy="43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三</a:t>
            </a:r>
            <a:r>
              <a:rPr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目标确定</a:t>
            </a:r>
            <a:r>
              <a:rPr lang="zh-CN" altLang="en-US" sz="2800" b="1" spc="-35" dirty="0" smtClean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swot</a:t>
            </a:r>
            <a:r>
              <a:rPr lang="zh-CN" sz="2800" b="1" spc="-30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分析</a:t>
            </a:r>
            <a:endParaRPr lang="zh-CN" sz="2800" b="1" spc="-30" dirty="0" smtClean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8945" y="1981835"/>
            <a:ext cx="4759325" cy="1851025"/>
          </a:xfrm>
          <a:custGeom>
            <a:avLst/>
            <a:gdLst/>
            <a:ahLst/>
            <a:cxnLst/>
            <a:rect l="l" t="t" r="r" b="b"/>
            <a:pathLst>
              <a:path w="4354068" h="1440179">
                <a:moveTo>
                  <a:pt x="0" y="144018"/>
                </a:moveTo>
                <a:lnTo>
                  <a:pt x="6445" y="101299"/>
                </a:lnTo>
                <a:lnTo>
                  <a:pt x="24487" y="63672"/>
                </a:lnTo>
                <a:lnTo>
                  <a:pt x="52186" y="33082"/>
                </a:lnTo>
                <a:lnTo>
                  <a:pt x="87599" y="11475"/>
                </a:lnTo>
                <a:lnTo>
                  <a:pt x="128787" y="796"/>
                </a:lnTo>
                <a:lnTo>
                  <a:pt x="4210050" y="0"/>
                </a:lnTo>
                <a:lnTo>
                  <a:pt x="4224735" y="740"/>
                </a:lnTo>
                <a:lnTo>
                  <a:pt x="4265972" y="11272"/>
                </a:lnTo>
                <a:lnTo>
                  <a:pt x="4301470" y="32755"/>
                </a:lnTo>
                <a:lnTo>
                  <a:pt x="4329281" y="63246"/>
                </a:lnTo>
                <a:lnTo>
                  <a:pt x="4347462" y="100797"/>
                </a:lnTo>
                <a:lnTo>
                  <a:pt x="4354066" y="143465"/>
                </a:lnTo>
                <a:lnTo>
                  <a:pt x="4354068" y="1296162"/>
                </a:lnTo>
                <a:lnTo>
                  <a:pt x="4353327" y="1310847"/>
                </a:lnTo>
                <a:lnTo>
                  <a:pt x="4342795" y="1352084"/>
                </a:lnTo>
                <a:lnTo>
                  <a:pt x="4321312" y="1387582"/>
                </a:lnTo>
                <a:lnTo>
                  <a:pt x="4290821" y="1415393"/>
                </a:lnTo>
                <a:lnTo>
                  <a:pt x="4253270" y="1433574"/>
                </a:lnTo>
                <a:lnTo>
                  <a:pt x="4210602" y="1440178"/>
                </a:lnTo>
                <a:lnTo>
                  <a:pt x="144018" y="1440179"/>
                </a:lnTo>
                <a:lnTo>
                  <a:pt x="129326" y="1439439"/>
                </a:lnTo>
                <a:lnTo>
                  <a:pt x="88079" y="1428907"/>
                </a:lnTo>
                <a:lnTo>
                  <a:pt x="52581" y="1407424"/>
                </a:lnTo>
                <a:lnTo>
                  <a:pt x="24776" y="1376933"/>
                </a:lnTo>
                <a:lnTo>
                  <a:pt x="6602" y="1339382"/>
                </a:lnTo>
                <a:lnTo>
                  <a:pt x="1" y="1296714"/>
                </a:lnTo>
                <a:lnTo>
                  <a:pt x="0" y="14401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6425" y="1960880"/>
            <a:ext cx="3723005" cy="185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 fontAlgn="auto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以原湖南省唯一的化学制药技术专业为基出，具有丰富的办学经验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298450" indent="-285750" fontAlgn="auto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区域、行业背景优势明</a:t>
            </a:r>
            <a:r>
              <a:rPr sz="1600" b="1" spc="-1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显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sz="1600" b="1" dirty="0" smtClean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98450" indent="-285750" fontAlgn="auto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CN" sz="1600" b="1" dirty="0" smtClean="0"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+mn-ea"/>
              </a:rPr>
              <a:t>名师引领的优秀教学团队；</a:t>
            </a:r>
            <a:endParaRPr lang="zh-CN" sz="1600" b="1" dirty="0" smtClean="0">
              <a:latin typeface="Arial" panose="020B0604020202020204"/>
              <a:ea typeface="宋体" panose="02010600030101010101" pitchFamily="2" charset="-122"/>
              <a:cs typeface="Arial" panose="020B0604020202020204"/>
              <a:sym typeface="+mn-ea"/>
            </a:endParaRPr>
          </a:p>
          <a:p>
            <a:pPr marL="298450" indent="-285750" fontAlgn="auto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具备一定的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内外实训条件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600" b="1" spc="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9085" algn="l"/>
              </a:tabLst>
            </a:pPr>
            <a:endParaRPr lang="zh-CN" sz="1600" dirty="0" smtClean="0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9085" algn="l"/>
              </a:tabLst>
            </a:pPr>
            <a:endParaRPr sz="1600" b="1" spc="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28740" y="1981835"/>
            <a:ext cx="5549265" cy="1760855"/>
          </a:xfrm>
          <a:custGeom>
            <a:avLst/>
            <a:gdLst/>
            <a:ahLst/>
            <a:cxnLst/>
            <a:rect l="l" t="t" r="r" b="b"/>
            <a:pathLst>
              <a:path w="4710683" h="1440179">
                <a:moveTo>
                  <a:pt x="0" y="144017"/>
                </a:moveTo>
                <a:lnTo>
                  <a:pt x="6448" y="101299"/>
                </a:lnTo>
                <a:lnTo>
                  <a:pt x="24497" y="63672"/>
                </a:lnTo>
                <a:lnTo>
                  <a:pt x="52202" y="33082"/>
                </a:lnTo>
                <a:lnTo>
                  <a:pt x="87616" y="11475"/>
                </a:lnTo>
                <a:lnTo>
                  <a:pt x="128794" y="796"/>
                </a:lnTo>
                <a:lnTo>
                  <a:pt x="4566665" y="0"/>
                </a:lnTo>
                <a:lnTo>
                  <a:pt x="4581351" y="740"/>
                </a:lnTo>
                <a:lnTo>
                  <a:pt x="4622588" y="11272"/>
                </a:lnTo>
                <a:lnTo>
                  <a:pt x="4658086" y="32755"/>
                </a:lnTo>
                <a:lnTo>
                  <a:pt x="4685897" y="63246"/>
                </a:lnTo>
                <a:lnTo>
                  <a:pt x="4704078" y="100797"/>
                </a:lnTo>
                <a:lnTo>
                  <a:pt x="4710682" y="143465"/>
                </a:lnTo>
                <a:lnTo>
                  <a:pt x="4710683" y="1296162"/>
                </a:lnTo>
                <a:lnTo>
                  <a:pt x="4709943" y="1310847"/>
                </a:lnTo>
                <a:lnTo>
                  <a:pt x="4699411" y="1352084"/>
                </a:lnTo>
                <a:lnTo>
                  <a:pt x="4677928" y="1387582"/>
                </a:lnTo>
                <a:lnTo>
                  <a:pt x="4647437" y="1415393"/>
                </a:lnTo>
                <a:lnTo>
                  <a:pt x="4609886" y="1433574"/>
                </a:lnTo>
                <a:lnTo>
                  <a:pt x="4567218" y="1440178"/>
                </a:lnTo>
                <a:lnTo>
                  <a:pt x="144017" y="1440179"/>
                </a:lnTo>
                <a:lnTo>
                  <a:pt x="129332" y="1439439"/>
                </a:lnTo>
                <a:lnTo>
                  <a:pt x="88095" y="1428907"/>
                </a:lnTo>
                <a:lnTo>
                  <a:pt x="52597" y="1407424"/>
                </a:lnTo>
                <a:lnTo>
                  <a:pt x="24786" y="1376933"/>
                </a:lnTo>
                <a:lnTo>
                  <a:pt x="6605" y="1339382"/>
                </a:lnTo>
                <a:lnTo>
                  <a:pt x="1" y="1296714"/>
                </a:lnTo>
                <a:lnTo>
                  <a:pt x="0" y="144017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526020" y="2012950"/>
            <a:ext cx="4385945" cy="1410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教师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队伍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缺乏与行业的紧密联系与渗透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1600" b="1" spc="-5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团队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教研教改</a:t>
            </a:r>
            <a:r>
              <a:rPr lang="zh-CN" sz="1600" b="1" spc="-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及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</a:t>
            </a:r>
            <a:r>
              <a:rPr sz="1600" b="1" spc="-2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</a:t>
            </a:r>
            <a:r>
              <a:rPr sz="1600" b="1" spc="-5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力</a:t>
            </a:r>
            <a:r>
              <a:rPr lang="zh-CN" sz="1600" b="1" spc="-5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有待提高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1600" b="1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职业岗位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为生产性行业，车间基层工作辛苦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专业吸引力差。</a:t>
            </a:r>
            <a:endParaRPr 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1600" b="1" dirty="0" smtClean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1600" b="1" dirty="0" smtClean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28740" y="4166235"/>
            <a:ext cx="5549265" cy="2206625"/>
          </a:xfrm>
          <a:custGeom>
            <a:avLst/>
            <a:gdLst/>
            <a:ahLst/>
            <a:cxnLst/>
            <a:rect l="l" t="t" r="r" b="b"/>
            <a:pathLst>
              <a:path w="4710683" h="1440179">
                <a:moveTo>
                  <a:pt x="0" y="144018"/>
                </a:moveTo>
                <a:lnTo>
                  <a:pt x="6448" y="101299"/>
                </a:lnTo>
                <a:lnTo>
                  <a:pt x="24497" y="63672"/>
                </a:lnTo>
                <a:lnTo>
                  <a:pt x="52202" y="33082"/>
                </a:lnTo>
                <a:lnTo>
                  <a:pt x="87616" y="11475"/>
                </a:lnTo>
                <a:lnTo>
                  <a:pt x="128794" y="796"/>
                </a:lnTo>
                <a:lnTo>
                  <a:pt x="4566665" y="0"/>
                </a:lnTo>
                <a:lnTo>
                  <a:pt x="4581351" y="740"/>
                </a:lnTo>
                <a:lnTo>
                  <a:pt x="4622588" y="11272"/>
                </a:lnTo>
                <a:lnTo>
                  <a:pt x="4658086" y="32755"/>
                </a:lnTo>
                <a:lnTo>
                  <a:pt x="4685897" y="63246"/>
                </a:lnTo>
                <a:lnTo>
                  <a:pt x="4704078" y="100797"/>
                </a:lnTo>
                <a:lnTo>
                  <a:pt x="4710682" y="143465"/>
                </a:lnTo>
                <a:lnTo>
                  <a:pt x="4710683" y="1296162"/>
                </a:lnTo>
                <a:lnTo>
                  <a:pt x="4709943" y="1310853"/>
                </a:lnTo>
                <a:lnTo>
                  <a:pt x="4699411" y="1352100"/>
                </a:lnTo>
                <a:lnTo>
                  <a:pt x="4677928" y="1387598"/>
                </a:lnTo>
                <a:lnTo>
                  <a:pt x="4647437" y="1415403"/>
                </a:lnTo>
                <a:lnTo>
                  <a:pt x="4609886" y="1433577"/>
                </a:lnTo>
                <a:lnTo>
                  <a:pt x="4567218" y="1440178"/>
                </a:lnTo>
                <a:lnTo>
                  <a:pt x="144017" y="1440180"/>
                </a:lnTo>
                <a:lnTo>
                  <a:pt x="129332" y="1439439"/>
                </a:lnTo>
                <a:lnTo>
                  <a:pt x="88095" y="1428913"/>
                </a:lnTo>
                <a:lnTo>
                  <a:pt x="52597" y="1407436"/>
                </a:lnTo>
                <a:lnTo>
                  <a:pt x="24786" y="1376950"/>
                </a:lnTo>
                <a:lnTo>
                  <a:pt x="6605" y="1339396"/>
                </a:lnTo>
                <a:lnTo>
                  <a:pt x="1" y="1296714"/>
                </a:lnTo>
                <a:lnTo>
                  <a:pt x="0" y="14401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41590" y="4164965"/>
            <a:ext cx="4270375" cy="2190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lvl="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医药方面就业门槛较高，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高职教育社会认同度低，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就业质量一般，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优质生源不足；</a:t>
            </a:r>
            <a:endParaRPr sz="1600" b="1" dirty="0" smtClean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对照</a:t>
            </a:r>
            <a:r>
              <a:rPr 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专业一流特色专业群牵头专业</a:t>
            </a:r>
            <a:r>
              <a:rPr sz="16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建设标准，实训条件有待进一步提高；</a:t>
            </a:r>
            <a:endParaRPr sz="1600" b="1" dirty="0" smtClean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与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省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外其他高职院校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专业建设水平</a:t>
            </a:r>
            <a:r>
              <a:rPr lang="zh-CN" sz="1600" b="1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差距明显</a:t>
            </a:r>
            <a:r>
              <a:rPr sz="16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600" b="1" dirty="0" smtClean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5295" y="4239260"/>
            <a:ext cx="4747260" cy="2133600"/>
          </a:xfrm>
          <a:custGeom>
            <a:avLst/>
            <a:gdLst/>
            <a:ahLst/>
            <a:cxnLst/>
            <a:rect l="l" t="t" r="r" b="b"/>
            <a:pathLst>
              <a:path w="4354068" h="1440179">
                <a:moveTo>
                  <a:pt x="0" y="144018"/>
                </a:moveTo>
                <a:lnTo>
                  <a:pt x="6445" y="101299"/>
                </a:lnTo>
                <a:lnTo>
                  <a:pt x="24487" y="63672"/>
                </a:lnTo>
                <a:lnTo>
                  <a:pt x="52186" y="33082"/>
                </a:lnTo>
                <a:lnTo>
                  <a:pt x="87599" y="11475"/>
                </a:lnTo>
                <a:lnTo>
                  <a:pt x="128787" y="796"/>
                </a:lnTo>
                <a:lnTo>
                  <a:pt x="4210050" y="0"/>
                </a:lnTo>
                <a:lnTo>
                  <a:pt x="4224735" y="740"/>
                </a:lnTo>
                <a:lnTo>
                  <a:pt x="4265972" y="11272"/>
                </a:lnTo>
                <a:lnTo>
                  <a:pt x="4301470" y="32755"/>
                </a:lnTo>
                <a:lnTo>
                  <a:pt x="4329281" y="63246"/>
                </a:lnTo>
                <a:lnTo>
                  <a:pt x="4347462" y="100797"/>
                </a:lnTo>
                <a:lnTo>
                  <a:pt x="4354066" y="143465"/>
                </a:lnTo>
                <a:lnTo>
                  <a:pt x="4354068" y="1296162"/>
                </a:lnTo>
                <a:lnTo>
                  <a:pt x="4353327" y="1310853"/>
                </a:lnTo>
                <a:lnTo>
                  <a:pt x="4342795" y="1352100"/>
                </a:lnTo>
                <a:lnTo>
                  <a:pt x="4321312" y="1387598"/>
                </a:lnTo>
                <a:lnTo>
                  <a:pt x="4290821" y="1415403"/>
                </a:lnTo>
                <a:lnTo>
                  <a:pt x="4253270" y="1433577"/>
                </a:lnTo>
                <a:lnTo>
                  <a:pt x="4210602" y="1440178"/>
                </a:lnTo>
                <a:lnTo>
                  <a:pt x="144018" y="1440180"/>
                </a:lnTo>
                <a:lnTo>
                  <a:pt x="129326" y="1439439"/>
                </a:lnTo>
                <a:lnTo>
                  <a:pt x="88079" y="1428913"/>
                </a:lnTo>
                <a:lnTo>
                  <a:pt x="52581" y="1407436"/>
                </a:lnTo>
                <a:lnTo>
                  <a:pt x="24776" y="1376950"/>
                </a:lnTo>
                <a:lnTo>
                  <a:pt x="6602" y="1339396"/>
                </a:lnTo>
                <a:lnTo>
                  <a:pt x="1" y="1296714"/>
                </a:lnTo>
                <a:lnTo>
                  <a:pt x="0" y="14401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8285" y="4229735"/>
            <a:ext cx="4188460" cy="2060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indent="-285750" defTabSz="914400" fontAlgn="auto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sz="1600" b="1" spc="1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职业教育的重视程度越来越高</a:t>
            </a: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600" b="1" spc="1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“十三五”时期，学院发展势头良好</a:t>
            </a: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；</a:t>
            </a:r>
            <a:endParaRPr sz="1600" b="1" spc="1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84835" marR="189865" indent="-285750" defTabSz="914400" fontAlgn="auto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医药工业是湖南省的又一个千亿产业</a:t>
            </a: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；</a:t>
            </a:r>
            <a:endParaRPr sz="1600" b="1" spc="10" dirty="0" smtClean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84835" marR="189865" indent="-285750" defTabSz="914400" fontAlgn="auto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卓越校申报立项、化学与生物制药</a:t>
            </a:r>
            <a:r>
              <a:rPr sz="1600" b="1" spc="1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一流专业</a:t>
            </a: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群</a:t>
            </a:r>
            <a:r>
              <a:rPr sz="1600" b="1" spc="1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</a:t>
            </a: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项目申报</a:t>
            </a:r>
            <a:r>
              <a:rPr lang="zh-CN" sz="1600" b="1" spc="10" dirty="0" smtClean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；</a:t>
            </a:r>
            <a:endParaRPr sz="1600" b="1" spc="10" dirty="0" smtClean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84200" indent="-285750" defTabSz="914400" fontAlgn="auto">
              <a:lnSpc>
                <a:spcPct val="15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endParaRPr lang="zh-CN" sz="1600" b="1" spc="10" dirty="0" smtClean="0"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63721" y="2148077"/>
            <a:ext cx="1970531" cy="1970532"/>
          </a:xfrm>
          <a:custGeom>
            <a:avLst/>
            <a:gdLst/>
            <a:ahLst/>
            <a:cxnLst/>
            <a:rect l="l" t="t" r="r" b="b"/>
            <a:pathLst>
              <a:path w="1970531" h="1970532">
                <a:moveTo>
                  <a:pt x="1970531" y="0"/>
                </a:moveTo>
                <a:lnTo>
                  <a:pt x="1808922" y="6532"/>
                </a:lnTo>
                <a:lnTo>
                  <a:pt x="1650909" y="25791"/>
                </a:lnTo>
                <a:lnTo>
                  <a:pt x="1497000" y="57270"/>
                </a:lnTo>
                <a:lnTo>
                  <a:pt x="1347703" y="100462"/>
                </a:lnTo>
                <a:lnTo>
                  <a:pt x="1203525" y="154858"/>
                </a:lnTo>
                <a:lnTo>
                  <a:pt x="1064973" y="219953"/>
                </a:lnTo>
                <a:lnTo>
                  <a:pt x="932553" y="295238"/>
                </a:lnTo>
                <a:lnTo>
                  <a:pt x="806775" y="380207"/>
                </a:lnTo>
                <a:lnTo>
                  <a:pt x="688143" y="474352"/>
                </a:lnTo>
                <a:lnTo>
                  <a:pt x="577167" y="577167"/>
                </a:lnTo>
                <a:lnTo>
                  <a:pt x="474352" y="688143"/>
                </a:lnTo>
                <a:lnTo>
                  <a:pt x="380207" y="806775"/>
                </a:lnTo>
                <a:lnTo>
                  <a:pt x="295238" y="932553"/>
                </a:lnTo>
                <a:lnTo>
                  <a:pt x="219953" y="1064973"/>
                </a:lnTo>
                <a:lnTo>
                  <a:pt x="154858" y="1203525"/>
                </a:lnTo>
                <a:lnTo>
                  <a:pt x="100462" y="1347703"/>
                </a:lnTo>
                <a:lnTo>
                  <a:pt x="57270" y="1497000"/>
                </a:lnTo>
                <a:lnTo>
                  <a:pt x="25791" y="1650909"/>
                </a:lnTo>
                <a:lnTo>
                  <a:pt x="6532" y="1808922"/>
                </a:lnTo>
                <a:lnTo>
                  <a:pt x="0" y="1970532"/>
                </a:lnTo>
                <a:lnTo>
                  <a:pt x="1970531" y="1970532"/>
                </a:lnTo>
                <a:lnTo>
                  <a:pt x="197053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848481" y="2167762"/>
            <a:ext cx="1970531" cy="1970532"/>
          </a:xfrm>
          <a:custGeom>
            <a:avLst/>
            <a:gdLst/>
            <a:ahLst/>
            <a:cxnLst/>
            <a:rect l="l" t="t" r="r" b="b"/>
            <a:pathLst>
              <a:path w="1970531" h="1970532">
                <a:moveTo>
                  <a:pt x="0" y="1970532"/>
                </a:moveTo>
                <a:lnTo>
                  <a:pt x="6532" y="1808922"/>
                </a:lnTo>
                <a:lnTo>
                  <a:pt x="25791" y="1650909"/>
                </a:lnTo>
                <a:lnTo>
                  <a:pt x="57270" y="1497000"/>
                </a:lnTo>
                <a:lnTo>
                  <a:pt x="100462" y="1347703"/>
                </a:lnTo>
                <a:lnTo>
                  <a:pt x="154858" y="1203525"/>
                </a:lnTo>
                <a:lnTo>
                  <a:pt x="219953" y="1064973"/>
                </a:lnTo>
                <a:lnTo>
                  <a:pt x="295238" y="932553"/>
                </a:lnTo>
                <a:lnTo>
                  <a:pt x="380207" y="806775"/>
                </a:lnTo>
                <a:lnTo>
                  <a:pt x="474352" y="688143"/>
                </a:lnTo>
                <a:lnTo>
                  <a:pt x="577167" y="577167"/>
                </a:lnTo>
                <a:lnTo>
                  <a:pt x="688143" y="474352"/>
                </a:lnTo>
                <a:lnTo>
                  <a:pt x="806775" y="380207"/>
                </a:lnTo>
                <a:lnTo>
                  <a:pt x="932553" y="295238"/>
                </a:lnTo>
                <a:lnTo>
                  <a:pt x="1064973" y="219953"/>
                </a:lnTo>
                <a:lnTo>
                  <a:pt x="1203525" y="154858"/>
                </a:lnTo>
                <a:lnTo>
                  <a:pt x="1347703" y="100462"/>
                </a:lnTo>
                <a:lnTo>
                  <a:pt x="1497000" y="57270"/>
                </a:lnTo>
                <a:lnTo>
                  <a:pt x="1650909" y="25791"/>
                </a:lnTo>
                <a:lnTo>
                  <a:pt x="1808922" y="6532"/>
                </a:lnTo>
                <a:lnTo>
                  <a:pt x="1970531" y="0"/>
                </a:lnTo>
                <a:lnTo>
                  <a:pt x="1970531" y="1970532"/>
                </a:lnTo>
                <a:lnTo>
                  <a:pt x="0" y="1970532"/>
                </a:lnTo>
                <a:close/>
              </a:path>
            </a:pathLst>
          </a:custGeom>
          <a:ln w="19811">
            <a:solidFill>
              <a:srgbClr val="BEB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663694" y="3232658"/>
            <a:ext cx="659765" cy="393065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</a:pPr>
            <a:r>
              <a:rPr sz="2500" b="1" spc="-25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</a:rPr>
              <a:t>优势</a:t>
            </a:r>
            <a:endParaRPr sz="2500" b="1" spc="-25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33694" y="2129027"/>
            <a:ext cx="1970531" cy="1970532"/>
          </a:xfrm>
          <a:custGeom>
            <a:avLst/>
            <a:gdLst/>
            <a:ahLst/>
            <a:cxnLst/>
            <a:rect l="l" t="t" r="r" b="b"/>
            <a:pathLst>
              <a:path w="1970531" h="1970532">
                <a:moveTo>
                  <a:pt x="0" y="0"/>
                </a:moveTo>
                <a:lnTo>
                  <a:pt x="0" y="1970532"/>
                </a:lnTo>
                <a:lnTo>
                  <a:pt x="1970531" y="1970532"/>
                </a:lnTo>
                <a:lnTo>
                  <a:pt x="1963999" y="1808922"/>
                </a:lnTo>
                <a:lnTo>
                  <a:pt x="1944740" y="1650909"/>
                </a:lnTo>
                <a:lnTo>
                  <a:pt x="1913261" y="1497000"/>
                </a:lnTo>
                <a:lnTo>
                  <a:pt x="1870069" y="1347703"/>
                </a:lnTo>
                <a:lnTo>
                  <a:pt x="1815673" y="1203525"/>
                </a:lnTo>
                <a:lnTo>
                  <a:pt x="1750578" y="1064973"/>
                </a:lnTo>
                <a:lnTo>
                  <a:pt x="1675293" y="932553"/>
                </a:lnTo>
                <a:lnTo>
                  <a:pt x="1590324" y="806775"/>
                </a:lnTo>
                <a:lnTo>
                  <a:pt x="1496179" y="688143"/>
                </a:lnTo>
                <a:lnTo>
                  <a:pt x="1393364" y="577167"/>
                </a:lnTo>
                <a:lnTo>
                  <a:pt x="1282388" y="474352"/>
                </a:lnTo>
                <a:lnTo>
                  <a:pt x="1163756" y="380207"/>
                </a:lnTo>
                <a:lnTo>
                  <a:pt x="1037978" y="295238"/>
                </a:lnTo>
                <a:lnTo>
                  <a:pt x="905558" y="219953"/>
                </a:lnTo>
                <a:lnTo>
                  <a:pt x="767006" y="154858"/>
                </a:lnTo>
                <a:lnTo>
                  <a:pt x="622828" y="100462"/>
                </a:lnTo>
                <a:lnTo>
                  <a:pt x="473531" y="57270"/>
                </a:lnTo>
                <a:lnTo>
                  <a:pt x="319622" y="25791"/>
                </a:lnTo>
                <a:lnTo>
                  <a:pt x="161609" y="6532"/>
                </a:lnTo>
                <a:lnTo>
                  <a:pt x="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927344" y="2141727"/>
            <a:ext cx="1970531" cy="1970532"/>
          </a:xfrm>
          <a:custGeom>
            <a:avLst/>
            <a:gdLst/>
            <a:ahLst/>
            <a:cxnLst/>
            <a:rect l="l" t="t" r="r" b="b"/>
            <a:pathLst>
              <a:path w="1970531" h="1970532">
                <a:moveTo>
                  <a:pt x="0" y="0"/>
                </a:moveTo>
                <a:lnTo>
                  <a:pt x="161609" y="6532"/>
                </a:lnTo>
                <a:lnTo>
                  <a:pt x="319622" y="25791"/>
                </a:lnTo>
                <a:lnTo>
                  <a:pt x="473531" y="57270"/>
                </a:lnTo>
                <a:lnTo>
                  <a:pt x="622828" y="100462"/>
                </a:lnTo>
                <a:lnTo>
                  <a:pt x="767006" y="154858"/>
                </a:lnTo>
                <a:lnTo>
                  <a:pt x="905558" y="219953"/>
                </a:lnTo>
                <a:lnTo>
                  <a:pt x="1037978" y="295238"/>
                </a:lnTo>
                <a:lnTo>
                  <a:pt x="1163756" y="380207"/>
                </a:lnTo>
                <a:lnTo>
                  <a:pt x="1282388" y="474352"/>
                </a:lnTo>
                <a:lnTo>
                  <a:pt x="1393364" y="577167"/>
                </a:lnTo>
                <a:lnTo>
                  <a:pt x="1496179" y="688143"/>
                </a:lnTo>
                <a:lnTo>
                  <a:pt x="1590324" y="806775"/>
                </a:lnTo>
                <a:lnTo>
                  <a:pt x="1675293" y="932553"/>
                </a:lnTo>
                <a:lnTo>
                  <a:pt x="1750578" y="1064973"/>
                </a:lnTo>
                <a:lnTo>
                  <a:pt x="1815673" y="1203525"/>
                </a:lnTo>
                <a:lnTo>
                  <a:pt x="1870069" y="1347703"/>
                </a:lnTo>
                <a:lnTo>
                  <a:pt x="1913261" y="1497000"/>
                </a:lnTo>
                <a:lnTo>
                  <a:pt x="1944740" y="1650909"/>
                </a:lnTo>
                <a:lnTo>
                  <a:pt x="1963999" y="1808922"/>
                </a:lnTo>
                <a:lnTo>
                  <a:pt x="1970531" y="1970532"/>
                </a:lnTo>
                <a:lnTo>
                  <a:pt x="0" y="197053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EB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301232" y="3164078"/>
            <a:ext cx="659765" cy="393065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</a:pPr>
            <a:r>
              <a:rPr sz="2500" b="1" spc="-25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劣势</a:t>
            </a:r>
            <a:endParaRPr sz="2500" b="1" spc="-25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33694" y="4171950"/>
            <a:ext cx="1970531" cy="1969008"/>
          </a:xfrm>
          <a:custGeom>
            <a:avLst/>
            <a:gdLst/>
            <a:ahLst/>
            <a:cxnLst/>
            <a:rect l="l" t="t" r="r" b="b"/>
            <a:pathLst>
              <a:path w="1970531" h="1969007">
                <a:moveTo>
                  <a:pt x="1970531" y="0"/>
                </a:moveTo>
                <a:lnTo>
                  <a:pt x="0" y="0"/>
                </a:lnTo>
                <a:lnTo>
                  <a:pt x="0" y="1969008"/>
                </a:lnTo>
                <a:lnTo>
                  <a:pt x="161609" y="1962481"/>
                </a:lnTo>
                <a:lnTo>
                  <a:pt x="319622" y="1943238"/>
                </a:lnTo>
                <a:lnTo>
                  <a:pt x="473531" y="1911786"/>
                </a:lnTo>
                <a:lnTo>
                  <a:pt x="622828" y="1868631"/>
                </a:lnTo>
                <a:lnTo>
                  <a:pt x="767006" y="1814280"/>
                </a:lnTo>
                <a:lnTo>
                  <a:pt x="905558" y="1749239"/>
                </a:lnTo>
                <a:lnTo>
                  <a:pt x="1037978" y="1674016"/>
                </a:lnTo>
                <a:lnTo>
                  <a:pt x="1163756" y="1589117"/>
                </a:lnTo>
                <a:lnTo>
                  <a:pt x="1282388" y="1495048"/>
                </a:lnTo>
                <a:lnTo>
                  <a:pt x="1393364" y="1392316"/>
                </a:lnTo>
                <a:lnTo>
                  <a:pt x="1496179" y="1281428"/>
                </a:lnTo>
                <a:lnTo>
                  <a:pt x="1590324" y="1162891"/>
                </a:lnTo>
                <a:lnTo>
                  <a:pt x="1675293" y="1037210"/>
                </a:lnTo>
                <a:lnTo>
                  <a:pt x="1750578" y="904893"/>
                </a:lnTo>
                <a:lnTo>
                  <a:pt x="1815673" y="766446"/>
                </a:lnTo>
                <a:lnTo>
                  <a:pt x="1870069" y="622377"/>
                </a:lnTo>
                <a:lnTo>
                  <a:pt x="1913261" y="473190"/>
                </a:lnTo>
                <a:lnTo>
                  <a:pt x="1944740" y="319394"/>
                </a:lnTo>
                <a:lnTo>
                  <a:pt x="1963999" y="161495"/>
                </a:lnTo>
                <a:lnTo>
                  <a:pt x="197053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936869" y="4165600"/>
            <a:ext cx="1970531" cy="1969008"/>
          </a:xfrm>
          <a:custGeom>
            <a:avLst/>
            <a:gdLst/>
            <a:ahLst/>
            <a:cxnLst/>
            <a:rect l="l" t="t" r="r" b="b"/>
            <a:pathLst>
              <a:path w="1970531" h="1969007">
                <a:moveTo>
                  <a:pt x="1970531" y="0"/>
                </a:moveTo>
                <a:lnTo>
                  <a:pt x="1963999" y="161495"/>
                </a:lnTo>
                <a:lnTo>
                  <a:pt x="1944740" y="319394"/>
                </a:lnTo>
                <a:lnTo>
                  <a:pt x="1913261" y="473190"/>
                </a:lnTo>
                <a:lnTo>
                  <a:pt x="1870069" y="622377"/>
                </a:lnTo>
                <a:lnTo>
                  <a:pt x="1815673" y="766446"/>
                </a:lnTo>
                <a:lnTo>
                  <a:pt x="1750578" y="904893"/>
                </a:lnTo>
                <a:lnTo>
                  <a:pt x="1675293" y="1037210"/>
                </a:lnTo>
                <a:lnTo>
                  <a:pt x="1590324" y="1162891"/>
                </a:lnTo>
                <a:lnTo>
                  <a:pt x="1496179" y="1281428"/>
                </a:lnTo>
                <a:lnTo>
                  <a:pt x="1393364" y="1392316"/>
                </a:lnTo>
                <a:lnTo>
                  <a:pt x="1282388" y="1495048"/>
                </a:lnTo>
                <a:lnTo>
                  <a:pt x="1163756" y="1589117"/>
                </a:lnTo>
                <a:lnTo>
                  <a:pt x="1037978" y="1674016"/>
                </a:lnTo>
                <a:lnTo>
                  <a:pt x="905558" y="1749239"/>
                </a:lnTo>
                <a:lnTo>
                  <a:pt x="767006" y="1814280"/>
                </a:lnTo>
                <a:lnTo>
                  <a:pt x="622828" y="1868631"/>
                </a:lnTo>
                <a:lnTo>
                  <a:pt x="473531" y="1911786"/>
                </a:lnTo>
                <a:lnTo>
                  <a:pt x="319622" y="1943238"/>
                </a:lnTo>
                <a:lnTo>
                  <a:pt x="161609" y="1962481"/>
                </a:lnTo>
                <a:lnTo>
                  <a:pt x="0" y="1969008"/>
                </a:lnTo>
                <a:lnTo>
                  <a:pt x="0" y="0"/>
                </a:lnTo>
                <a:lnTo>
                  <a:pt x="1970531" y="0"/>
                </a:lnTo>
                <a:close/>
              </a:path>
            </a:pathLst>
          </a:custGeom>
          <a:ln w="19812">
            <a:solidFill>
              <a:srgbClr val="BEB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301232" y="4645914"/>
            <a:ext cx="65976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</a:pPr>
            <a:r>
              <a:rPr sz="2500" b="1" spc="-3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挑战</a:t>
            </a:r>
            <a:endParaRPr sz="2500" b="1" spc="-3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82771" y="4171950"/>
            <a:ext cx="1970531" cy="1969008"/>
          </a:xfrm>
          <a:custGeom>
            <a:avLst/>
            <a:gdLst/>
            <a:ahLst/>
            <a:cxnLst/>
            <a:rect l="l" t="t" r="r" b="b"/>
            <a:pathLst>
              <a:path w="1970531" h="1969007">
                <a:moveTo>
                  <a:pt x="1970531" y="0"/>
                </a:moveTo>
                <a:lnTo>
                  <a:pt x="0" y="0"/>
                </a:lnTo>
                <a:lnTo>
                  <a:pt x="6532" y="161495"/>
                </a:lnTo>
                <a:lnTo>
                  <a:pt x="25791" y="319394"/>
                </a:lnTo>
                <a:lnTo>
                  <a:pt x="57270" y="473190"/>
                </a:lnTo>
                <a:lnTo>
                  <a:pt x="100462" y="622377"/>
                </a:lnTo>
                <a:lnTo>
                  <a:pt x="154858" y="766446"/>
                </a:lnTo>
                <a:lnTo>
                  <a:pt x="219953" y="904893"/>
                </a:lnTo>
                <a:lnTo>
                  <a:pt x="295238" y="1037210"/>
                </a:lnTo>
                <a:lnTo>
                  <a:pt x="380207" y="1162891"/>
                </a:lnTo>
                <a:lnTo>
                  <a:pt x="474352" y="1281428"/>
                </a:lnTo>
                <a:lnTo>
                  <a:pt x="577167" y="1392316"/>
                </a:lnTo>
                <a:lnTo>
                  <a:pt x="688143" y="1495048"/>
                </a:lnTo>
                <a:lnTo>
                  <a:pt x="806775" y="1589117"/>
                </a:lnTo>
                <a:lnTo>
                  <a:pt x="932553" y="1674016"/>
                </a:lnTo>
                <a:lnTo>
                  <a:pt x="1064973" y="1749239"/>
                </a:lnTo>
                <a:lnTo>
                  <a:pt x="1203525" y="1814280"/>
                </a:lnTo>
                <a:lnTo>
                  <a:pt x="1347703" y="1868631"/>
                </a:lnTo>
                <a:lnTo>
                  <a:pt x="1497000" y="1911786"/>
                </a:lnTo>
                <a:lnTo>
                  <a:pt x="1650909" y="1943238"/>
                </a:lnTo>
                <a:lnTo>
                  <a:pt x="1808922" y="1962481"/>
                </a:lnTo>
                <a:lnTo>
                  <a:pt x="1970531" y="1969008"/>
                </a:lnTo>
                <a:lnTo>
                  <a:pt x="197053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885946" y="4194175"/>
            <a:ext cx="1970531" cy="1969008"/>
          </a:xfrm>
          <a:custGeom>
            <a:avLst/>
            <a:gdLst/>
            <a:ahLst/>
            <a:cxnLst/>
            <a:rect l="l" t="t" r="r" b="b"/>
            <a:pathLst>
              <a:path w="1970531" h="1969007">
                <a:moveTo>
                  <a:pt x="1970531" y="1969008"/>
                </a:moveTo>
                <a:lnTo>
                  <a:pt x="1808922" y="1962481"/>
                </a:lnTo>
                <a:lnTo>
                  <a:pt x="1650909" y="1943238"/>
                </a:lnTo>
                <a:lnTo>
                  <a:pt x="1497000" y="1911786"/>
                </a:lnTo>
                <a:lnTo>
                  <a:pt x="1347703" y="1868631"/>
                </a:lnTo>
                <a:lnTo>
                  <a:pt x="1203525" y="1814280"/>
                </a:lnTo>
                <a:lnTo>
                  <a:pt x="1064973" y="1749239"/>
                </a:lnTo>
                <a:lnTo>
                  <a:pt x="932553" y="1674016"/>
                </a:lnTo>
                <a:lnTo>
                  <a:pt x="806775" y="1589117"/>
                </a:lnTo>
                <a:lnTo>
                  <a:pt x="688143" y="1495048"/>
                </a:lnTo>
                <a:lnTo>
                  <a:pt x="577167" y="1392316"/>
                </a:lnTo>
                <a:lnTo>
                  <a:pt x="474352" y="1281428"/>
                </a:lnTo>
                <a:lnTo>
                  <a:pt x="380207" y="1162891"/>
                </a:lnTo>
                <a:lnTo>
                  <a:pt x="295238" y="1037210"/>
                </a:lnTo>
                <a:lnTo>
                  <a:pt x="219953" y="904893"/>
                </a:lnTo>
                <a:lnTo>
                  <a:pt x="154858" y="766446"/>
                </a:lnTo>
                <a:lnTo>
                  <a:pt x="100462" y="622377"/>
                </a:lnTo>
                <a:lnTo>
                  <a:pt x="57270" y="473190"/>
                </a:lnTo>
                <a:lnTo>
                  <a:pt x="25791" y="319394"/>
                </a:lnTo>
                <a:lnTo>
                  <a:pt x="6532" y="161495"/>
                </a:lnTo>
                <a:lnTo>
                  <a:pt x="0" y="0"/>
                </a:lnTo>
                <a:lnTo>
                  <a:pt x="1970531" y="0"/>
                </a:lnTo>
                <a:lnTo>
                  <a:pt x="1970531" y="1969008"/>
                </a:lnTo>
                <a:close/>
              </a:path>
            </a:pathLst>
          </a:custGeom>
          <a:ln w="19812">
            <a:solidFill>
              <a:srgbClr val="BEB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663694" y="4645914"/>
            <a:ext cx="65976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</a:pPr>
            <a:r>
              <a:rPr sz="2500" b="1" spc="-3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机遇</a:t>
            </a:r>
            <a:endParaRPr sz="2500" b="1" spc="-3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85205" y="3742690"/>
            <a:ext cx="623951" cy="259334"/>
          </a:xfrm>
          <a:custGeom>
            <a:avLst/>
            <a:gdLst/>
            <a:ahLst/>
            <a:cxnLst/>
            <a:rect l="l" t="t" r="r" b="b"/>
            <a:pathLst>
              <a:path w="623951" h="259334">
                <a:moveTo>
                  <a:pt x="303530" y="0"/>
                </a:moveTo>
                <a:lnTo>
                  <a:pt x="254294" y="3393"/>
                </a:lnTo>
                <a:lnTo>
                  <a:pt x="207589" y="13218"/>
                </a:lnTo>
                <a:lnTo>
                  <a:pt x="164038" y="28940"/>
                </a:lnTo>
                <a:lnTo>
                  <a:pt x="124266" y="50027"/>
                </a:lnTo>
                <a:lnTo>
                  <a:pt x="88900" y="75945"/>
                </a:lnTo>
                <a:lnTo>
                  <a:pt x="58562" y="106161"/>
                </a:lnTo>
                <a:lnTo>
                  <a:pt x="33878" y="140141"/>
                </a:lnTo>
                <a:lnTo>
                  <a:pt x="15473" y="177352"/>
                </a:lnTo>
                <a:lnTo>
                  <a:pt x="3972" y="217261"/>
                </a:lnTo>
                <a:lnTo>
                  <a:pt x="0" y="259334"/>
                </a:lnTo>
                <a:lnTo>
                  <a:pt x="74071" y="256313"/>
                </a:lnTo>
                <a:lnTo>
                  <a:pt x="74866" y="243609"/>
                </a:lnTo>
                <a:lnTo>
                  <a:pt x="76720" y="231084"/>
                </a:lnTo>
                <a:lnTo>
                  <a:pt x="94164" y="183487"/>
                </a:lnTo>
                <a:lnTo>
                  <a:pt x="116998" y="151436"/>
                </a:lnTo>
                <a:lnTo>
                  <a:pt x="147357" y="123602"/>
                </a:lnTo>
                <a:lnTo>
                  <a:pt x="184492" y="100963"/>
                </a:lnTo>
                <a:lnTo>
                  <a:pt x="232708" y="83097"/>
                </a:lnTo>
                <a:lnTo>
                  <a:pt x="285908" y="74572"/>
                </a:lnTo>
                <a:lnTo>
                  <a:pt x="303725" y="74033"/>
                </a:lnTo>
                <a:lnTo>
                  <a:pt x="515718" y="74033"/>
                </a:lnTo>
                <a:lnTo>
                  <a:pt x="508319" y="67894"/>
                </a:lnTo>
                <a:lnTo>
                  <a:pt x="464143" y="39270"/>
                </a:lnTo>
                <a:lnTo>
                  <a:pt x="414493" y="17933"/>
                </a:lnTo>
                <a:lnTo>
                  <a:pt x="360558" y="4603"/>
                </a:lnTo>
                <a:lnTo>
                  <a:pt x="322809" y="520"/>
                </a:lnTo>
                <a:lnTo>
                  <a:pt x="303530" y="0"/>
                </a:lnTo>
                <a:close/>
              </a:path>
              <a:path w="623951" h="259334">
                <a:moveTo>
                  <a:pt x="623951" y="174371"/>
                </a:moveTo>
                <a:lnTo>
                  <a:pt x="475742" y="174371"/>
                </a:lnTo>
                <a:lnTo>
                  <a:pt x="569976" y="259334"/>
                </a:lnTo>
                <a:lnTo>
                  <a:pt x="623951" y="174371"/>
                </a:lnTo>
                <a:close/>
              </a:path>
              <a:path w="623951" h="259334">
                <a:moveTo>
                  <a:pt x="515718" y="74033"/>
                </a:moveTo>
                <a:lnTo>
                  <a:pt x="303725" y="74033"/>
                </a:lnTo>
                <a:lnTo>
                  <a:pt x="321450" y="74610"/>
                </a:lnTo>
                <a:lnTo>
                  <a:pt x="339005" y="76283"/>
                </a:lnTo>
                <a:lnTo>
                  <a:pt x="389849" y="87673"/>
                </a:lnTo>
                <a:lnTo>
                  <a:pt x="436290" y="108189"/>
                </a:lnTo>
                <a:lnTo>
                  <a:pt x="476179" y="137273"/>
                </a:lnTo>
                <a:lnTo>
                  <a:pt x="507365" y="174371"/>
                </a:lnTo>
                <a:lnTo>
                  <a:pt x="590296" y="174371"/>
                </a:lnTo>
                <a:lnTo>
                  <a:pt x="566542" y="129836"/>
                </a:lnTo>
                <a:lnTo>
                  <a:pt x="534012" y="90550"/>
                </a:lnTo>
                <a:lnTo>
                  <a:pt x="521621" y="78930"/>
                </a:lnTo>
                <a:lnTo>
                  <a:pt x="515718" y="74033"/>
                </a:lnTo>
                <a:close/>
              </a:path>
            </a:pathLst>
          </a:custGeom>
          <a:solidFill>
            <a:srgbClr val="ABB0B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568441" y="4239005"/>
            <a:ext cx="623951" cy="258699"/>
          </a:xfrm>
          <a:custGeom>
            <a:avLst/>
            <a:gdLst/>
            <a:ahLst/>
            <a:cxnLst/>
            <a:rect l="l" t="t" r="r" b="b"/>
            <a:pathLst>
              <a:path w="623951" h="258699">
                <a:moveTo>
                  <a:pt x="116332" y="84963"/>
                </a:moveTo>
                <a:lnTo>
                  <a:pt x="33528" y="84963"/>
                </a:lnTo>
                <a:lnTo>
                  <a:pt x="40428" y="100303"/>
                </a:lnTo>
                <a:lnTo>
                  <a:pt x="67228" y="142972"/>
                </a:lnTo>
                <a:lnTo>
                  <a:pt x="102258" y="180055"/>
                </a:lnTo>
                <a:lnTo>
                  <a:pt x="144335" y="210835"/>
                </a:lnTo>
                <a:lnTo>
                  <a:pt x="192275" y="234594"/>
                </a:lnTo>
                <a:lnTo>
                  <a:pt x="244896" y="250615"/>
                </a:lnTo>
                <a:lnTo>
                  <a:pt x="301015" y="258180"/>
                </a:lnTo>
                <a:lnTo>
                  <a:pt x="320294" y="258699"/>
                </a:lnTo>
                <a:lnTo>
                  <a:pt x="345206" y="257841"/>
                </a:lnTo>
                <a:lnTo>
                  <a:pt x="393286" y="251180"/>
                </a:lnTo>
                <a:lnTo>
                  <a:pt x="438517" y="238369"/>
                </a:lnTo>
                <a:lnTo>
                  <a:pt x="480274" y="219939"/>
                </a:lnTo>
                <a:lnTo>
                  <a:pt x="517935" y="196425"/>
                </a:lnTo>
                <a:lnTo>
                  <a:pt x="532594" y="184854"/>
                </a:lnTo>
                <a:lnTo>
                  <a:pt x="320417" y="184854"/>
                </a:lnTo>
                <a:lnTo>
                  <a:pt x="302656" y="184296"/>
                </a:lnTo>
                <a:lnTo>
                  <a:pt x="250761" y="176149"/>
                </a:lnTo>
                <a:lnTo>
                  <a:pt x="202520" y="158707"/>
                </a:lnTo>
                <a:lnTo>
                  <a:pt x="160103" y="132522"/>
                </a:lnTo>
                <a:lnTo>
                  <a:pt x="125665" y="98146"/>
                </a:lnTo>
                <a:lnTo>
                  <a:pt x="116332" y="84963"/>
                </a:lnTo>
                <a:close/>
              </a:path>
              <a:path w="623951" h="258699">
                <a:moveTo>
                  <a:pt x="623951" y="0"/>
                </a:moveTo>
                <a:lnTo>
                  <a:pt x="550015" y="2532"/>
                </a:lnTo>
                <a:lnTo>
                  <a:pt x="549259" y="15224"/>
                </a:lnTo>
                <a:lnTo>
                  <a:pt x="547440" y="27739"/>
                </a:lnTo>
                <a:lnTo>
                  <a:pt x="530101" y="75305"/>
                </a:lnTo>
                <a:lnTo>
                  <a:pt x="507301" y="107346"/>
                </a:lnTo>
                <a:lnTo>
                  <a:pt x="476933" y="135187"/>
                </a:lnTo>
                <a:lnTo>
                  <a:pt x="439742" y="157849"/>
                </a:lnTo>
                <a:lnTo>
                  <a:pt x="391488" y="175735"/>
                </a:lnTo>
                <a:lnTo>
                  <a:pt x="338205" y="184298"/>
                </a:lnTo>
                <a:lnTo>
                  <a:pt x="320417" y="184854"/>
                </a:lnTo>
                <a:lnTo>
                  <a:pt x="532594" y="184854"/>
                </a:lnTo>
                <a:lnTo>
                  <a:pt x="565380" y="152784"/>
                </a:lnTo>
                <a:lnTo>
                  <a:pt x="590069" y="118886"/>
                </a:lnTo>
                <a:lnTo>
                  <a:pt x="608476" y="81768"/>
                </a:lnTo>
                <a:lnTo>
                  <a:pt x="619978" y="41962"/>
                </a:lnTo>
                <a:lnTo>
                  <a:pt x="622944" y="21217"/>
                </a:lnTo>
                <a:lnTo>
                  <a:pt x="623951" y="0"/>
                </a:lnTo>
                <a:close/>
              </a:path>
              <a:path w="623951" h="258699">
                <a:moveTo>
                  <a:pt x="53594" y="0"/>
                </a:moveTo>
                <a:lnTo>
                  <a:pt x="0" y="84963"/>
                </a:lnTo>
                <a:lnTo>
                  <a:pt x="147828" y="84963"/>
                </a:lnTo>
                <a:lnTo>
                  <a:pt x="53594" y="0"/>
                </a:lnTo>
                <a:close/>
              </a:path>
            </a:pathLst>
          </a:custGeom>
          <a:solidFill>
            <a:srgbClr val="ABB0BE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.xml><?xml version="1.0" encoding="utf-8"?>
<p:tagLst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5.xml><?xml version="1.0" encoding="utf-8"?>
<p:tagLst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wmxd3gh">
      <a:majorFont>
        <a:latin typeface="+mn-lt"/>
        <a:ea typeface="+mn-ea"/>
        <a:cs typeface=""/>
      </a:majorFont>
      <a:minorFont>
        <a:latin typeface="+mn-lt"/>
        <a:ea typeface="+mn-e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10888</Words>
  <Application>WPS 演示</Application>
  <PresentationFormat>自定义</PresentationFormat>
  <Paragraphs>2659</Paragraphs>
  <Slides>43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63" baseType="lpstr">
      <vt:lpstr>Arial</vt:lpstr>
      <vt:lpstr>宋体</vt:lpstr>
      <vt:lpstr>Wingdings</vt:lpstr>
      <vt:lpstr>微软雅黑</vt:lpstr>
      <vt:lpstr>Arial</vt:lpstr>
      <vt:lpstr>Microsoft JhengHei</vt:lpstr>
      <vt:lpstr>黑体</vt:lpstr>
      <vt:lpstr>+mn-lt</vt:lpstr>
      <vt:lpstr>Segoe Print</vt:lpstr>
      <vt:lpstr>Arial Unicode MS</vt:lpstr>
      <vt:lpstr>+mn-ea</vt:lpstr>
      <vt:lpstr>等线</vt:lpstr>
      <vt:lpstr>Wingdings</vt:lpstr>
      <vt:lpstr>Wingdings</vt:lpstr>
      <vt:lpstr>仿宋</vt:lpstr>
      <vt:lpstr>Calibri</vt:lpstr>
      <vt:lpstr>仿宋_GB2312</vt:lpstr>
      <vt:lpstr>Times New Roman</vt:lpstr>
      <vt:lpstr>Office 主题​​</vt:lpstr>
      <vt:lpstr>自定义设计方案</vt:lpstr>
      <vt:lpstr>PowerPoint 演示文稿</vt:lpstr>
      <vt:lpstr>PowerPoint 演示文稿</vt:lpstr>
      <vt:lpstr>一 、专业概况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公司简介红色版本</dc:title>
  <dc:creator>Administrator</dc:creator>
  <cp:lastModifiedBy>Administrator</cp:lastModifiedBy>
  <cp:revision>621</cp:revision>
  <dcterms:created xsi:type="dcterms:W3CDTF">2017-08-14T05:21:00Z</dcterms:created>
  <dcterms:modified xsi:type="dcterms:W3CDTF">2019-09-06T07:21:49Z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2052-11.1.0.8980</vt:lpwstr>
  </property>
  <property fmtid="{D5CDD505-2E9C-101B-9397-08002B2CF9AE}" pid="3" name="KSORubyTemplateID">
    <vt:lpwstr>2</vt:lpwstr>
  </property>
</Properties>
</file>