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2.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3.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4.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notesSlides/notesSlide5.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6.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notesSlides/notesSlide7.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8.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9.xml" ContentType="application/vnd.openxmlformats-officedocument.presentationml.notesSlid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notesSlides/notesSlide10.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11.xml" ContentType="application/vnd.openxmlformats-officedocument.presentationml.notesSlid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notesSlides/notesSlide12.xml" ContentType="application/vnd.openxmlformats-officedocument.presentationml.notesSlide+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notesSlides/notesSlide13.xml" ContentType="application/vnd.openxmlformats-officedocument.presentationml.notesSlide+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notesSlides/notesSlide14.xml" ContentType="application/vnd.openxmlformats-officedocument.presentationml.notesSlide+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15.xml" ContentType="application/vnd.openxmlformats-officedocument.presentationml.notesSlide+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notesSlides/notesSlide16.xml" ContentType="application/vnd.openxmlformats-officedocument.presentationml.notesSlide+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notesSlides/notesSlide17.xml" ContentType="application/vnd.openxmlformats-officedocument.presentationml.notesSlide+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notesSlides/notesSlide18.xml" ContentType="application/vnd.openxmlformats-officedocument.presentationml.notesSlide+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notesSlides/notesSlide19.xml" ContentType="application/vnd.openxmlformats-officedocument.presentationml.notesSlide+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notesSlides/notesSlide20.xml" ContentType="application/vnd.openxmlformats-officedocument.presentationml.notesSlide+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notesSlides/notesSlide21.xml" ContentType="application/vnd.openxmlformats-officedocument.presentationml.notesSlide+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notesSlides/notesSlide22.xml" ContentType="application/vnd.openxmlformats-officedocument.presentationml.notesSlide+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notesSlides/notesSlide23.xml" ContentType="application/vnd.openxmlformats-officedocument.presentationml.notesSlide+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notesSlides/notesSlide24.xml" ContentType="application/vnd.openxmlformats-officedocument.presentationml.notesSlide+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notesSlides/notesSlide25.xml" ContentType="application/vnd.openxmlformats-officedocument.presentationml.notesSlide+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notesSlides/notesSlide26.xml" ContentType="application/vnd.openxmlformats-officedocument.presentationml.notesSlide+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notesSlides/notesSlide27.xml" ContentType="application/vnd.openxmlformats-officedocument.presentationml.notesSlide+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notesSlides/notesSlide28.xml" ContentType="application/vnd.openxmlformats-officedocument.presentationml.notesSlide+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notesSlides/notesSlide29.xml" ContentType="application/vnd.openxmlformats-officedocument.presentationml.notesSlide+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notesSlides/notesSlide30.xml" ContentType="application/vnd.openxmlformats-officedocument.presentationml.notesSlide+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notesSlides/notesSlide31.xml" ContentType="application/vnd.openxmlformats-officedocument.presentationml.notesSlide+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sldIdLst>
    <p:sldId id="256" r:id="rId2"/>
    <p:sldId id="274" r:id="rId3"/>
    <p:sldId id="306" r:id="rId4"/>
    <p:sldId id="260" r:id="rId5"/>
    <p:sldId id="301" r:id="rId6"/>
    <p:sldId id="302" r:id="rId7"/>
    <p:sldId id="305" r:id="rId8"/>
    <p:sldId id="304" r:id="rId9"/>
    <p:sldId id="307" r:id="rId10"/>
    <p:sldId id="308" r:id="rId11"/>
    <p:sldId id="299" r:id="rId12"/>
    <p:sldId id="279" r:id="rId13"/>
    <p:sldId id="326" r:id="rId14"/>
    <p:sldId id="311" r:id="rId15"/>
    <p:sldId id="310" r:id="rId16"/>
    <p:sldId id="309" r:id="rId17"/>
    <p:sldId id="312" r:id="rId18"/>
    <p:sldId id="313" r:id="rId19"/>
    <p:sldId id="314" r:id="rId20"/>
    <p:sldId id="323" r:id="rId21"/>
    <p:sldId id="315" r:id="rId22"/>
    <p:sldId id="327" r:id="rId23"/>
    <p:sldId id="316" r:id="rId24"/>
    <p:sldId id="317" r:id="rId25"/>
    <p:sldId id="318" r:id="rId26"/>
    <p:sldId id="319" r:id="rId27"/>
    <p:sldId id="320" r:id="rId28"/>
    <p:sldId id="321" r:id="rId29"/>
    <p:sldId id="322" r:id="rId30"/>
    <p:sldId id="324" r:id="rId31"/>
    <p:sldId id="325" r:id="rId32"/>
    <p:sldId id="300" r:id="rId33"/>
  </p:sldIdLst>
  <p:sldSz cx="12192000" cy="6858000"/>
  <p:notesSz cx="6858000" cy="9144000"/>
  <p:defaultTextStyle>
    <a:defPPr>
      <a:defRPr lang="zh-CN"/>
    </a:defPPr>
    <a:lvl1pPr marL="0" lvl="0" indent="0" algn="l" defTabSz="914400" eaLnBrk="0" fontAlgn="base" latinLnBrk="0" hangingPunct="0">
      <a:lnSpc>
        <a:spcPct val="100000"/>
      </a:lnSpc>
      <a:spcBef>
        <a:spcPct val="0"/>
      </a:spcBef>
      <a:spcAft>
        <a:spcPct val="0"/>
      </a:spcAft>
      <a:buNone/>
      <a:defRPr sz="1800" b="0" i="0" u="none" kern="1200" baseline="0">
        <a:solidFill>
          <a:schemeClr val="tx1"/>
        </a:solidFill>
        <a:latin typeface="Calibri" pitchFamily="34" charset="0"/>
        <a:ea typeface="宋体" pitchFamily="2" charset="-122"/>
      </a:defRPr>
    </a:lvl1pPr>
    <a:lvl2pPr marL="457200" lvl="1" indent="0" algn="l" defTabSz="914400" eaLnBrk="0" fontAlgn="base" latinLnBrk="0" hangingPunct="0">
      <a:lnSpc>
        <a:spcPct val="100000"/>
      </a:lnSpc>
      <a:spcBef>
        <a:spcPct val="0"/>
      </a:spcBef>
      <a:spcAft>
        <a:spcPct val="0"/>
      </a:spcAft>
      <a:buNone/>
      <a:defRPr sz="1800" b="0" i="0" u="none" kern="1200" baseline="0">
        <a:solidFill>
          <a:schemeClr val="tx1"/>
        </a:solidFill>
        <a:latin typeface="Calibri" pitchFamily="34" charset="0"/>
        <a:ea typeface="宋体" pitchFamily="2" charset="-122"/>
      </a:defRPr>
    </a:lvl2pPr>
    <a:lvl3pPr marL="914400" lvl="2" indent="0" algn="l" defTabSz="914400" eaLnBrk="0" fontAlgn="base" latinLnBrk="0" hangingPunct="0">
      <a:lnSpc>
        <a:spcPct val="100000"/>
      </a:lnSpc>
      <a:spcBef>
        <a:spcPct val="0"/>
      </a:spcBef>
      <a:spcAft>
        <a:spcPct val="0"/>
      </a:spcAft>
      <a:buNone/>
      <a:defRPr sz="1800" b="0" i="0" u="none" kern="1200" baseline="0">
        <a:solidFill>
          <a:schemeClr val="tx1"/>
        </a:solidFill>
        <a:latin typeface="Calibri" pitchFamily="34" charset="0"/>
        <a:ea typeface="宋体" pitchFamily="2" charset="-122"/>
      </a:defRPr>
    </a:lvl3pPr>
    <a:lvl4pPr marL="1371600" lvl="3" indent="0" algn="l" defTabSz="914400" eaLnBrk="0" fontAlgn="base" latinLnBrk="0" hangingPunct="0">
      <a:lnSpc>
        <a:spcPct val="100000"/>
      </a:lnSpc>
      <a:spcBef>
        <a:spcPct val="0"/>
      </a:spcBef>
      <a:spcAft>
        <a:spcPct val="0"/>
      </a:spcAft>
      <a:buNone/>
      <a:defRPr sz="1800" b="0" i="0" u="none" kern="1200" baseline="0">
        <a:solidFill>
          <a:schemeClr val="tx1"/>
        </a:solidFill>
        <a:latin typeface="Calibri" pitchFamily="34" charset="0"/>
        <a:ea typeface="宋体" pitchFamily="2" charset="-122"/>
      </a:defRPr>
    </a:lvl4pPr>
    <a:lvl5pPr marL="1828800" lvl="4" indent="0" algn="l" defTabSz="914400" eaLnBrk="0" fontAlgn="base" latinLnBrk="0" hangingPunct="0">
      <a:lnSpc>
        <a:spcPct val="100000"/>
      </a:lnSpc>
      <a:spcBef>
        <a:spcPct val="0"/>
      </a:spcBef>
      <a:spcAft>
        <a:spcPct val="0"/>
      </a:spcAft>
      <a:buNone/>
      <a:defRPr sz="1800" b="0" i="0" u="none" kern="1200" baseline="0">
        <a:solidFill>
          <a:schemeClr val="tx1"/>
        </a:solidFill>
        <a:latin typeface="Calibri" pitchFamily="34" charset="0"/>
        <a:ea typeface="宋体" pitchFamily="2" charset="-122"/>
      </a:defRPr>
    </a:lvl5pPr>
    <a:lvl6pPr marL="2286000" lvl="5" indent="0" algn="l" defTabSz="914400" eaLnBrk="0" fontAlgn="base" latinLnBrk="0" hangingPunct="0">
      <a:lnSpc>
        <a:spcPct val="100000"/>
      </a:lnSpc>
      <a:spcBef>
        <a:spcPct val="0"/>
      </a:spcBef>
      <a:spcAft>
        <a:spcPct val="0"/>
      </a:spcAft>
      <a:buNone/>
      <a:defRPr sz="1800" b="0" i="0" u="none" kern="1200" baseline="0">
        <a:solidFill>
          <a:schemeClr val="tx1"/>
        </a:solidFill>
        <a:latin typeface="Calibri" pitchFamily="34" charset="0"/>
        <a:ea typeface="宋体" pitchFamily="2" charset="-122"/>
      </a:defRPr>
    </a:lvl6pPr>
    <a:lvl7pPr marL="2743200" lvl="6" indent="0" algn="l" defTabSz="914400" eaLnBrk="0" fontAlgn="base" latinLnBrk="0" hangingPunct="0">
      <a:lnSpc>
        <a:spcPct val="100000"/>
      </a:lnSpc>
      <a:spcBef>
        <a:spcPct val="0"/>
      </a:spcBef>
      <a:spcAft>
        <a:spcPct val="0"/>
      </a:spcAft>
      <a:buNone/>
      <a:defRPr sz="1800" b="0" i="0" u="none" kern="1200" baseline="0">
        <a:solidFill>
          <a:schemeClr val="tx1"/>
        </a:solidFill>
        <a:latin typeface="Calibri" pitchFamily="34" charset="0"/>
        <a:ea typeface="宋体" pitchFamily="2" charset="-122"/>
      </a:defRPr>
    </a:lvl7pPr>
    <a:lvl8pPr marL="3200400" lvl="7" indent="0" algn="l" defTabSz="914400" eaLnBrk="0" fontAlgn="base" latinLnBrk="0" hangingPunct="0">
      <a:lnSpc>
        <a:spcPct val="100000"/>
      </a:lnSpc>
      <a:spcBef>
        <a:spcPct val="0"/>
      </a:spcBef>
      <a:spcAft>
        <a:spcPct val="0"/>
      </a:spcAft>
      <a:buNone/>
      <a:defRPr sz="1800" b="0" i="0" u="none" kern="1200" baseline="0">
        <a:solidFill>
          <a:schemeClr val="tx1"/>
        </a:solidFill>
        <a:latin typeface="Calibri" pitchFamily="34" charset="0"/>
        <a:ea typeface="宋体" pitchFamily="2" charset="-122"/>
      </a:defRPr>
    </a:lvl8pPr>
    <a:lvl9pPr marL="3657600" lvl="8" indent="0" algn="l" defTabSz="914400" eaLnBrk="0" fontAlgn="base" latinLnBrk="0" hangingPunct="0">
      <a:lnSpc>
        <a:spcPct val="100000"/>
      </a:lnSpc>
      <a:spcBef>
        <a:spcPct val="0"/>
      </a:spcBef>
      <a:spcAft>
        <a:spcPct val="0"/>
      </a:spcAft>
      <a:buNone/>
      <a:defRPr sz="1800" b="0" i="0" u="none" kern="1200" baseline="0">
        <a:solidFill>
          <a:schemeClr val="tx1"/>
        </a:solidFill>
        <a:latin typeface="Calibri" pitchFamily="34" charset="0"/>
        <a:ea typeface="宋体" pitchFamily="2" charset="-122"/>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CA0FE"/>
    <a:srgbClr val="B769A1"/>
    <a:srgbClr val="81A779"/>
    <a:srgbClr val="21A3D0"/>
    <a:srgbClr val="2B2E30"/>
    <a:srgbClr val="E8E8E6"/>
    <a:srgbClr val="C354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084"/>
    <p:restoredTop sz="86883" autoAdjust="0"/>
  </p:normalViewPr>
  <p:slideViewPr>
    <p:cSldViewPr showGuides="1">
      <p:cViewPr varScale="1">
        <p:scale>
          <a:sx n="51" d="100"/>
          <a:sy n="51" d="100"/>
        </p:scale>
        <p:origin x="-96" y="-720"/>
      </p:cViewPr>
      <p:guideLst>
        <p:guide orient="horz" pos="2160"/>
        <p:guide pos="3840"/>
      </p:guideLst>
    </p:cSldViewPr>
  </p:slideViewPr>
  <p:notesTextViewPr>
    <p:cViewPr>
      <p:scale>
        <a:sx n="100" d="100"/>
        <a:sy n="100" d="100"/>
      </p:scale>
      <p:origin x="0" y="0"/>
    </p:cViewPr>
  </p:notesTextViewPr>
  <p:sorterViewPr showFormatting="0">
    <p:cViewPr>
      <p:scale>
        <a:sx n="125" d="100"/>
        <a:sy n="12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单击此处编辑母版文本样式</a:t>
            </a:r>
          </a:p>
          <a:p>
            <a:pPr marL="457200" marR="0" lvl="1"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第二级</a:t>
            </a:r>
          </a:p>
          <a:p>
            <a:pPr marL="914400" marR="0" lvl="2"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第三级</a:t>
            </a:r>
          </a:p>
          <a:p>
            <a:pPr marL="1371600" marR="0" lvl="3"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第四级</a:t>
            </a:r>
          </a:p>
          <a:p>
            <a:pPr marL="1828800" marR="0" lvl="4"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第五级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defRPr/>
            </a:pPr>
            <a:fld id="{91DFD9B9-D9FA-471C-AAB0-04E85B0A779F}" type="slidenum">
              <a:rPr kumimoji="0" lang="zh-CN" altLang="en-US" sz="1200" b="0" i="0" u="none" strike="noStrike" kern="1200" cap="none" spc="0" normalizeH="0" baseline="0" noProof="0" smtClean="0">
                <a:ln>
                  <a:noFill/>
                </a:ln>
                <a:solidFill>
                  <a:schemeClr val="tx1"/>
                </a:solidFill>
                <a:effectLst/>
                <a:uLnTx/>
                <a:uFillTx/>
                <a:latin typeface="+mn-lt"/>
                <a:ea typeface="+mn-ea"/>
                <a:cs typeface="+mn-cs"/>
              </a:rPr>
              <a:t>‹#›</a:t>
            </a:fld>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40502087"/>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a:ln>
            <a:solidFill>
              <a:srgbClr val="000000"/>
            </a:solidFill>
            <a:miter/>
          </a:ln>
        </p:spPr>
      </p:sp>
      <p:sp>
        <p:nvSpPr>
          <p:cNvPr id="4099" name="备注占位符 2"/>
          <p:cNvSpPr>
            <a:spLocks noGrp="1"/>
          </p:cNvSpPr>
          <p:nvPr>
            <p:ph type="body" idx="1"/>
          </p:nvPr>
        </p:nvSpPr>
        <p:spPr>
          <a:noFill/>
          <a:ln>
            <a:noFill/>
          </a:ln>
        </p:spPr>
        <p:txBody>
          <a:bodyPr wrap="square" lIns="91440" tIns="45720" rIns="91440" bIns="45720" anchor="t"/>
          <a:lstStyle/>
          <a:p>
            <a:pPr lvl="0">
              <a:spcBef>
                <a:spcPct val="0"/>
              </a:spcBef>
            </a:pPr>
            <a:r>
              <a:rPr lang="zh-CN" altLang="en-US" dirty="0" smtClean="0"/>
              <a:t>尊敬的专家评委大家好，我为大家介绍的是应用化工技术专业</a:t>
            </a:r>
            <a:endParaRPr lang="zh-CN" altLang="en-US" dirty="0"/>
          </a:p>
        </p:txBody>
      </p:sp>
      <p:sp>
        <p:nvSpPr>
          <p:cNvPr id="4100"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t>1</a:t>
            </a:fld>
            <a:endParaRPr lang="zh-CN" altLang="en-US" sz="12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a:ln>
            <a:solidFill>
              <a:srgbClr val="000000"/>
            </a:solidFill>
            <a:miter/>
          </a:ln>
        </p:spPr>
      </p:sp>
      <p:sp>
        <p:nvSpPr>
          <p:cNvPr id="9219" name="备注占位符 2"/>
          <p:cNvSpPr>
            <a:spLocks noGrp="1"/>
          </p:cNvSpPr>
          <p:nvPr>
            <p:ph type="body" idx="1"/>
          </p:nvPr>
        </p:nvSpPr>
        <p:spPr>
          <a:noFill/>
          <a:ln>
            <a:noFill/>
          </a:ln>
        </p:spPr>
        <p:txBody>
          <a:bodyPr wrap="square" lIns="91440" tIns="45720" rIns="91440" bIns="45720" anchor="t"/>
          <a:lstStyle/>
          <a:p>
            <a:r>
              <a:rPr lang="zh-CN" altLang="en-US" sz="1200" kern="1200" dirty="0" smtClean="0">
                <a:solidFill>
                  <a:schemeClr val="tx1"/>
                </a:solidFill>
                <a:effectLst/>
                <a:latin typeface="+mn-lt"/>
                <a:ea typeface="+mn-ea"/>
                <a:cs typeface="+mn-cs"/>
              </a:rPr>
              <a:t>以打造</a:t>
            </a:r>
            <a:r>
              <a:rPr lang="zh-CN" altLang="zh-CN" sz="1200" kern="1200" dirty="0" smtClean="0">
                <a:solidFill>
                  <a:schemeClr val="tx1"/>
                </a:solidFill>
                <a:effectLst/>
                <a:latin typeface="+mn-lt"/>
                <a:ea typeface="+mn-ea"/>
                <a:cs typeface="+mn-cs"/>
              </a:rPr>
              <a:t>化工高素质技术技能人才培养和应用化工技术研发与产业孵化的高地，成为国内一流、国际有影响的</a:t>
            </a:r>
            <a:r>
              <a:rPr lang="zh-CN" altLang="en-US" sz="1200" kern="1200" dirty="0" smtClean="0">
                <a:solidFill>
                  <a:schemeClr val="tx1"/>
                </a:solidFill>
                <a:effectLst/>
                <a:latin typeface="+mn-lt"/>
                <a:ea typeface="+mn-ea"/>
                <a:cs typeface="+mn-cs"/>
              </a:rPr>
              <a:t>一流专业</a:t>
            </a:r>
            <a:r>
              <a:rPr lang="zh-CN" altLang="zh-CN" sz="1200" kern="1200" dirty="0" smtClean="0">
                <a:solidFill>
                  <a:schemeClr val="tx1"/>
                </a:solidFill>
                <a:effectLst/>
                <a:latin typeface="+mn-lt"/>
                <a:ea typeface="+mn-ea"/>
                <a:cs typeface="+mn-cs"/>
              </a:rPr>
              <a:t>。</a:t>
            </a:r>
            <a:endParaRPr lang="zh-CN" altLang="zh-CN" sz="1200" kern="1200" dirty="0">
              <a:solidFill>
                <a:schemeClr val="tx1"/>
              </a:solidFill>
              <a:effectLst/>
              <a:latin typeface="+mn-lt"/>
              <a:ea typeface="+mn-ea"/>
              <a:cs typeface="+mn-cs"/>
            </a:endParaRPr>
          </a:p>
        </p:txBody>
      </p:sp>
      <p:sp>
        <p:nvSpPr>
          <p:cNvPr id="9220"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t>10</a:t>
            </a:fld>
            <a:endParaRPr lang="zh-CN" altLang="en-US" sz="12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p:cNvSpPr>
            <a:spLocks noGrp="1" noRot="1" noChangeAspect="1" noTextEdit="1"/>
          </p:cNvSpPr>
          <p:nvPr>
            <p:ph type="sldImg"/>
          </p:nvPr>
        </p:nvSpPr>
        <p:spPr>
          <a:ln>
            <a:solidFill>
              <a:srgbClr val="000000"/>
            </a:solidFill>
            <a:miter/>
          </a:ln>
        </p:spPr>
      </p:sp>
      <p:sp>
        <p:nvSpPr>
          <p:cNvPr id="7171" name="备注占位符 2"/>
          <p:cNvSpPr>
            <a:spLocks noGrp="1"/>
          </p:cNvSpPr>
          <p:nvPr>
            <p:ph type="body" idx="1"/>
          </p:nvPr>
        </p:nvSpPr>
        <p:spPr>
          <a:noFill/>
          <a:ln>
            <a:noFill/>
          </a:ln>
        </p:spPr>
        <p:txBody>
          <a:bodyPr wrap="square" lIns="91440" tIns="45720" rIns="91440" bIns="45720" anchor="t"/>
          <a:lstStyle/>
          <a:p>
            <a:r>
              <a:rPr lang="zh-CN" altLang="zh-CN" sz="1200" kern="1200" dirty="0" smtClean="0">
                <a:solidFill>
                  <a:schemeClr val="tx1"/>
                </a:solidFill>
                <a:effectLst/>
                <a:latin typeface="+mn-lt"/>
                <a:ea typeface="+mn-ea"/>
                <a:cs typeface="+mn-cs"/>
              </a:rPr>
              <a:t>产业的蓬勃发展离不开专业人才的强力支撑，工信部调查数据分析显示，</a:t>
            </a:r>
            <a:r>
              <a:rPr lang="en-US" altLang="zh-CN" sz="1200" kern="1200" dirty="0" smtClean="0">
                <a:solidFill>
                  <a:schemeClr val="tx1"/>
                </a:solidFill>
                <a:effectLst/>
                <a:latin typeface="+mn-lt"/>
                <a:ea typeface="+mn-ea"/>
                <a:cs typeface="+mn-cs"/>
              </a:rPr>
              <a:t>2016</a:t>
            </a:r>
            <a:r>
              <a:rPr lang="zh-CN" altLang="zh-CN"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2020</a:t>
            </a:r>
            <a:r>
              <a:rPr lang="zh-CN" altLang="zh-CN" sz="1200" kern="1200" dirty="0" smtClean="0">
                <a:solidFill>
                  <a:schemeClr val="tx1"/>
                </a:solidFill>
                <a:effectLst/>
                <a:latin typeface="+mn-lt"/>
                <a:ea typeface="+mn-ea"/>
                <a:cs typeface="+mn-cs"/>
              </a:rPr>
              <a:t>年，高素质技术技能人才需求增长</a:t>
            </a:r>
            <a:r>
              <a:rPr lang="en-US" altLang="zh-CN" sz="1200" kern="1200" dirty="0" smtClean="0">
                <a:solidFill>
                  <a:schemeClr val="tx1"/>
                </a:solidFill>
                <a:effectLst/>
                <a:latin typeface="+mn-lt"/>
                <a:ea typeface="+mn-ea"/>
                <a:cs typeface="+mn-cs"/>
              </a:rPr>
              <a:t>108</a:t>
            </a:r>
            <a:r>
              <a:rPr lang="zh-CN" altLang="zh-CN" sz="1200" kern="1200" dirty="0" smtClean="0">
                <a:solidFill>
                  <a:schemeClr val="tx1"/>
                </a:solidFill>
                <a:effectLst/>
                <a:latin typeface="+mn-lt"/>
                <a:ea typeface="+mn-ea"/>
                <a:cs typeface="+mn-cs"/>
              </a:rPr>
              <a:t>万人，年均需求</a:t>
            </a:r>
            <a:r>
              <a:rPr lang="en-US" altLang="zh-CN" sz="1200" kern="1200" dirty="0" smtClean="0">
                <a:solidFill>
                  <a:schemeClr val="tx1"/>
                </a:solidFill>
                <a:effectLst/>
                <a:latin typeface="+mn-lt"/>
                <a:ea typeface="+mn-ea"/>
                <a:cs typeface="+mn-cs"/>
              </a:rPr>
              <a:t>21.6</a:t>
            </a:r>
            <a:r>
              <a:rPr lang="zh-CN" altLang="zh-CN" sz="1200" kern="1200" dirty="0" smtClean="0">
                <a:solidFill>
                  <a:schemeClr val="tx1"/>
                </a:solidFill>
                <a:effectLst/>
                <a:latin typeface="+mn-lt"/>
                <a:ea typeface="+mn-ea"/>
                <a:cs typeface="+mn-cs"/>
              </a:rPr>
              <a:t>万人，而今后全国化工类职业院校毕业生每年只有</a:t>
            </a:r>
            <a:r>
              <a:rPr lang="en-US" altLang="zh-CN" sz="1200" kern="1200" dirty="0" smtClean="0">
                <a:solidFill>
                  <a:schemeClr val="tx1"/>
                </a:solidFill>
                <a:effectLst/>
                <a:latin typeface="+mn-lt"/>
                <a:ea typeface="+mn-ea"/>
                <a:cs typeface="+mn-cs"/>
              </a:rPr>
              <a:t>10</a:t>
            </a:r>
            <a:r>
              <a:rPr lang="zh-CN" altLang="zh-CN" sz="1200" kern="1200" dirty="0" smtClean="0">
                <a:solidFill>
                  <a:schemeClr val="tx1"/>
                </a:solidFill>
                <a:effectLst/>
                <a:latin typeface="+mn-lt"/>
                <a:ea typeface="+mn-ea"/>
                <a:cs typeface="+mn-cs"/>
              </a:rPr>
              <a:t>万人。据省经信委预测，</a:t>
            </a:r>
            <a:r>
              <a:rPr lang="en-US" altLang="zh-CN" sz="1200" kern="1200" dirty="0" smtClean="0">
                <a:solidFill>
                  <a:schemeClr val="tx1"/>
                </a:solidFill>
                <a:effectLst/>
                <a:latin typeface="+mn-lt"/>
                <a:ea typeface="+mn-ea"/>
                <a:cs typeface="+mn-cs"/>
              </a:rPr>
              <a:t>2015-2020</a:t>
            </a:r>
            <a:r>
              <a:rPr lang="zh-CN" altLang="zh-CN" sz="1200" kern="1200" dirty="0" smtClean="0">
                <a:solidFill>
                  <a:schemeClr val="tx1"/>
                </a:solidFill>
                <a:effectLst/>
                <a:latin typeface="+mn-lt"/>
                <a:ea typeface="+mn-ea"/>
                <a:cs typeface="+mn-cs"/>
              </a:rPr>
              <a:t>年湖南化工行业需要相关人才</a:t>
            </a:r>
            <a:r>
              <a:rPr lang="en-US" altLang="zh-CN" sz="1200" kern="1200" dirty="0" smtClean="0">
                <a:solidFill>
                  <a:schemeClr val="tx1"/>
                </a:solidFill>
                <a:effectLst/>
                <a:latin typeface="+mn-lt"/>
                <a:ea typeface="+mn-ea"/>
                <a:cs typeface="+mn-cs"/>
              </a:rPr>
              <a:t>6</a:t>
            </a:r>
            <a:r>
              <a:rPr lang="zh-CN" altLang="zh-CN" sz="1200" kern="1200" dirty="0" smtClean="0">
                <a:solidFill>
                  <a:schemeClr val="tx1"/>
                </a:solidFill>
                <a:effectLst/>
                <a:latin typeface="+mn-lt"/>
                <a:ea typeface="+mn-ea"/>
                <a:cs typeface="+mn-cs"/>
              </a:rPr>
              <a:t>万余人，而目前，全省高职院校化工类专业人才培养规模仅占需求的</a:t>
            </a:r>
            <a:r>
              <a:rPr lang="en-US" altLang="zh-CN" sz="1200" kern="1200" dirty="0" smtClean="0">
                <a:solidFill>
                  <a:schemeClr val="tx1"/>
                </a:solidFill>
                <a:effectLst/>
                <a:latin typeface="+mn-lt"/>
                <a:ea typeface="+mn-ea"/>
                <a:cs typeface="+mn-cs"/>
              </a:rPr>
              <a:t>40%</a:t>
            </a:r>
            <a:r>
              <a:rPr lang="zh-CN" altLang="zh-CN" sz="1200" kern="1200" dirty="0" smtClean="0">
                <a:solidFill>
                  <a:schemeClr val="tx1"/>
                </a:solidFill>
                <a:effectLst/>
                <a:latin typeface="+mn-lt"/>
                <a:ea typeface="+mn-ea"/>
                <a:cs typeface="+mn-cs"/>
              </a:rPr>
              <a:t>，人才缺口巨大。</a:t>
            </a:r>
            <a:endParaRPr lang="zh-CN" altLang="zh-CN" sz="1200" kern="1200" dirty="0">
              <a:solidFill>
                <a:schemeClr val="tx1"/>
              </a:solidFill>
              <a:effectLst/>
              <a:latin typeface="+mn-lt"/>
              <a:ea typeface="+mn-ea"/>
              <a:cs typeface="+mn-cs"/>
            </a:endParaRPr>
          </a:p>
        </p:txBody>
      </p:sp>
      <p:sp>
        <p:nvSpPr>
          <p:cNvPr id="7172"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t>11</a:t>
            </a:fld>
            <a:endParaRPr lang="zh-CN" altLang="en-US" sz="12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a:ln>
            <a:solidFill>
              <a:srgbClr val="000000"/>
            </a:solidFill>
            <a:miter/>
          </a:ln>
        </p:spPr>
      </p:sp>
      <p:sp>
        <p:nvSpPr>
          <p:cNvPr id="9219" name="备注占位符 2"/>
          <p:cNvSpPr>
            <a:spLocks noGrp="1"/>
          </p:cNvSpPr>
          <p:nvPr>
            <p:ph type="body" idx="1"/>
          </p:nvPr>
        </p:nvSpPr>
        <p:spPr>
          <a:noFill/>
          <a:ln>
            <a:noFill/>
          </a:ln>
        </p:spPr>
        <p:txBody>
          <a:bodyPr wrap="square" lIns="91440" tIns="45720" rIns="91440" bIns="45720" anchor="t"/>
          <a:lstStyle/>
          <a:p>
            <a:r>
              <a:rPr lang="zh-CN" altLang="en-US" sz="1200" kern="1200" dirty="0" smtClean="0">
                <a:solidFill>
                  <a:schemeClr val="tx1"/>
                </a:solidFill>
                <a:effectLst/>
                <a:latin typeface="+mn-lt"/>
                <a:ea typeface="+mn-ea"/>
                <a:cs typeface="+mn-cs"/>
              </a:rPr>
              <a:t>我们通过企业调研、岗位监测等方式采集信息，分析数据得知行业技术革新、岗位变动等情报，专业委员会结合专业现状和现实差距进行讨论，制定建设方案，最后按照方案就人才培养等方面进行专业建设，由此形成</a:t>
            </a:r>
            <a:r>
              <a:rPr lang="en-US" altLang="zh-CN" sz="1200" kern="1200" dirty="0" smtClean="0">
                <a:solidFill>
                  <a:schemeClr val="tx1"/>
                </a:solidFill>
                <a:effectLst/>
                <a:latin typeface="+mn-lt"/>
                <a:ea typeface="+mn-ea"/>
                <a:cs typeface="+mn-cs"/>
              </a:rPr>
              <a:t>ABCD</a:t>
            </a:r>
            <a:r>
              <a:rPr lang="zh-CN" altLang="en-US" sz="1200" kern="1200" dirty="0" smtClean="0">
                <a:solidFill>
                  <a:schemeClr val="tx1"/>
                </a:solidFill>
                <a:effectLst/>
                <a:latin typeface="+mn-lt"/>
                <a:ea typeface="+mn-ea"/>
                <a:cs typeface="+mn-cs"/>
              </a:rPr>
              <a:t>专业动态建设机制。</a:t>
            </a:r>
            <a:endParaRPr lang="zh-CN" altLang="zh-CN" sz="1200" kern="1200" dirty="0">
              <a:solidFill>
                <a:schemeClr val="tx1"/>
              </a:solidFill>
              <a:effectLst/>
              <a:latin typeface="+mn-lt"/>
              <a:ea typeface="+mn-ea"/>
              <a:cs typeface="+mn-cs"/>
            </a:endParaRPr>
          </a:p>
        </p:txBody>
      </p:sp>
      <p:sp>
        <p:nvSpPr>
          <p:cNvPr id="9220"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t>12</a:t>
            </a:fld>
            <a:endParaRPr lang="zh-CN" altLang="en-US" sz="12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p:cNvSpPr>
            <a:spLocks noGrp="1" noRot="1" noChangeAspect="1" noTextEdit="1"/>
          </p:cNvSpPr>
          <p:nvPr>
            <p:ph type="sldImg"/>
          </p:nvPr>
        </p:nvSpPr>
        <p:spPr>
          <a:ln>
            <a:solidFill>
              <a:srgbClr val="000000"/>
            </a:solidFill>
            <a:miter/>
          </a:ln>
        </p:spPr>
      </p:sp>
      <p:sp>
        <p:nvSpPr>
          <p:cNvPr id="7171" name="备注占位符 2"/>
          <p:cNvSpPr>
            <a:spLocks noGrp="1"/>
          </p:cNvSpPr>
          <p:nvPr>
            <p:ph type="body" idx="1"/>
          </p:nvPr>
        </p:nvSpPr>
        <p:spPr>
          <a:noFill/>
          <a:ln>
            <a:noFill/>
          </a:ln>
        </p:spPr>
        <p:txBody>
          <a:bodyPr wrap="square" lIns="91440" tIns="45720" rIns="91440" bIns="45720" anchor="t"/>
          <a:lstStyle/>
          <a:p>
            <a:r>
              <a:rPr lang="zh-CN" altLang="zh-CN" sz="1200" kern="1200" dirty="0" smtClean="0">
                <a:solidFill>
                  <a:schemeClr val="tx1"/>
                </a:solidFill>
                <a:effectLst/>
                <a:latin typeface="+mn-lt"/>
                <a:ea typeface="+mn-ea"/>
                <a:cs typeface="+mn-cs"/>
              </a:rPr>
              <a:t>旨在面向能源、材料、医药等应用化工相关领域，对接技术研发、化工设计、生产操控、质量控制和销售服务等岗位培养技术技能型化工应用型人才。</a:t>
            </a:r>
          </a:p>
        </p:txBody>
      </p:sp>
      <p:sp>
        <p:nvSpPr>
          <p:cNvPr id="7172"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t>13</a:t>
            </a:fld>
            <a:endParaRPr lang="zh-CN" altLang="en-US" sz="12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p:cNvSpPr>
            <a:spLocks noGrp="1" noRot="1" noChangeAspect="1" noTextEdit="1"/>
          </p:cNvSpPr>
          <p:nvPr>
            <p:ph type="sldImg"/>
          </p:nvPr>
        </p:nvSpPr>
        <p:spPr>
          <a:ln>
            <a:solidFill>
              <a:srgbClr val="000000"/>
            </a:solidFill>
            <a:miter/>
          </a:ln>
        </p:spPr>
      </p:sp>
      <p:sp>
        <p:nvSpPr>
          <p:cNvPr id="7171" name="备注占位符 2"/>
          <p:cNvSpPr>
            <a:spLocks noGrp="1"/>
          </p:cNvSpPr>
          <p:nvPr>
            <p:ph type="body" idx="1"/>
          </p:nvPr>
        </p:nvSpPr>
        <p:spPr>
          <a:noFill/>
          <a:ln>
            <a:noFill/>
          </a:ln>
        </p:spPr>
        <p:txBody>
          <a:bodyPr wrap="square" lIns="91440" tIns="45720" rIns="91440" bIns="45720" anchor="t"/>
          <a:lstStyle/>
          <a:p>
            <a:r>
              <a:rPr lang="zh-CN" altLang="zh-CN" sz="1200" kern="1200" dirty="0" smtClean="0">
                <a:solidFill>
                  <a:schemeClr val="tx1"/>
                </a:solidFill>
                <a:effectLst/>
                <a:latin typeface="+mn-lt"/>
                <a:ea typeface="+mn-ea"/>
                <a:cs typeface="+mn-cs"/>
              </a:rPr>
              <a:t>产业的蓬勃发展离不开专业人才的强力支撑，工信部调查数据分析显示，</a:t>
            </a:r>
            <a:r>
              <a:rPr lang="en-US" altLang="zh-CN" sz="1200" kern="1200" dirty="0" smtClean="0">
                <a:solidFill>
                  <a:schemeClr val="tx1"/>
                </a:solidFill>
                <a:effectLst/>
                <a:latin typeface="+mn-lt"/>
                <a:ea typeface="+mn-ea"/>
                <a:cs typeface="+mn-cs"/>
              </a:rPr>
              <a:t>2016</a:t>
            </a:r>
            <a:r>
              <a:rPr lang="zh-CN" altLang="zh-CN"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2020</a:t>
            </a:r>
            <a:r>
              <a:rPr lang="zh-CN" altLang="zh-CN" sz="1200" kern="1200" dirty="0" smtClean="0">
                <a:solidFill>
                  <a:schemeClr val="tx1"/>
                </a:solidFill>
                <a:effectLst/>
                <a:latin typeface="+mn-lt"/>
                <a:ea typeface="+mn-ea"/>
                <a:cs typeface="+mn-cs"/>
              </a:rPr>
              <a:t>年，高素质技术技能人才需求增长</a:t>
            </a:r>
            <a:r>
              <a:rPr lang="en-US" altLang="zh-CN" sz="1200" kern="1200" dirty="0" smtClean="0">
                <a:solidFill>
                  <a:schemeClr val="tx1"/>
                </a:solidFill>
                <a:effectLst/>
                <a:latin typeface="+mn-lt"/>
                <a:ea typeface="+mn-ea"/>
                <a:cs typeface="+mn-cs"/>
              </a:rPr>
              <a:t>108</a:t>
            </a:r>
            <a:r>
              <a:rPr lang="zh-CN" altLang="zh-CN" sz="1200" kern="1200" dirty="0" smtClean="0">
                <a:solidFill>
                  <a:schemeClr val="tx1"/>
                </a:solidFill>
                <a:effectLst/>
                <a:latin typeface="+mn-lt"/>
                <a:ea typeface="+mn-ea"/>
                <a:cs typeface="+mn-cs"/>
              </a:rPr>
              <a:t>万人，年均需求</a:t>
            </a:r>
            <a:r>
              <a:rPr lang="en-US" altLang="zh-CN" sz="1200" kern="1200" dirty="0" smtClean="0">
                <a:solidFill>
                  <a:schemeClr val="tx1"/>
                </a:solidFill>
                <a:effectLst/>
                <a:latin typeface="+mn-lt"/>
                <a:ea typeface="+mn-ea"/>
                <a:cs typeface="+mn-cs"/>
              </a:rPr>
              <a:t>21.6</a:t>
            </a:r>
            <a:r>
              <a:rPr lang="zh-CN" altLang="zh-CN" sz="1200" kern="1200" dirty="0" smtClean="0">
                <a:solidFill>
                  <a:schemeClr val="tx1"/>
                </a:solidFill>
                <a:effectLst/>
                <a:latin typeface="+mn-lt"/>
                <a:ea typeface="+mn-ea"/>
                <a:cs typeface="+mn-cs"/>
              </a:rPr>
              <a:t>万人，而今后全国化工类职业院校毕业生每年只有</a:t>
            </a:r>
            <a:r>
              <a:rPr lang="en-US" altLang="zh-CN" sz="1200" kern="1200" dirty="0" smtClean="0">
                <a:solidFill>
                  <a:schemeClr val="tx1"/>
                </a:solidFill>
                <a:effectLst/>
                <a:latin typeface="+mn-lt"/>
                <a:ea typeface="+mn-ea"/>
                <a:cs typeface="+mn-cs"/>
              </a:rPr>
              <a:t>10</a:t>
            </a:r>
            <a:r>
              <a:rPr lang="zh-CN" altLang="zh-CN" sz="1200" kern="1200" dirty="0" smtClean="0">
                <a:solidFill>
                  <a:schemeClr val="tx1"/>
                </a:solidFill>
                <a:effectLst/>
                <a:latin typeface="+mn-lt"/>
                <a:ea typeface="+mn-ea"/>
                <a:cs typeface="+mn-cs"/>
              </a:rPr>
              <a:t>万人。据省经信委预测，</a:t>
            </a:r>
            <a:r>
              <a:rPr lang="en-US" altLang="zh-CN" sz="1200" kern="1200" dirty="0" smtClean="0">
                <a:solidFill>
                  <a:schemeClr val="tx1"/>
                </a:solidFill>
                <a:effectLst/>
                <a:latin typeface="+mn-lt"/>
                <a:ea typeface="+mn-ea"/>
                <a:cs typeface="+mn-cs"/>
              </a:rPr>
              <a:t>2015-2020</a:t>
            </a:r>
            <a:r>
              <a:rPr lang="zh-CN" altLang="zh-CN" sz="1200" kern="1200" dirty="0" smtClean="0">
                <a:solidFill>
                  <a:schemeClr val="tx1"/>
                </a:solidFill>
                <a:effectLst/>
                <a:latin typeface="+mn-lt"/>
                <a:ea typeface="+mn-ea"/>
                <a:cs typeface="+mn-cs"/>
              </a:rPr>
              <a:t>年湖南化工行业需要相关人才</a:t>
            </a:r>
            <a:r>
              <a:rPr lang="en-US" altLang="zh-CN" sz="1200" kern="1200" dirty="0" smtClean="0">
                <a:solidFill>
                  <a:schemeClr val="tx1"/>
                </a:solidFill>
                <a:effectLst/>
                <a:latin typeface="+mn-lt"/>
                <a:ea typeface="+mn-ea"/>
                <a:cs typeface="+mn-cs"/>
              </a:rPr>
              <a:t>6</a:t>
            </a:r>
            <a:r>
              <a:rPr lang="zh-CN" altLang="zh-CN" sz="1200" kern="1200" dirty="0" smtClean="0">
                <a:solidFill>
                  <a:schemeClr val="tx1"/>
                </a:solidFill>
                <a:effectLst/>
                <a:latin typeface="+mn-lt"/>
                <a:ea typeface="+mn-ea"/>
                <a:cs typeface="+mn-cs"/>
              </a:rPr>
              <a:t>万余人，而目前，全省高职院校化工类专业人才培养规模仅占需求的</a:t>
            </a:r>
            <a:r>
              <a:rPr lang="en-US" altLang="zh-CN" sz="1200" kern="1200" dirty="0" smtClean="0">
                <a:solidFill>
                  <a:schemeClr val="tx1"/>
                </a:solidFill>
                <a:effectLst/>
                <a:latin typeface="+mn-lt"/>
                <a:ea typeface="+mn-ea"/>
                <a:cs typeface="+mn-cs"/>
              </a:rPr>
              <a:t>40%</a:t>
            </a:r>
            <a:r>
              <a:rPr lang="zh-CN" altLang="zh-CN" sz="1200" kern="1200" dirty="0" smtClean="0">
                <a:solidFill>
                  <a:schemeClr val="tx1"/>
                </a:solidFill>
                <a:effectLst/>
                <a:latin typeface="+mn-lt"/>
                <a:ea typeface="+mn-ea"/>
                <a:cs typeface="+mn-cs"/>
              </a:rPr>
              <a:t>，人才缺口巨大。</a:t>
            </a:r>
            <a:endParaRPr lang="zh-CN" altLang="zh-CN" sz="1200" kern="1200" dirty="0">
              <a:solidFill>
                <a:schemeClr val="tx1"/>
              </a:solidFill>
              <a:effectLst/>
              <a:latin typeface="+mn-lt"/>
              <a:ea typeface="+mn-ea"/>
              <a:cs typeface="+mn-cs"/>
            </a:endParaRPr>
          </a:p>
        </p:txBody>
      </p:sp>
      <p:sp>
        <p:nvSpPr>
          <p:cNvPr id="7172"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t>14</a:t>
            </a:fld>
            <a:endParaRPr lang="zh-CN" altLang="en-US" sz="12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p:cNvSpPr>
            <a:spLocks noGrp="1" noRot="1" noChangeAspect="1" noTextEdit="1"/>
          </p:cNvSpPr>
          <p:nvPr>
            <p:ph type="sldImg"/>
          </p:nvPr>
        </p:nvSpPr>
        <p:spPr>
          <a:ln>
            <a:solidFill>
              <a:srgbClr val="000000"/>
            </a:solidFill>
            <a:miter/>
          </a:ln>
        </p:spPr>
      </p:sp>
      <p:sp>
        <p:nvSpPr>
          <p:cNvPr id="7171" name="备注占位符 2"/>
          <p:cNvSpPr>
            <a:spLocks noGrp="1"/>
          </p:cNvSpPr>
          <p:nvPr>
            <p:ph type="body" idx="1"/>
          </p:nvPr>
        </p:nvSpPr>
        <p:spPr>
          <a:noFill/>
          <a:ln>
            <a:noFill/>
          </a:ln>
        </p:spPr>
        <p:txBody>
          <a:bodyPr wrap="square" lIns="91440" tIns="45720" rIns="91440" bIns="45720" anchor="t"/>
          <a:lstStyle/>
          <a:p>
            <a:r>
              <a:rPr lang="zh-CN" altLang="zh-CN" sz="1200" kern="1200" dirty="0" smtClean="0">
                <a:solidFill>
                  <a:schemeClr val="tx1"/>
                </a:solidFill>
                <a:effectLst/>
                <a:latin typeface="+mn-lt"/>
                <a:ea typeface="+mn-ea"/>
                <a:cs typeface="+mn-cs"/>
              </a:rPr>
              <a:t>产业的蓬勃发展离不开专业人才的强力支撑，工信部调查数据分析显示，</a:t>
            </a:r>
            <a:r>
              <a:rPr lang="en-US" altLang="zh-CN" sz="1200" kern="1200" dirty="0" smtClean="0">
                <a:solidFill>
                  <a:schemeClr val="tx1"/>
                </a:solidFill>
                <a:effectLst/>
                <a:latin typeface="+mn-lt"/>
                <a:ea typeface="+mn-ea"/>
                <a:cs typeface="+mn-cs"/>
              </a:rPr>
              <a:t>2016</a:t>
            </a:r>
            <a:r>
              <a:rPr lang="zh-CN" altLang="zh-CN"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2020</a:t>
            </a:r>
            <a:r>
              <a:rPr lang="zh-CN" altLang="zh-CN" sz="1200" kern="1200" dirty="0" smtClean="0">
                <a:solidFill>
                  <a:schemeClr val="tx1"/>
                </a:solidFill>
                <a:effectLst/>
                <a:latin typeface="+mn-lt"/>
                <a:ea typeface="+mn-ea"/>
                <a:cs typeface="+mn-cs"/>
              </a:rPr>
              <a:t>年，高素质技术技能人才需求增长</a:t>
            </a:r>
            <a:r>
              <a:rPr lang="en-US" altLang="zh-CN" sz="1200" kern="1200" dirty="0" smtClean="0">
                <a:solidFill>
                  <a:schemeClr val="tx1"/>
                </a:solidFill>
                <a:effectLst/>
                <a:latin typeface="+mn-lt"/>
                <a:ea typeface="+mn-ea"/>
                <a:cs typeface="+mn-cs"/>
              </a:rPr>
              <a:t>108</a:t>
            </a:r>
            <a:r>
              <a:rPr lang="zh-CN" altLang="zh-CN" sz="1200" kern="1200" dirty="0" smtClean="0">
                <a:solidFill>
                  <a:schemeClr val="tx1"/>
                </a:solidFill>
                <a:effectLst/>
                <a:latin typeface="+mn-lt"/>
                <a:ea typeface="+mn-ea"/>
                <a:cs typeface="+mn-cs"/>
              </a:rPr>
              <a:t>万人，年均需求</a:t>
            </a:r>
            <a:r>
              <a:rPr lang="en-US" altLang="zh-CN" sz="1200" kern="1200" dirty="0" smtClean="0">
                <a:solidFill>
                  <a:schemeClr val="tx1"/>
                </a:solidFill>
                <a:effectLst/>
                <a:latin typeface="+mn-lt"/>
                <a:ea typeface="+mn-ea"/>
                <a:cs typeface="+mn-cs"/>
              </a:rPr>
              <a:t>21.6</a:t>
            </a:r>
            <a:r>
              <a:rPr lang="zh-CN" altLang="zh-CN" sz="1200" kern="1200" dirty="0" smtClean="0">
                <a:solidFill>
                  <a:schemeClr val="tx1"/>
                </a:solidFill>
                <a:effectLst/>
                <a:latin typeface="+mn-lt"/>
                <a:ea typeface="+mn-ea"/>
                <a:cs typeface="+mn-cs"/>
              </a:rPr>
              <a:t>万人，而今后全国化工类职业院校毕业生每年只有</a:t>
            </a:r>
            <a:r>
              <a:rPr lang="en-US" altLang="zh-CN" sz="1200" kern="1200" dirty="0" smtClean="0">
                <a:solidFill>
                  <a:schemeClr val="tx1"/>
                </a:solidFill>
                <a:effectLst/>
                <a:latin typeface="+mn-lt"/>
                <a:ea typeface="+mn-ea"/>
                <a:cs typeface="+mn-cs"/>
              </a:rPr>
              <a:t>10</a:t>
            </a:r>
            <a:r>
              <a:rPr lang="zh-CN" altLang="zh-CN" sz="1200" kern="1200" dirty="0" smtClean="0">
                <a:solidFill>
                  <a:schemeClr val="tx1"/>
                </a:solidFill>
                <a:effectLst/>
                <a:latin typeface="+mn-lt"/>
                <a:ea typeface="+mn-ea"/>
                <a:cs typeface="+mn-cs"/>
              </a:rPr>
              <a:t>万人。据省经信委预测，</a:t>
            </a:r>
            <a:r>
              <a:rPr lang="en-US" altLang="zh-CN" sz="1200" kern="1200" dirty="0" smtClean="0">
                <a:solidFill>
                  <a:schemeClr val="tx1"/>
                </a:solidFill>
                <a:effectLst/>
                <a:latin typeface="+mn-lt"/>
                <a:ea typeface="+mn-ea"/>
                <a:cs typeface="+mn-cs"/>
              </a:rPr>
              <a:t>2015-2020</a:t>
            </a:r>
            <a:r>
              <a:rPr lang="zh-CN" altLang="zh-CN" sz="1200" kern="1200" dirty="0" smtClean="0">
                <a:solidFill>
                  <a:schemeClr val="tx1"/>
                </a:solidFill>
                <a:effectLst/>
                <a:latin typeface="+mn-lt"/>
                <a:ea typeface="+mn-ea"/>
                <a:cs typeface="+mn-cs"/>
              </a:rPr>
              <a:t>年湖南化工行业需要相关人才</a:t>
            </a:r>
            <a:r>
              <a:rPr lang="en-US" altLang="zh-CN" sz="1200" kern="1200" dirty="0" smtClean="0">
                <a:solidFill>
                  <a:schemeClr val="tx1"/>
                </a:solidFill>
                <a:effectLst/>
                <a:latin typeface="+mn-lt"/>
                <a:ea typeface="+mn-ea"/>
                <a:cs typeface="+mn-cs"/>
              </a:rPr>
              <a:t>6</a:t>
            </a:r>
            <a:r>
              <a:rPr lang="zh-CN" altLang="zh-CN" sz="1200" kern="1200" dirty="0" smtClean="0">
                <a:solidFill>
                  <a:schemeClr val="tx1"/>
                </a:solidFill>
                <a:effectLst/>
                <a:latin typeface="+mn-lt"/>
                <a:ea typeface="+mn-ea"/>
                <a:cs typeface="+mn-cs"/>
              </a:rPr>
              <a:t>万余人，而目前，全省高职院校化工类专业人才培养规模仅占需求的</a:t>
            </a:r>
            <a:r>
              <a:rPr lang="en-US" altLang="zh-CN" sz="1200" kern="1200" dirty="0" smtClean="0">
                <a:solidFill>
                  <a:schemeClr val="tx1"/>
                </a:solidFill>
                <a:effectLst/>
                <a:latin typeface="+mn-lt"/>
                <a:ea typeface="+mn-ea"/>
                <a:cs typeface="+mn-cs"/>
              </a:rPr>
              <a:t>40%</a:t>
            </a:r>
            <a:r>
              <a:rPr lang="zh-CN" altLang="zh-CN" sz="1200" kern="1200" dirty="0" smtClean="0">
                <a:solidFill>
                  <a:schemeClr val="tx1"/>
                </a:solidFill>
                <a:effectLst/>
                <a:latin typeface="+mn-lt"/>
                <a:ea typeface="+mn-ea"/>
                <a:cs typeface="+mn-cs"/>
              </a:rPr>
              <a:t>，人才缺口巨大。</a:t>
            </a:r>
            <a:endParaRPr lang="zh-CN" altLang="zh-CN" sz="1200" kern="1200" dirty="0">
              <a:solidFill>
                <a:schemeClr val="tx1"/>
              </a:solidFill>
              <a:effectLst/>
              <a:latin typeface="+mn-lt"/>
              <a:ea typeface="+mn-ea"/>
              <a:cs typeface="+mn-cs"/>
            </a:endParaRPr>
          </a:p>
        </p:txBody>
      </p:sp>
      <p:sp>
        <p:nvSpPr>
          <p:cNvPr id="7172"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t>15</a:t>
            </a:fld>
            <a:endParaRPr lang="zh-CN" altLang="en-US" sz="120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p:cNvSpPr>
            <a:spLocks noGrp="1" noRot="1" noChangeAspect="1" noTextEdit="1"/>
          </p:cNvSpPr>
          <p:nvPr>
            <p:ph type="sldImg"/>
          </p:nvPr>
        </p:nvSpPr>
        <p:spPr>
          <a:ln>
            <a:solidFill>
              <a:srgbClr val="000000"/>
            </a:solidFill>
            <a:miter/>
          </a:ln>
        </p:spPr>
      </p:sp>
      <p:sp>
        <p:nvSpPr>
          <p:cNvPr id="7171" name="备注占位符 2"/>
          <p:cNvSpPr>
            <a:spLocks noGrp="1"/>
          </p:cNvSpPr>
          <p:nvPr>
            <p:ph type="body" idx="1"/>
          </p:nvPr>
        </p:nvSpPr>
        <p:spPr>
          <a:noFill/>
          <a:ln>
            <a:noFill/>
          </a:ln>
        </p:spPr>
        <p:txBody>
          <a:bodyPr wrap="square" lIns="91440" tIns="45720" rIns="91440" bIns="45720" anchor="t"/>
          <a:lstStyle/>
          <a:p>
            <a:r>
              <a:rPr lang="zh-CN" altLang="zh-CN" sz="1200" kern="1200" dirty="0" smtClean="0">
                <a:solidFill>
                  <a:schemeClr val="tx1"/>
                </a:solidFill>
                <a:effectLst/>
                <a:latin typeface="+mn-lt"/>
                <a:ea typeface="+mn-ea"/>
                <a:cs typeface="+mn-cs"/>
              </a:rPr>
              <a:t>产业的蓬勃发展离不开专业人才的强力支撑，工信部调查数据分析显示，</a:t>
            </a:r>
            <a:r>
              <a:rPr lang="en-US" altLang="zh-CN" sz="1200" kern="1200" dirty="0" smtClean="0">
                <a:solidFill>
                  <a:schemeClr val="tx1"/>
                </a:solidFill>
                <a:effectLst/>
                <a:latin typeface="+mn-lt"/>
                <a:ea typeface="+mn-ea"/>
                <a:cs typeface="+mn-cs"/>
              </a:rPr>
              <a:t>2016</a:t>
            </a:r>
            <a:r>
              <a:rPr lang="zh-CN" altLang="zh-CN"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2020</a:t>
            </a:r>
            <a:r>
              <a:rPr lang="zh-CN" altLang="zh-CN" sz="1200" kern="1200" dirty="0" smtClean="0">
                <a:solidFill>
                  <a:schemeClr val="tx1"/>
                </a:solidFill>
                <a:effectLst/>
                <a:latin typeface="+mn-lt"/>
                <a:ea typeface="+mn-ea"/>
                <a:cs typeface="+mn-cs"/>
              </a:rPr>
              <a:t>年，高素质技术技能人才需求增长</a:t>
            </a:r>
            <a:r>
              <a:rPr lang="en-US" altLang="zh-CN" sz="1200" kern="1200" dirty="0" smtClean="0">
                <a:solidFill>
                  <a:schemeClr val="tx1"/>
                </a:solidFill>
                <a:effectLst/>
                <a:latin typeface="+mn-lt"/>
                <a:ea typeface="+mn-ea"/>
                <a:cs typeface="+mn-cs"/>
              </a:rPr>
              <a:t>108</a:t>
            </a:r>
            <a:r>
              <a:rPr lang="zh-CN" altLang="zh-CN" sz="1200" kern="1200" dirty="0" smtClean="0">
                <a:solidFill>
                  <a:schemeClr val="tx1"/>
                </a:solidFill>
                <a:effectLst/>
                <a:latin typeface="+mn-lt"/>
                <a:ea typeface="+mn-ea"/>
                <a:cs typeface="+mn-cs"/>
              </a:rPr>
              <a:t>万人，年均需求</a:t>
            </a:r>
            <a:r>
              <a:rPr lang="en-US" altLang="zh-CN" sz="1200" kern="1200" dirty="0" smtClean="0">
                <a:solidFill>
                  <a:schemeClr val="tx1"/>
                </a:solidFill>
                <a:effectLst/>
                <a:latin typeface="+mn-lt"/>
                <a:ea typeface="+mn-ea"/>
                <a:cs typeface="+mn-cs"/>
              </a:rPr>
              <a:t>21.6</a:t>
            </a:r>
            <a:r>
              <a:rPr lang="zh-CN" altLang="zh-CN" sz="1200" kern="1200" dirty="0" smtClean="0">
                <a:solidFill>
                  <a:schemeClr val="tx1"/>
                </a:solidFill>
                <a:effectLst/>
                <a:latin typeface="+mn-lt"/>
                <a:ea typeface="+mn-ea"/>
                <a:cs typeface="+mn-cs"/>
              </a:rPr>
              <a:t>万人，而今后全国化工类职业院校毕业生每年只有</a:t>
            </a:r>
            <a:r>
              <a:rPr lang="en-US" altLang="zh-CN" sz="1200" kern="1200" dirty="0" smtClean="0">
                <a:solidFill>
                  <a:schemeClr val="tx1"/>
                </a:solidFill>
                <a:effectLst/>
                <a:latin typeface="+mn-lt"/>
                <a:ea typeface="+mn-ea"/>
                <a:cs typeface="+mn-cs"/>
              </a:rPr>
              <a:t>10</a:t>
            </a:r>
            <a:r>
              <a:rPr lang="zh-CN" altLang="zh-CN" sz="1200" kern="1200" dirty="0" smtClean="0">
                <a:solidFill>
                  <a:schemeClr val="tx1"/>
                </a:solidFill>
                <a:effectLst/>
                <a:latin typeface="+mn-lt"/>
                <a:ea typeface="+mn-ea"/>
                <a:cs typeface="+mn-cs"/>
              </a:rPr>
              <a:t>万人。据省经信委预测，</a:t>
            </a:r>
            <a:r>
              <a:rPr lang="en-US" altLang="zh-CN" sz="1200" kern="1200" dirty="0" smtClean="0">
                <a:solidFill>
                  <a:schemeClr val="tx1"/>
                </a:solidFill>
                <a:effectLst/>
                <a:latin typeface="+mn-lt"/>
                <a:ea typeface="+mn-ea"/>
                <a:cs typeface="+mn-cs"/>
              </a:rPr>
              <a:t>2015-2020</a:t>
            </a:r>
            <a:r>
              <a:rPr lang="zh-CN" altLang="zh-CN" sz="1200" kern="1200" dirty="0" smtClean="0">
                <a:solidFill>
                  <a:schemeClr val="tx1"/>
                </a:solidFill>
                <a:effectLst/>
                <a:latin typeface="+mn-lt"/>
                <a:ea typeface="+mn-ea"/>
                <a:cs typeface="+mn-cs"/>
              </a:rPr>
              <a:t>年湖南化工行业需要相关人才</a:t>
            </a:r>
            <a:r>
              <a:rPr lang="en-US" altLang="zh-CN" sz="1200" kern="1200" dirty="0" smtClean="0">
                <a:solidFill>
                  <a:schemeClr val="tx1"/>
                </a:solidFill>
                <a:effectLst/>
                <a:latin typeface="+mn-lt"/>
                <a:ea typeface="+mn-ea"/>
                <a:cs typeface="+mn-cs"/>
              </a:rPr>
              <a:t>6</a:t>
            </a:r>
            <a:r>
              <a:rPr lang="zh-CN" altLang="zh-CN" sz="1200" kern="1200" dirty="0" smtClean="0">
                <a:solidFill>
                  <a:schemeClr val="tx1"/>
                </a:solidFill>
                <a:effectLst/>
                <a:latin typeface="+mn-lt"/>
                <a:ea typeface="+mn-ea"/>
                <a:cs typeface="+mn-cs"/>
              </a:rPr>
              <a:t>万余人，而目前，全省高职院校化工类专业人才培养规模仅占需求的</a:t>
            </a:r>
            <a:r>
              <a:rPr lang="en-US" altLang="zh-CN" sz="1200" kern="1200" dirty="0" smtClean="0">
                <a:solidFill>
                  <a:schemeClr val="tx1"/>
                </a:solidFill>
                <a:effectLst/>
                <a:latin typeface="+mn-lt"/>
                <a:ea typeface="+mn-ea"/>
                <a:cs typeface="+mn-cs"/>
              </a:rPr>
              <a:t>40%</a:t>
            </a:r>
            <a:r>
              <a:rPr lang="zh-CN" altLang="zh-CN" sz="1200" kern="1200" dirty="0" smtClean="0">
                <a:solidFill>
                  <a:schemeClr val="tx1"/>
                </a:solidFill>
                <a:effectLst/>
                <a:latin typeface="+mn-lt"/>
                <a:ea typeface="+mn-ea"/>
                <a:cs typeface="+mn-cs"/>
              </a:rPr>
              <a:t>，人才缺口巨大。</a:t>
            </a:r>
            <a:endParaRPr lang="zh-CN" altLang="zh-CN" sz="1200" kern="1200" dirty="0">
              <a:solidFill>
                <a:schemeClr val="tx1"/>
              </a:solidFill>
              <a:effectLst/>
              <a:latin typeface="+mn-lt"/>
              <a:ea typeface="+mn-ea"/>
              <a:cs typeface="+mn-cs"/>
            </a:endParaRPr>
          </a:p>
        </p:txBody>
      </p:sp>
      <p:sp>
        <p:nvSpPr>
          <p:cNvPr id="7172"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t>16</a:t>
            </a:fld>
            <a:endParaRPr lang="zh-CN" altLang="en-US" sz="12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p:cNvSpPr>
            <a:spLocks noGrp="1" noRot="1" noChangeAspect="1" noTextEdit="1"/>
          </p:cNvSpPr>
          <p:nvPr>
            <p:ph type="sldImg"/>
          </p:nvPr>
        </p:nvSpPr>
        <p:spPr>
          <a:ln>
            <a:solidFill>
              <a:srgbClr val="000000"/>
            </a:solidFill>
            <a:miter/>
          </a:ln>
        </p:spPr>
      </p:sp>
      <p:sp>
        <p:nvSpPr>
          <p:cNvPr id="7171" name="备注占位符 2"/>
          <p:cNvSpPr>
            <a:spLocks noGrp="1"/>
          </p:cNvSpPr>
          <p:nvPr>
            <p:ph type="body" idx="1"/>
          </p:nvPr>
        </p:nvSpPr>
        <p:spPr>
          <a:noFill/>
          <a:ln>
            <a:noFill/>
          </a:ln>
        </p:spPr>
        <p:txBody>
          <a:bodyPr wrap="square" lIns="91440" tIns="45720" rIns="91440" bIns="45720" anchor="t"/>
          <a:lstStyle/>
          <a:p>
            <a:r>
              <a:rPr lang="zh-CN" altLang="zh-CN" sz="1200" kern="1200" dirty="0" smtClean="0">
                <a:solidFill>
                  <a:schemeClr val="tx1"/>
                </a:solidFill>
                <a:effectLst/>
                <a:latin typeface="+mn-lt"/>
                <a:ea typeface="+mn-ea"/>
                <a:cs typeface="+mn-cs"/>
              </a:rPr>
              <a:t>产业的蓬勃发展离不开专业人才的强力支撑，工信部调查数据分析显示，</a:t>
            </a:r>
            <a:r>
              <a:rPr lang="en-US" altLang="zh-CN" sz="1200" kern="1200" dirty="0" smtClean="0">
                <a:solidFill>
                  <a:schemeClr val="tx1"/>
                </a:solidFill>
                <a:effectLst/>
                <a:latin typeface="+mn-lt"/>
                <a:ea typeface="+mn-ea"/>
                <a:cs typeface="+mn-cs"/>
              </a:rPr>
              <a:t>2016</a:t>
            </a:r>
            <a:r>
              <a:rPr lang="zh-CN" altLang="zh-CN"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2020</a:t>
            </a:r>
            <a:r>
              <a:rPr lang="zh-CN" altLang="zh-CN" sz="1200" kern="1200" dirty="0" smtClean="0">
                <a:solidFill>
                  <a:schemeClr val="tx1"/>
                </a:solidFill>
                <a:effectLst/>
                <a:latin typeface="+mn-lt"/>
                <a:ea typeface="+mn-ea"/>
                <a:cs typeface="+mn-cs"/>
              </a:rPr>
              <a:t>年，高素质技术技能人才需求增长</a:t>
            </a:r>
            <a:r>
              <a:rPr lang="en-US" altLang="zh-CN" sz="1200" kern="1200" dirty="0" smtClean="0">
                <a:solidFill>
                  <a:schemeClr val="tx1"/>
                </a:solidFill>
                <a:effectLst/>
                <a:latin typeface="+mn-lt"/>
                <a:ea typeface="+mn-ea"/>
                <a:cs typeface="+mn-cs"/>
              </a:rPr>
              <a:t>108</a:t>
            </a:r>
            <a:r>
              <a:rPr lang="zh-CN" altLang="zh-CN" sz="1200" kern="1200" dirty="0" smtClean="0">
                <a:solidFill>
                  <a:schemeClr val="tx1"/>
                </a:solidFill>
                <a:effectLst/>
                <a:latin typeface="+mn-lt"/>
                <a:ea typeface="+mn-ea"/>
                <a:cs typeface="+mn-cs"/>
              </a:rPr>
              <a:t>万人，年均需求</a:t>
            </a:r>
            <a:r>
              <a:rPr lang="en-US" altLang="zh-CN" sz="1200" kern="1200" dirty="0" smtClean="0">
                <a:solidFill>
                  <a:schemeClr val="tx1"/>
                </a:solidFill>
                <a:effectLst/>
                <a:latin typeface="+mn-lt"/>
                <a:ea typeface="+mn-ea"/>
                <a:cs typeface="+mn-cs"/>
              </a:rPr>
              <a:t>21.6</a:t>
            </a:r>
            <a:r>
              <a:rPr lang="zh-CN" altLang="zh-CN" sz="1200" kern="1200" dirty="0" smtClean="0">
                <a:solidFill>
                  <a:schemeClr val="tx1"/>
                </a:solidFill>
                <a:effectLst/>
                <a:latin typeface="+mn-lt"/>
                <a:ea typeface="+mn-ea"/>
                <a:cs typeface="+mn-cs"/>
              </a:rPr>
              <a:t>万人，而今后全国化工类职业院校毕业生每年只有</a:t>
            </a:r>
            <a:r>
              <a:rPr lang="en-US" altLang="zh-CN" sz="1200" kern="1200" dirty="0" smtClean="0">
                <a:solidFill>
                  <a:schemeClr val="tx1"/>
                </a:solidFill>
                <a:effectLst/>
                <a:latin typeface="+mn-lt"/>
                <a:ea typeface="+mn-ea"/>
                <a:cs typeface="+mn-cs"/>
              </a:rPr>
              <a:t>10</a:t>
            </a:r>
            <a:r>
              <a:rPr lang="zh-CN" altLang="zh-CN" sz="1200" kern="1200" dirty="0" smtClean="0">
                <a:solidFill>
                  <a:schemeClr val="tx1"/>
                </a:solidFill>
                <a:effectLst/>
                <a:latin typeface="+mn-lt"/>
                <a:ea typeface="+mn-ea"/>
                <a:cs typeface="+mn-cs"/>
              </a:rPr>
              <a:t>万人。据省经信委预测，</a:t>
            </a:r>
            <a:r>
              <a:rPr lang="en-US" altLang="zh-CN" sz="1200" kern="1200" dirty="0" smtClean="0">
                <a:solidFill>
                  <a:schemeClr val="tx1"/>
                </a:solidFill>
                <a:effectLst/>
                <a:latin typeface="+mn-lt"/>
                <a:ea typeface="+mn-ea"/>
                <a:cs typeface="+mn-cs"/>
              </a:rPr>
              <a:t>2015-2020</a:t>
            </a:r>
            <a:r>
              <a:rPr lang="zh-CN" altLang="zh-CN" sz="1200" kern="1200" dirty="0" smtClean="0">
                <a:solidFill>
                  <a:schemeClr val="tx1"/>
                </a:solidFill>
                <a:effectLst/>
                <a:latin typeface="+mn-lt"/>
                <a:ea typeface="+mn-ea"/>
                <a:cs typeface="+mn-cs"/>
              </a:rPr>
              <a:t>年湖南化工行业需要相关人才</a:t>
            </a:r>
            <a:r>
              <a:rPr lang="en-US" altLang="zh-CN" sz="1200" kern="1200" dirty="0" smtClean="0">
                <a:solidFill>
                  <a:schemeClr val="tx1"/>
                </a:solidFill>
                <a:effectLst/>
                <a:latin typeface="+mn-lt"/>
                <a:ea typeface="+mn-ea"/>
                <a:cs typeface="+mn-cs"/>
              </a:rPr>
              <a:t>6</a:t>
            </a:r>
            <a:r>
              <a:rPr lang="zh-CN" altLang="zh-CN" sz="1200" kern="1200" dirty="0" smtClean="0">
                <a:solidFill>
                  <a:schemeClr val="tx1"/>
                </a:solidFill>
                <a:effectLst/>
                <a:latin typeface="+mn-lt"/>
                <a:ea typeface="+mn-ea"/>
                <a:cs typeface="+mn-cs"/>
              </a:rPr>
              <a:t>万余人，而目前，全省高职院校化工类专业人才培养规模仅占需求的</a:t>
            </a:r>
            <a:r>
              <a:rPr lang="en-US" altLang="zh-CN" sz="1200" kern="1200" dirty="0" smtClean="0">
                <a:solidFill>
                  <a:schemeClr val="tx1"/>
                </a:solidFill>
                <a:effectLst/>
                <a:latin typeface="+mn-lt"/>
                <a:ea typeface="+mn-ea"/>
                <a:cs typeface="+mn-cs"/>
              </a:rPr>
              <a:t>40%</a:t>
            </a:r>
            <a:r>
              <a:rPr lang="zh-CN" altLang="zh-CN" sz="1200" kern="1200" dirty="0" smtClean="0">
                <a:solidFill>
                  <a:schemeClr val="tx1"/>
                </a:solidFill>
                <a:effectLst/>
                <a:latin typeface="+mn-lt"/>
                <a:ea typeface="+mn-ea"/>
                <a:cs typeface="+mn-cs"/>
              </a:rPr>
              <a:t>，人才缺口巨大。</a:t>
            </a:r>
            <a:endParaRPr lang="zh-CN" altLang="zh-CN" sz="1200" kern="1200" dirty="0">
              <a:solidFill>
                <a:schemeClr val="tx1"/>
              </a:solidFill>
              <a:effectLst/>
              <a:latin typeface="+mn-lt"/>
              <a:ea typeface="+mn-ea"/>
              <a:cs typeface="+mn-cs"/>
            </a:endParaRPr>
          </a:p>
        </p:txBody>
      </p:sp>
      <p:sp>
        <p:nvSpPr>
          <p:cNvPr id="7172"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t>17</a:t>
            </a:fld>
            <a:endParaRPr lang="zh-CN" altLang="en-US" sz="120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p:cNvSpPr>
            <a:spLocks noGrp="1" noRot="1" noChangeAspect="1" noTextEdit="1"/>
          </p:cNvSpPr>
          <p:nvPr>
            <p:ph type="sldImg"/>
          </p:nvPr>
        </p:nvSpPr>
        <p:spPr>
          <a:ln>
            <a:solidFill>
              <a:srgbClr val="000000"/>
            </a:solidFill>
            <a:miter/>
          </a:ln>
        </p:spPr>
      </p:sp>
      <p:sp>
        <p:nvSpPr>
          <p:cNvPr id="7171" name="备注占位符 2"/>
          <p:cNvSpPr>
            <a:spLocks noGrp="1"/>
          </p:cNvSpPr>
          <p:nvPr>
            <p:ph type="body" idx="1"/>
          </p:nvPr>
        </p:nvSpPr>
        <p:spPr>
          <a:noFill/>
          <a:ln>
            <a:noFill/>
          </a:ln>
        </p:spPr>
        <p:txBody>
          <a:bodyPr wrap="square" lIns="91440" tIns="45720" rIns="91440" bIns="45720" anchor="t"/>
          <a:lstStyle/>
          <a:p>
            <a:r>
              <a:rPr lang="zh-CN" altLang="zh-CN" sz="1200" kern="1200" dirty="0" smtClean="0">
                <a:solidFill>
                  <a:schemeClr val="tx1"/>
                </a:solidFill>
                <a:effectLst/>
                <a:latin typeface="+mn-lt"/>
                <a:ea typeface="+mn-ea"/>
                <a:cs typeface="+mn-cs"/>
              </a:rPr>
              <a:t>产业的蓬勃发展离不开专业人才的强力支撑，工信部调查数据分析显示，</a:t>
            </a:r>
            <a:r>
              <a:rPr lang="en-US" altLang="zh-CN" sz="1200" kern="1200" dirty="0" smtClean="0">
                <a:solidFill>
                  <a:schemeClr val="tx1"/>
                </a:solidFill>
                <a:effectLst/>
                <a:latin typeface="+mn-lt"/>
                <a:ea typeface="+mn-ea"/>
                <a:cs typeface="+mn-cs"/>
              </a:rPr>
              <a:t>2016</a:t>
            </a:r>
            <a:r>
              <a:rPr lang="zh-CN" altLang="zh-CN"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2020</a:t>
            </a:r>
            <a:r>
              <a:rPr lang="zh-CN" altLang="zh-CN" sz="1200" kern="1200" dirty="0" smtClean="0">
                <a:solidFill>
                  <a:schemeClr val="tx1"/>
                </a:solidFill>
                <a:effectLst/>
                <a:latin typeface="+mn-lt"/>
                <a:ea typeface="+mn-ea"/>
                <a:cs typeface="+mn-cs"/>
              </a:rPr>
              <a:t>年，高素质技术技能人才需求增长</a:t>
            </a:r>
            <a:r>
              <a:rPr lang="en-US" altLang="zh-CN" sz="1200" kern="1200" dirty="0" smtClean="0">
                <a:solidFill>
                  <a:schemeClr val="tx1"/>
                </a:solidFill>
                <a:effectLst/>
                <a:latin typeface="+mn-lt"/>
                <a:ea typeface="+mn-ea"/>
                <a:cs typeface="+mn-cs"/>
              </a:rPr>
              <a:t>108</a:t>
            </a:r>
            <a:r>
              <a:rPr lang="zh-CN" altLang="zh-CN" sz="1200" kern="1200" dirty="0" smtClean="0">
                <a:solidFill>
                  <a:schemeClr val="tx1"/>
                </a:solidFill>
                <a:effectLst/>
                <a:latin typeface="+mn-lt"/>
                <a:ea typeface="+mn-ea"/>
                <a:cs typeface="+mn-cs"/>
              </a:rPr>
              <a:t>万人，年均需求</a:t>
            </a:r>
            <a:r>
              <a:rPr lang="en-US" altLang="zh-CN" sz="1200" kern="1200" dirty="0" smtClean="0">
                <a:solidFill>
                  <a:schemeClr val="tx1"/>
                </a:solidFill>
                <a:effectLst/>
                <a:latin typeface="+mn-lt"/>
                <a:ea typeface="+mn-ea"/>
                <a:cs typeface="+mn-cs"/>
              </a:rPr>
              <a:t>21.6</a:t>
            </a:r>
            <a:r>
              <a:rPr lang="zh-CN" altLang="zh-CN" sz="1200" kern="1200" dirty="0" smtClean="0">
                <a:solidFill>
                  <a:schemeClr val="tx1"/>
                </a:solidFill>
                <a:effectLst/>
                <a:latin typeface="+mn-lt"/>
                <a:ea typeface="+mn-ea"/>
                <a:cs typeface="+mn-cs"/>
              </a:rPr>
              <a:t>万人，而今后全国化工类职业院校毕业生每年只有</a:t>
            </a:r>
            <a:r>
              <a:rPr lang="en-US" altLang="zh-CN" sz="1200" kern="1200" dirty="0" smtClean="0">
                <a:solidFill>
                  <a:schemeClr val="tx1"/>
                </a:solidFill>
                <a:effectLst/>
                <a:latin typeface="+mn-lt"/>
                <a:ea typeface="+mn-ea"/>
                <a:cs typeface="+mn-cs"/>
              </a:rPr>
              <a:t>10</a:t>
            </a:r>
            <a:r>
              <a:rPr lang="zh-CN" altLang="zh-CN" sz="1200" kern="1200" dirty="0" smtClean="0">
                <a:solidFill>
                  <a:schemeClr val="tx1"/>
                </a:solidFill>
                <a:effectLst/>
                <a:latin typeface="+mn-lt"/>
                <a:ea typeface="+mn-ea"/>
                <a:cs typeface="+mn-cs"/>
              </a:rPr>
              <a:t>万人。据省经信委预测，</a:t>
            </a:r>
            <a:r>
              <a:rPr lang="en-US" altLang="zh-CN" sz="1200" kern="1200" dirty="0" smtClean="0">
                <a:solidFill>
                  <a:schemeClr val="tx1"/>
                </a:solidFill>
                <a:effectLst/>
                <a:latin typeface="+mn-lt"/>
                <a:ea typeface="+mn-ea"/>
                <a:cs typeface="+mn-cs"/>
              </a:rPr>
              <a:t>2015-2020</a:t>
            </a:r>
            <a:r>
              <a:rPr lang="zh-CN" altLang="zh-CN" sz="1200" kern="1200" dirty="0" smtClean="0">
                <a:solidFill>
                  <a:schemeClr val="tx1"/>
                </a:solidFill>
                <a:effectLst/>
                <a:latin typeface="+mn-lt"/>
                <a:ea typeface="+mn-ea"/>
                <a:cs typeface="+mn-cs"/>
              </a:rPr>
              <a:t>年湖南化工行业需要相关人才</a:t>
            </a:r>
            <a:r>
              <a:rPr lang="en-US" altLang="zh-CN" sz="1200" kern="1200" dirty="0" smtClean="0">
                <a:solidFill>
                  <a:schemeClr val="tx1"/>
                </a:solidFill>
                <a:effectLst/>
                <a:latin typeface="+mn-lt"/>
                <a:ea typeface="+mn-ea"/>
                <a:cs typeface="+mn-cs"/>
              </a:rPr>
              <a:t>6</a:t>
            </a:r>
            <a:r>
              <a:rPr lang="zh-CN" altLang="zh-CN" sz="1200" kern="1200" dirty="0" smtClean="0">
                <a:solidFill>
                  <a:schemeClr val="tx1"/>
                </a:solidFill>
                <a:effectLst/>
                <a:latin typeface="+mn-lt"/>
                <a:ea typeface="+mn-ea"/>
                <a:cs typeface="+mn-cs"/>
              </a:rPr>
              <a:t>万余人，而目前，全省高职院校化工类专业人才培养规模仅占需求的</a:t>
            </a:r>
            <a:r>
              <a:rPr lang="en-US" altLang="zh-CN" sz="1200" kern="1200" dirty="0" smtClean="0">
                <a:solidFill>
                  <a:schemeClr val="tx1"/>
                </a:solidFill>
                <a:effectLst/>
                <a:latin typeface="+mn-lt"/>
                <a:ea typeface="+mn-ea"/>
                <a:cs typeface="+mn-cs"/>
              </a:rPr>
              <a:t>40%</a:t>
            </a:r>
            <a:r>
              <a:rPr lang="zh-CN" altLang="zh-CN" sz="1200" kern="1200" dirty="0" smtClean="0">
                <a:solidFill>
                  <a:schemeClr val="tx1"/>
                </a:solidFill>
                <a:effectLst/>
                <a:latin typeface="+mn-lt"/>
                <a:ea typeface="+mn-ea"/>
                <a:cs typeface="+mn-cs"/>
              </a:rPr>
              <a:t>，人才缺口巨大。</a:t>
            </a:r>
            <a:endParaRPr lang="zh-CN" altLang="zh-CN" sz="1200" kern="1200" dirty="0">
              <a:solidFill>
                <a:schemeClr val="tx1"/>
              </a:solidFill>
              <a:effectLst/>
              <a:latin typeface="+mn-lt"/>
              <a:ea typeface="+mn-ea"/>
              <a:cs typeface="+mn-cs"/>
            </a:endParaRPr>
          </a:p>
        </p:txBody>
      </p:sp>
      <p:sp>
        <p:nvSpPr>
          <p:cNvPr id="7172"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t>18</a:t>
            </a:fld>
            <a:endParaRPr lang="zh-CN" altLang="en-US" sz="120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p:cNvSpPr>
            <a:spLocks noGrp="1" noRot="1" noChangeAspect="1" noTextEdit="1"/>
          </p:cNvSpPr>
          <p:nvPr>
            <p:ph type="sldImg"/>
          </p:nvPr>
        </p:nvSpPr>
        <p:spPr>
          <a:ln>
            <a:solidFill>
              <a:srgbClr val="000000"/>
            </a:solidFill>
            <a:miter/>
          </a:ln>
        </p:spPr>
      </p:sp>
      <p:sp>
        <p:nvSpPr>
          <p:cNvPr id="7171" name="备注占位符 2"/>
          <p:cNvSpPr>
            <a:spLocks noGrp="1"/>
          </p:cNvSpPr>
          <p:nvPr>
            <p:ph type="body" idx="1"/>
          </p:nvPr>
        </p:nvSpPr>
        <p:spPr>
          <a:noFill/>
          <a:ln>
            <a:noFill/>
          </a:ln>
        </p:spPr>
        <p:txBody>
          <a:bodyPr wrap="square" lIns="91440" tIns="45720" rIns="91440" bIns="45720" anchor="t"/>
          <a:lstStyle/>
          <a:p>
            <a:r>
              <a:rPr lang="zh-CN" altLang="zh-CN" sz="1200" kern="1200" dirty="0" smtClean="0">
                <a:solidFill>
                  <a:schemeClr val="tx1"/>
                </a:solidFill>
                <a:effectLst/>
                <a:latin typeface="+mn-lt"/>
                <a:ea typeface="+mn-ea"/>
                <a:cs typeface="+mn-cs"/>
              </a:rPr>
              <a:t>产业的蓬勃发展离不开专业人才的强力支撑，工信部调查数据分析显示，</a:t>
            </a:r>
            <a:r>
              <a:rPr lang="en-US" altLang="zh-CN" sz="1200" kern="1200" dirty="0" smtClean="0">
                <a:solidFill>
                  <a:schemeClr val="tx1"/>
                </a:solidFill>
                <a:effectLst/>
                <a:latin typeface="+mn-lt"/>
                <a:ea typeface="+mn-ea"/>
                <a:cs typeface="+mn-cs"/>
              </a:rPr>
              <a:t>2016</a:t>
            </a:r>
            <a:r>
              <a:rPr lang="zh-CN" altLang="zh-CN"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2020</a:t>
            </a:r>
            <a:r>
              <a:rPr lang="zh-CN" altLang="zh-CN" sz="1200" kern="1200" dirty="0" smtClean="0">
                <a:solidFill>
                  <a:schemeClr val="tx1"/>
                </a:solidFill>
                <a:effectLst/>
                <a:latin typeface="+mn-lt"/>
                <a:ea typeface="+mn-ea"/>
                <a:cs typeface="+mn-cs"/>
              </a:rPr>
              <a:t>年，高素质技术技能人才需求增长</a:t>
            </a:r>
            <a:r>
              <a:rPr lang="en-US" altLang="zh-CN" sz="1200" kern="1200" dirty="0" smtClean="0">
                <a:solidFill>
                  <a:schemeClr val="tx1"/>
                </a:solidFill>
                <a:effectLst/>
                <a:latin typeface="+mn-lt"/>
                <a:ea typeface="+mn-ea"/>
                <a:cs typeface="+mn-cs"/>
              </a:rPr>
              <a:t>108</a:t>
            </a:r>
            <a:r>
              <a:rPr lang="zh-CN" altLang="zh-CN" sz="1200" kern="1200" dirty="0" smtClean="0">
                <a:solidFill>
                  <a:schemeClr val="tx1"/>
                </a:solidFill>
                <a:effectLst/>
                <a:latin typeface="+mn-lt"/>
                <a:ea typeface="+mn-ea"/>
                <a:cs typeface="+mn-cs"/>
              </a:rPr>
              <a:t>万人，年均需求</a:t>
            </a:r>
            <a:r>
              <a:rPr lang="en-US" altLang="zh-CN" sz="1200" kern="1200" dirty="0" smtClean="0">
                <a:solidFill>
                  <a:schemeClr val="tx1"/>
                </a:solidFill>
                <a:effectLst/>
                <a:latin typeface="+mn-lt"/>
                <a:ea typeface="+mn-ea"/>
                <a:cs typeface="+mn-cs"/>
              </a:rPr>
              <a:t>21.6</a:t>
            </a:r>
            <a:r>
              <a:rPr lang="zh-CN" altLang="zh-CN" sz="1200" kern="1200" dirty="0" smtClean="0">
                <a:solidFill>
                  <a:schemeClr val="tx1"/>
                </a:solidFill>
                <a:effectLst/>
                <a:latin typeface="+mn-lt"/>
                <a:ea typeface="+mn-ea"/>
                <a:cs typeface="+mn-cs"/>
              </a:rPr>
              <a:t>万人，而今后全国化工类职业院校毕业生每年只有</a:t>
            </a:r>
            <a:r>
              <a:rPr lang="en-US" altLang="zh-CN" sz="1200" kern="1200" dirty="0" smtClean="0">
                <a:solidFill>
                  <a:schemeClr val="tx1"/>
                </a:solidFill>
                <a:effectLst/>
                <a:latin typeface="+mn-lt"/>
                <a:ea typeface="+mn-ea"/>
                <a:cs typeface="+mn-cs"/>
              </a:rPr>
              <a:t>10</a:t>
            </a:r>
            <a:r>
              <a:rPr lang="zh-CN" altLang="zh-CN" sz="1200" kern="1200" dirty="0" smtClean="0">
                <a:solidFill>
                  <a:schemeClr val="tx1"/>
                </a:solidFill>
                <a:effectLst/>
                <a:latin typeface="+mn-lt"/>
                <a:ea typeface="+mn-ea"/>
                <a:cs typeface="+mn-cs"/>
              </a:rPr>
              <a:t>万人。据省经信委预测，</a:t>
            </a:r>
            <a:r>
              <a:rPr lang="en-US" altLang="zh-CN" sz="1200" kern="1200" dirty="0" smtClean="0">
                <a:solidFill>
                  <a:schemeClr val="tx1"/>
                </a:solidFill>
                <a:effectLst/>
                <a:latin typeface="+mn-lt"/>
                <a:ea typeface="+mn-ea"/>
                <a:cs typeface="+mn-cs"/>
              </a:rPr>
              <a:t>2015-2020</a:t>
            </a:r>
            <a:r>
              <a:rPr lang="zh-CN" altLang="zh-CN" sz="1200" kern="1200" dirty="0" smtClean="0">
                <a:solidFill>
                  <a:schemeClr val="tx1"/>
                </a:solidFill>
                <a:effectLst/>
                <a:latin typeface="+mn-lt"/>
                <a:ea typeface="+mn-ea"/>
                <a:cs typeface="+mn-cs"/>
              </a:rPr>
              <a:t>年湖南化工行业需要相关人才</a:t>
            </a:r>
            <a:r>
              <a:rPr lang="en-US" altLang="zh-CN" sz="1200" kern="1200" dirty="0" smtClean="0">
                <a:solidFill>
                  <a:schemeClr val="tx1"/>
                </a:solidFill>
                <a:effectLst/>
                <a:latin typeface="+mn-lt"/>
                <a:ea typeface="+mn-ea"/>
                <a:cs typeface="+mn-cs"/>
              </a:rPr>
              <a:t>6</a:t>
            </a:r>
            <a:r>
              <a:rPr lang="zh-CN" altLang="zh-CN" sz="1200" kern="1200" dirty="0" smtClean="0">
                <a:solidFill>
                  <a:schemeClr val="tx1"/>
                </a:solidFill>
                <a:effectLst/>
                <a:latin typeface="+mn-lt"/>
                <a:ea typeface="+mn-ea"/>
                <a:cs typeface="+mn-cs"/>
              </a:rPr>
              <a:t>万余人，而目前，全省高职院校化工类专业人才培养规模仅占需求的</a:t>
            </a:r>
            <a:r>
              <a:rPr lang="en-US" altLang="zh-CN" sz="1200" kern="1200" dirty="0" smtClean="0">
                <a:solidFill>
                  <a:schemeClr val="tx1"/>
                </a:solidFill>
                <a:effectLst/>
                <a:latin typeface="+mn-lt"/>
                <a:ea typeface="+mn-ea"/>
                <a:cs typeface="+mn-cs"/>
              </a:rPr>
              <a:t>40%</a:t>
            </a:r>
            <a:r>
              <a:rPr lang="zh-CN" altLang="zh-CN" sz="1200" kern="1200" dirty="0" smtClean="0">
                <a:solidFill>
                  <a:schemeClr val="tx1"/>
                </a:solidFill>
                <a:effectLst/>
                <a:latin typeface="+mn-lt"/>
                <a:ea typeface="+mn-ea"/>
                <a:cs typeface="+mn-cs"/>
              </a:rPr>
              <a:t>，人才缺口巨大。</a:t>
            </a:r>
            <a:endParaRPr lang="zh-CN" altLang="zh-CN" sz="1200" kern="1200" dirty="0">
              <a:solidFill>
                <a:schemeClr val="tx1"/>
              </a:solidFill>
              <a:effectLst/>
              <a:latin typeface="+mn-lt"/>
              <a:ea typeface="+mn-ea"/>
              <a:cs typeface="+mn-cs"/>
            </a:endParaRPr>
          </a:p>
        </p:txBody>
      </p:sp>
      <p:sp>
        <p:nvSpPr>
          <p:cNvPr id="7172"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t>19</a:t>
            </a:fld>
            <a:endParaRPr lang="zh-CN" altLang="en-US"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p:cNvSpPr>
            <a:spLocks noGrp="1" noRot="1" noChangeAspect="1" noTextEdit="1"/>
          </p:cNvSpPr>
          <p:nvPr>
            <p:ph type="sldImg"/>
          </p:nvPr>
        </p:nvSpPr>
        <p:spPr>
          <a:ln>
            <a:solidFill>
              <a:srgbClr val="000000"/>
            </a:solidFill>
            <a:miter/>
          </a:ln>
        </p:spPr>
      </p:sp>
      <p:sp>
        <p:nvSpPr>
          <p:cNvPr id="7171" name="备注占位符 2"/>
          <p:cNvSpPr>
            <a:spLocks noGrp="1"/>
          </p:cNvSpPr>
          <p:nvPr>
            <p:ph type="body" idx="1"/>
          </p:nvPr>
        </p:nvSpPr>
        <p:spPr>
          <a:noFill/>
          <a:ln>
            <a:noFill/>
          </a:ln>
        </p:spPr>
        <p:txBody>
          <a:bodyPr wrap="square" lIns="91440" tIns="45720" rIns="91440" bIns="45720" anchor="t"/>
          <a:lstStyle/>
          <a:p>
            <a:pPr lvl="0">
              <a:spcBef>
                <a:spcPct val="0"/>
              </a:spcBef>
            </a:pPr>
            <a:r>
              <a:rPr lang="zh-CN" altLang="en-US" dirty="0" smtClean="0"/>
              <a:t>我将从专业建设背景等四个方面一一展开</a:t>
            </a:r>
            <a:endParaRPr lang="zh-CN" altLang="en-US" dirty="0"/>
          </a:p>
        </p:txBody>
      </p:sp>
      <p:sp>
        <p:nvSpPr>
          <p:cNvPr id="7172"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t>2</a:t>
            </a:fld>
            <a:endParaRPr lang="zh-CN" altLang="en-US" sz="120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p:cNvSpPr>
            <a:spLocks noGrp="1" noRot="1" noChangeAspect="1" noTextEdit="1"/>
          </p:cNvSpPr>
          <p:nvPr>
            <p:ph type="sldImg"/>
          </p:nvPr>
        </p:nvSpPr>
        <p:spPr>
          <a:ln>
            <a:solidFill>
              <a:srgbClr val="000000"/>
            </a:solidFill>
            <a:miter/>
          </a:ln>
        </p:spPr>
      </p:sp>
      <p:sp>
        <p:nvSpPr>
          <p:cNvPr id="7171" name="备注占位符 2"/>
          <p:cNvSpPr>
            <a:spLocks noGrp="1"/>
          </p:cNvSpPr>
          <p:nvPr>
            <p:ph type="body" idx="1"/>
          </p:nvPr>
        </p:nvSpPr>
        <p:spPr>
          <a:noFill/>
          <a:ln>
            <a:noFill/>
          </a:ln>
        </p:spPr>
        <p:txBody>
          <a:bodyPr wrap="square" lIns="91440" tIns="45720" rIns="91440" bIns="45720" anchor="t"/>
          <a:lstStyle/>
          <a:p>
            <a:pPr lvl="0">
              <a:spcBef>
                <a:spcPct val="0"/>
              </a:spcBef>
            </a:pPr>
            <a:r>
              <a:rPr lang="zh-CN" altLang="en-US" dirty="0" smtClean="0"/>
              <a:t>我将从专业建设背景等四个方面一一展开</a:t>
            </a:r>
            <a:endParaRPr lang="zh-CN" altLang="en-US" dirty="0"/>
          </a:p>
        </p:txBody>
      </p:sp>
      <p:sp>
        <p:nvSpPr>
          <p:cNvPr id="7172"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t>20</a:t>
            </a:fld>
            <a:endParaRPr lang="zh-CN" altLang="en-US" sz="1200"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p:cNvSpPr>
            <a:spLocks noGrp="1" noRot="1" noChangeAspect="1" noTextEdit="1"/>
          </p:cNvSpPr>
          <p:nvPr>
            <p:ph type="sldImg"/>
          </p:nvPr>
        </p:nvSpPr>
        <p:spPr>
          <a:ln>
            <a:solidFill>
              <a:srgbClr val="000000"/>
            </a:solidFill>
            <a:miter/>
          </a:ln>
        </p:spPr>
      </p:sp>
      <p:sp>
        <p:nvSpPr>
          <p:cNvPr id="7171" name="备注占位符 2"/>
          <p:cNvSpPr>
            <a:spLocks noGrp="1"/>
          </p:cNvSpPr>
          <p:nvPr>
            <p:ph type="body" idx="1"/>
          </p:nvPr>
        </p:nvSpPr>
        <p:spPr>
          <a:noFill/>
          <a:ln>
            <a:noFill/>
          </a:ln>
        </p:spPr>
        <p:txBody>
          <a:bodyPr wrap="square" lIns="91440" tIns="45720" rIns="91440" bIns="45720" anchor="t"/>
          <a:lstStyle/>
          <a:p>
            <a:r>
              <a:rPr lang="zh-CN" altLang="zh-CN" sz="1200" kern="1200" dirty="0" smtClean="0">
                <a:solidFill>
                  <a:schemeClr val="tx1"/>
                </a:solidFill>
                <a:effectLst/>
                <a:latin typeface="+mn-lt"/>
                <a:ea typeface="+mn-ea"/>
                <a:cs typeface="+mn-cs"/>
              </a:rPr>
              <a:t>产业的蓬勃发展离不开专业人才的强力支撑，工信部调查数据分析显示，</a:t>
            </a:r>
            <a:r>
              <a:rPr lang="en-US" altLang="zh-CN" sz="1200" kern="1200" dirty="0" smtClean="0">
                <a:solidFill>
                  <a:schemeClr val="tx1"/>
                </a:solidFill>
                <a:effectLst/>
                <a:latin typeface="+mn-lt"/>
                <a:ea typeface="+mn-ea"/>
                <a:cs typeface="+mn-cs"/>
              </a:rPr>
              <a:t>2016</a:t>
            </a:r>
            <a:r>
              <a:rPr lang="zh-CN" altLang="zh-CN"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2020</a:t>
            </a:r>
            <a:r>
              <a:rPr lang="zh-CN" altLang="zh-CN" sz="1200" kern="1200" dirty="0" smtClean="0">
                <a:solidFill>
                  <a:schemeClr val="tx1"/>
                </a:solidFill>
                <a:effectLst/>
                <a:latin typeface="+mn-lt"/>
                <a:ea typeface="+mn-ea"/>
                <a:cs typeface="+mn-cs"/>
              </a:rPr>
              <a:t>年，高素质技术技能人才需求增长</a:t>
            </a:r>
            <a:r>
              <a:rPr lang="en-US" altLang="zh-CN" sz="1200" kern="1200" dirty="0" smtClean="0">
                <a:solidFill>
                  <a:schemeClr val="tx1"/>
                </a:solidFill>
                <a:effectLst/>
                <a:latin typeface="+mn-lt"/>
                <a:ea typeface="+mn-ea"/>
                <a:cs typeface="+mn-cs"/>
              </a:rPr>
              <a:t>108</a:t>
            </a:r>
            <a:r>
              <a:rPr lang="zh-CN" altLang="zh-CN" sz="1200" kern="1200" dirty="0" smtClean="0">
                <a:solidFill>
                  <a:schemeClr val="tx1"/>
                </a:solidFill>
                <a:effectLst/>
                <a:latin typeface="+mn-lt"/>
                <a:ea typeface="+mn-ea"/>
                <a:cs typeface="+mn-cs"/>
              </a:rPr>
              <a:t>万人，年均需求</a:t>
            </a:r>
            <a:r>
              <a:rPr lang="en-US" altLang="zh-CN" sz="1200" kern="1200" dirty="0" smtClean="0">
                <a:solidFill>
                  <a:schemeClr val="tx1"/>
                </a:solidFill>
                <a:effectLst/>
                <a:latin typeface="+mn-lt"/>
                <a:ea typeface="+mn-ea"/>
                <a:cs typeface="+mn-cs"/>
              </a:rPr>
              <a:t>21.6</a:t>
            </a:r>
            <a:r>
              <a:rPr lang="zh-CN" altLang="zh-CN" sz="1200" kern="1200" dirty="0" smtClean="0">
                <a:solidFill>
                  <a:schemeClr val="tx1"/>
                </a:solidFill>
                <a:effectLst/>
                <a:latin typeface="+mn-lt"/>
                <a:ea typeface="+mn-ea"/>
                <a:cs typeface="+mn-cs"/>
              </a:rPr>
              <a:t>万人，而今后全国化工类职业院校毕业生每年只有</a:t>
            </a:r>
            <a:r>
              <a:rPr lang="en-US" altLang="zh-CN" sz="1200" kern="1200" dirty="0" smtClean="0">
                <a:solidFill>
                  <a:schemeClr val="tx1"/>
                </a:solidFill>
                <a:effectLst/>
                <a:latin typeface="+mn-lt"/>
                <a:ea typeface="+mn-ea"/>
                <a:cs typeface="+mn-cs"/>
              </a:rPr>
              <a:t>10</a:t>
            </a:r>
            <a:r>
              <a:rPr lang="zh-CN" altLang="zh-CN" sz="1200" kern="1200" dirty="0" smtClean="0">
                <a:solidFill>
                  <a:schemeClr val="tx1"/>
                </a:solidFill>
                <a:effectLst/>
                <a:latin typeface="+mn-lt"/>
                <a:ea typeface="+mn-ea"/>
                <a:cs typeface="+mn-cs"/>
              </a:rPr>
              <a:t>万人。据省经信委预测，</a:t>
            </a:r>
            <a:r>
              <a:rPr lang="en-US" altLang="zh-CN" sz="1200" kern="1200" dirty="0" smtClean="0">
                <a:solidFill>
                  <a:schemeClr val="tx1"/>
                </a:solidFill>
                <a:effectLst/>
                <a:latin typeface="+mn-lt"/>
                <a:ea typeface="+mn-ea"/>
                <a:cs typeface="+mn-cs"/>
              </a:rPr>
              <a:t>2015-2020</a:t>
            </a:r>
            <a:r>
              <a:rPr lang="zh-CN" altLang="zh-CN" sz="1200" kern="1200" dirty="0" smtClean="0">
                <a:solidFill>
                  <a:schemeClr val="tx1"/>
                </a:solidFill>
                <a:effectLst/>
                <a:latin typeface="+mn-lt"/>
                <a:ea typeface="+mn-ea"/>
                <a:cs typeface="+mn-cs"/>
              </a:rPr>
              <a:t>年湖南化工行业需要相关人才</a:t>
            </a:r>
            <a:r>
              <a:rPr lang="en-US" altLang="zh-CN" sz="1200" kern="1200" dirty="0" smtClean="0">
                <a:solidFill>
                  <a:schemeClr val="tx1"/>
                </a:solidFill>
                <a:effectLst/>
                <a:latin typeface="+mn-lt"/>
                <a:ea typeface="+mn-ea"/>
                <a:cs typeface="+mn-cs"/>
              </a:rPr>
              <a:t>6</a:t>
            </a:r>
            <a:r>
              <a:rPr lang="zh-CN" altLang="zh-CN" sz="1200" kern="1200" dirty="0" smtClean="0">
                <a:solidFill>
                  <a:schemeClr val="tx1"/>
                </a:solidFill>
                <a:effectLst/>
                <a:latin typeface="+mn-lt"/>
                <a:ea typeface="+mn-ea"/>
                <a:cs typeface="+mn-cs"/>
              </a:rPr>
              <a:t>万余人，而目前，全省高职院校化工类专业人才培养规模仅占需求的</a:t>
            </a:r>
            <a:r>
              <a:rPr lang="en-US" altLang="zh-CN" sz="1200" kern="1200" dirty="0" smtClean="0">
                <a:solidFill>
                  <a:schemeClr val="tx1"/>
                </a:solidFill>
                <a:effectLst/>
                <a:latin typeface="+mn-lt"/>
                <a:ea typeface="+mn-ea"/>
                <a:cs typeface="+mn-cs"/>
              </a:rPr>
              <a:t>40%</a:t>
            </a:r>
            <a:r>
              <a:rPr lang="zh-CN" altLang="zh-CN" sz="1200" kern="1200" dirty="0" smtClean="0">
                <a:solidFill>
                  <a:schemeClr val="tx1"/>
                </a:solidFill>
                <a:effectLst/>
                <a:latin typeface="+mn-lt"/>
                <a:ea typeface="+mn-ea"/>
                <a:cs typeface="+mn-cs"/>
              </a:rPr>
              <a:t>，人才缺口巨大。</a:t>
            </a:r>
            <a:endParaRPr lang="zh-CN" altLang="zh-CN" sz="1200" kern="1200" dirty="0">
              <a:solidFill>
                <a:schemeClr val="tx1"/>
              </a:solidFill>
              <a:effectLst/>
              <a:latin typeface="+mn-lt"/>
              <a:ea typeface="+mn-ea"/>
              <a:cs typeface="+mn-cs"/>
            </a:endParaRPr>
          </a:p>
        </p:txBody>
      </p:sp>
      <p:sp>
        <p:nvSpPr>
          <p:cNvPr id="7172"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t>21</a:t>
            </a:fld>
            <a:endParaRPr lang="zh-CN" altLang="en-US" sz="120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p:cNvSpPr>
            <a:spLocks noGrp="1" noRot="1" noChangeAspect="1" noTextEdit="1"/>
          </p:cNvSpPr>
          <p:nvPr>
            <p:ph type="sldImg"/>
          </p:nvPr>
        </p:nvSpPr>
        <p:spPr>
          <a:ln>
            <a:solidFill>
              <a:srgbClr val="000000"/>
            </a:solidFill>
            <a:miter/>
          </a:ln>
        </p:spPr>
      </p:sp>
      <p:sp>
        <p:nvSpPr>
          <p:cNvPr id="7171" name="备注占位符 2"/>
          <p:cNvSpPr>
            <a:spLocks noGrp="1"/>
          </p:cNvSpPr>
          <p:nvPr>
            <p:ph type="body" idx="1"/>
          </p:nvPr>
        </p:nvSpPr>
        <p:spPr>
          <a:noFill/>
          <a:ln>
            <a:noFill/>
          </a:ln>
        </p:spPr>
        <p:txBody>
          <a:bodyPr wrap="square" lIns="91440" tIns="45720" rIns="91440" bIns="45720" anchor="t"/>
          <a:lstStyle/>
          <a:p>
            <a:r>
              <a:rPr lang="zh-CN" altLang="zh-CN" sz="1200" kern="1200" dirty="0" smtClean="0">
                <a:solidFill>
                  <a:schemeClr val="tx1"/>
                </a:solidFill>
                <a:effectLst/>
                <a:latin typeface="+mn-lt"/>
                <a:ea typeface="+mn-ea"/>
                <a:cs typeface="+mn-cs"/>
              </a:rPr>
              <a:t>产业的蓬勃发展离不开专业人才的强力支撑，工信部调查数据分析显示，</a:t>
            </a:r>
            <a:r>
              <a:rPr lang="en-US" altLang="zh-CN" sz="1200" kern="1200" dirty="0" smtClean="0">
                <a:solidFill>
                  <a:schemeClr val="tx1"/>
                </a:solidFill>
                <a:effectLst/>
                <a:latin typeface="+mn-lt"/>
                <a:ea typeface="+mn-ea"/>
                <a:cs typeface="+mn-cs"/>
              </a:rPr>
              <a:t>2016</a:t>
            </a:r>
            <a:r>
              <a:rPr lang="zh-CN" altLang="zh-CN"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2020</a:t>
            </a:r>
            <a:r>
              <a:rPr lang="zh-CN" altLang="zh-CN" sz="1200" kern="1200" dirty="0" smtClean="0">
                <a:solidFill>
                  <a:schemeClr val="tx1"/>
                </a:solidFill>
                <a:effectLst/>
                <a:latin typeface="+mn-lt"/>
                <a:ea typeface="+mn-ea"/>
                <a:cs typeface="+mn-cs"/>
              </a:rPr>
              <a:t>年，高素质技术技能人才需求增长</a:t>
            </a:r>
            <a:r>
              <a:rPr lang="en-US" altLang="zh-CN" sz="1200" kern="1200" dirty="0" smtClean="0">
                <a:solidFill>
                  <a:schemeClr val="tx1"/>
                </a:solidFill>
                <a:effectLst/>
                <a:latin typeface="+mn-lt"/>
                <a:ea typeface="+mn-ea"/>
                <a:cs typeface="+mn-cs"/>
              </a:rPr>
              <a:t>108</a:t>
            </a:r>
            <a:r>
              <a:rPr lang="zh-CN" altLang="zh-CN" sz="1200" kern="1200" dirty="0" smtClean="0">
                <a:solidFill>
                  <a:schemeClr val="tx1"/>
                </a:solidFill>
                <a:effectLst/>
                <a:latin typeface="+mn-lt"/>
                <a:ea typeface="+mn-ea"/>
                <a:cs typeface="+mn-cs"/>
              </a:rPr>
              <a:t>万人，年均需求</a:t>
            </a:r>
            <a:r>
              <a:rPr lang="en-US" altLang="zh-CN" sz="1200" kern="1200" dirty="0" smtClean="0">
                <a:solidFill>
                  <a:schemeClr val="tx1"/>
                </a:solidFill>
                <a:effectLst/>
                <a:latin typeface="+mn-lt"/>
                <a:ea typeface="+mn-ea"/>
                <a:cs typeface="+mn-cs"/>
              </a:rPr>
              <a:t>21.6</a:t>
            </a:r>
            <a:r>
              <a:rPr lang="zh-CN" altLang="zh-CN" sz="1200" kern="1200" dirty="0" smtClean="0">
                <a:solidFill>
                  <a:schemeClr val="tx1"/>
                </a:solidFill>
                <a:effectLst/>
                <a:latin typeface="+mn-lt"/>
                <a:ea typeface="+mn-ea"/>
                <a:cs typeface="+mn-cs"/>
              </a:rPr>
              <a:t>万人，而今后全国化工类职业院校毕业生每年只有</a:t>
            </a:r>
            <a:r>
              <a:rPr lang="en-US" altLang="zh-CN" sz="1200" kern="1200" dirty="0" smtClean="0">
                <a:solidFill>
                  <a:schemeClr val="tx1"/>
                </a:solidFill>
                <a:effectLst/>
                <a:latin typeface="+mn-lt"/>
                <a:ea typeface="+mn-ea"/>
                <a:cs typeface="+mn-cs"/>
              </a:rPr>
              <a:t>10</a:t>
            </a:r>
            <a:r>
              <a:rPr lang="zh-CN" altLang="zh-CN" sz="1200" kern="1200" dirty="0" smtClean="0">
                <a:solidFill>
                  <a:schemeClr val="tx1"/>
                </a:solidFill>
                <a:effectLst/>
                <a:latin typeface="+mn-lt"/>
                <a:ea typeface="+mn-ea"/>
                <a:cs typeface="+mn-cs"/>
              </a:rPr>
              <a:t>万人。据省经信委预测，</a:t>
            </a:r>
            <a:r>
              <a:rPr lang="en-US" altLang="zh-CN" sz="1200" kern="1200" dirty="0" smtClean="0">
                <a:solidFill>
                  <a:schemeClr val="tx1"/>
                </a:solidFill>
                <a:effectLst/>
                <a:latin typeface="+mn-lt"/>
                <a:ea typeface="+mn-ea"/>
                <a:cs typeface="+mn-cs"/>
              </a:rPr>
              <a:t>2015-2020</a:t>
            </a:r>
            <a:r>
              <a:rPr lang="zh-CN" altLang="zh-CN" sz="1200" kern="1200" dirty="0" smtClean="0">
                <a:solidFill>
                  <a:schemeClr val="tx1"/>
                </a:solidFill>
                <a:effectLst/>
                <a:latin typeface="+mn-lt"/>
                <a:ea typeface="+mn-ea"/>
                <a:cs typeface="+mn-cs"/>
              </a:rPr>
              <a:t>年湖南化工行业需要相关人才</a:t>
            </a:r>
            <a:r>
              <a:rPr lang="en-US" altLang="zh-CN" sz="1200" kern="1200" dirty="0" smtClean="0">
                <a:solidFill>
                  <a:schemeClr val="tx1"/>
                </a:solidFill>
                <a:effectLst/>
                <a:latin typeface="+mn-lt"/>
                <a:ea typeface="+mn-ea"/>
                <a:cs typeface="+mn-cs"/>
              </a:rPr>
              <a:t>6</a:t>
            </a:r>
            <a:r>
              <a:rPr lang="zh-CN" altLang="zh-CN" sz="1200" kern="1200" dirty="0" smtClean="0">
                <a:solidFill>
                  <a:schemeClr val="tx1"/>
                </a:solidFill>
                <a:effectLst/>
                <a:latin typeface="+mn-lt"/>
                <a:ea typeface="+mn-ea"/>
                <a:cs typeface="+mn-cs"/>
              </a:rPr>
              <a:t>万余人，而目前，全省高职院校化工类专业人才培养规模仅占需求的</a:t>
            </a:r>
            <a:r>
              <a:rPr lang="en-US" altLang="zh-CN" sz="1200" kern="1200" dirty="0" smtClean="0">
                <a:solidFill>
                  <a:schemeClr val="tx1"/>
                </a:solidFill>
                <a:effectLst/>
                <a:latin typeface="+mn-lt"/>
                <a:ea typeface="+mn-ea"/>
                <a:cs typeface="+mn-cs"/>
              </a:rPr>
              <a:t>40%</a:t>
            </a:r>
            <a:r>
              <a:rPr lang="zh-CN" altLang="zh-CN" sz="1200" kern="1200" dirty="0" smtClean="0">
                <a:solidFill>
                  <a:schemeClr val="tx1"/>
                </a:solidFill>
                <a:effectLst/>
                <a:latin typeface="+mn-lt"/>
                <a:ea typeface="+mn-ea"/>
                <a:cs typeface="+mn-cs"/>
              </a:rPr>
              <a:t>，人才缺口巨大。</a:t>
            </a:r>
            <a:endParaRPr lang="zh-CN" altLang="zh-CN" sz="1200" kern="1200" dirty="0">
              <a:solidFill>
                <a:schemeClr val="tx1"/>
              </a:solidFill>
              <a:effectLst/>
              <a:latin typeface="+mn-lt"/>
              <a:ea typeface="+mn-ea"/>
              <a:cs typeface="+mn-cs"/>
            </a:endParaRPr>
          </a:p>
        </p:txBody>
      </p:sp>
      <p:sp>
        <p:nvSpPr>
          <p:cNvPr id="7172"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t>22</a:t>
            </a:fld>
            <a:endParaRPr lang="zh-CN" altLang="en-US" sz="1200"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p:cNvSpPr>
            <a:spLocks noGrp="1" noRot="1" noChangeAspect="1" noTextEdit="1"/>
          </p:cNvSpPr>
          <p:nvPr>
            <p:ph type="sldImg"/>
          </p:nvPr>
        </p:nvSpPr>
        <p:spPr>
          <a:ln>
            <a:solidFill>
              <a:srgbClr val="000000"/>
            </a:solidFill>
            <a:miter/>
          </a:ln>
        </p:spPr>
      </p:sp>
      <p:sp>
        <p:nvSpPr>
          <p:cNvPr id="7171" name="备注占位符 2"/>
          <p:cNvSpPr>
            <a:spLocks noGrp="1"/>
          </p:cNvSpPr>
          <p:nvPr>
            <p:ph type="body" idx="1"/>
          </p:nvPr>
        </p:nvSpPr>
        <p:spPr>
          <a:noFill/>
          <a:ln>
            <a:noFill/>
          </a:ln>
        </p:spPr>
        <p:txBody>
          <a:bodyPr wrap="square" lIns="91440" tIns="45720" rIns="91440" bIns="45720" anchor="t"/>
          <a:lstStyle/>
          <a:p>
            <a:r>
              <a:rPr lang="zh-CN" altLang="zh-CN" sz="1200" kern="1200" dirty="0" smtClean="0">
                <a:solidFill>
                  <a:schemeClr val="tx1"/>
                </a:solidFill>
                <a:effectLst/>
                <a:latin typeface="+mn-lt"/>
                <a:ea typeface="+mn-ea"/>
                <a:cs typeface="+mn-cs"/>
              </a:rPr>
              <a:t>产业的蓬勃发展离不开专业人才的强力支撑，工信部调查数据分析显示，</a:t>
            </a:r>
            <a:r>
              <a:rPr lang="en-US" altLang="zh-CN" sz="1200" kern="1200" dirty="0" smtClean="0">
                <a:solidFill>
                  <a:schemeClr val="tx1"/>
                </a:solidFill>
                <a:effectLst/>
                <a:latin typeface="+mn-lt"/>
                <a:ea typeface="+mn-ea"/>
                <a:cs typeface="+mn-cs"/>
              </a:rPr>
              <a:t>2016</a:t>
            </a:r>
            <a:r>
              <a:rPr lang="zh-CN" altLang="zh-CN"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2020</a:t>
            </a:r>
            <a:r>
              <a:rPr lang="zh-CN" altLang="zh-CN" sz="1200" kern="1200" dirty="0" smtClean="0">
                <a:solidFill>
                  <a:schemeClr val="tx1"/>
                </a:solidFill>
                <a:effectLst/>
                <a:latin typeface="+mn-lt"/>
                <a:ea typeface="+mn-ea"/>
                <a:cs typeface="+mn-cs"/>
              </a:rPr>
              <a:t>年，高素质技术技能人才需求增长</a:t>
            </a:r>
            <a:r>
              <a:rPr lang="en-US" altLang="zh-CN" sz="1200" kern="1200" dirty="0" smtClean="0">
                <a:solidFill>
                  <a:schemeClr val="tx1"/>
                </a:solidFill>
                <a:effectLst/>
                <a:latin typeface="+mn-lt"/>
                <a:ea typeface="+mn-ea"/>
                <a:cs typeface="+mn-cs"/>
              </a:rPr>
              <a:t>108</a:t>
            </a:r>
            <a:r>
              <a:rPr lang="zh-CN" altLang="zh-CN" sz="1200" kern="1200" dirty="0" smtClean="0">
                <a:solidFill>
                  <a:schemeClr val="tx1"/>
                </a:solidFill>
                <a:effectLst/>
                <a:latin typeface="+mn-lt"/>
                <a:ea typeface="+mn-ea"/>
                <a:cs typeface="+mn-cs"/>
              </a:rPr>
              <a:t>万人，年均需求</a:t>
            </a:r>
            <a:r>
              <a:rPr lang="en-US" altLang="zh-CN" sz="1200" kern="1200" dirty="0" smtClean="0">
                <a:solidFill>
                  <a:schemeClr val="tx1"/>
                </a:solidFill>
                <a:effectLst/>
                <a:latin typeface="+mn-lt"/>
                <a:ea typeface="+mn-ea"/>
                <a:cs typeface="+mn-cs"/>
              </a:rPr>
              <a:t>21.6</a:t>
            </a:r>
            <a:r>
              <a:rPr lang="zh-CN" altLang="zh-CN" sz="1200" kern="1200" dirty="0" smtClean="0">
                <a:solidFill>
                  <a:schemeClr val="tx1"/>
                </a:solidFill>
                <a:effectLst/>
                <a:latin typeface="+mn-lt"/>
                <a:ea typeface="+mn-ea"/>
                <a:cs typeface="+mn-cs"/>
              </a:rPr>
              <a:t>万人，而今后全国化工类职业院校毕业生每年只有</a:t>
            </a:r>
            <a:r>
              <a:rPr lang="en-US" altLang="zh-CN" sz="1200" kern="1200" dirty="0" smtClean="0">
                <a:solidFill>
                  <a:schemeClr val="tx1"/>
                </a:solidFill>
                <a:effectLst/>
                <a:latin typeface="+mn-lt"/>
                <a:ea typeface="+mn-ea"/>
                <a:cs typeface="+mn-cs"/>
              </a:rPr>
              <a:t>10</a:t>
            </a:r>
            <a:r>
              <a:rPr lang="zh-CN" altLang="zh-CN" sz="1200" kern="1200" dirty="0" smtClean="0">
                <a:solidFill>
                  <a:schemeClr val="tx1"/>
                </a:solidFill>
                <a:effectLst/>
                <a:latin typeface="+mn-lt"/>
                <a:ea typeface="+mn-ea"/>
                <a:cs typeface="+mn-cs"/>
              </a:rPr>
              <a:t>万人。据省经信委预测，</a:t>
            </a:r>
            <a:r>
              <a:rPr lang="en-US" altLang="zh-CN" sz="1200" kern="1200" dirty="0" smtClean="0">
                <a:solidFill>
                  <a:schemeClr val="tx1"/>
                </a:solidFill>
                <a:effectLst/>
                <a:latin typeface="+mn-lt"/>
                <a:ea typeface="+mn-ea"/>
                <a:cs typeface="+mn-cs"/>
              </a:rPr>
              <a:t>2015-2020</a:t>
            </a:r>
            <a:r>
              <a:rPr lang="zh-CN" altLang="zh-CN" sz="1200" kern="1200" dirty="0" smtClean="0">
                <a:solidFill>
                  <a:schemeClr val="tx1"/>
                </a:solidFill>
                <a:effectLst/>
                <a:latin typeface="+mn-lt"/>
                <a:ea typeface="+mn-ea"/>
                <a:cs typeface="+mn-cs"/>
              </a:rPr>
              <a:t>年湖南化工行业需要相关人才</a:t>
            </a:r>
            <a:r>
              <a:rPr lang="en-US" altLang="zh-CN" sz="1200" kern="1200" dirty="0" smtClean="0">
                <a:solidFill>
                  <a:schemeClr val="tx1"/>
                </a:solidFill>
                <a:effectLst/>
                <a:latin typeface="+mn-lt"/>
                <a:ea typeface="+mn-ea"/>
                <a:cs typeface="+mn-cs"/>
              </a:rPr>
              <a:t>6</a:t>
            </a:r>
            <a:r>
              <a:rPr lang="zh-CN" altLang="zh-CN" sz="1200" kern="1200" dirty="0" smtClean="0">
                <a:solidFill>
                  <a:schemeClr val="tx1"/>
                </a:solidFill>
                <a:effectLst/>
                <a:latin typeface="+mn-lt"/>
                <a:ea typeface="+mn-ea"/>
                <a:cs typeface="+mn-cs"/>
              </a:rPr>
              <a:t>万余人，而目前，全省高职院校化工类专业人才培养规模仅占需求的</a:t>
            </a:r>
            <a:r>
              <a:rPr lang="en-US" altLang="zh-CN" sz="1200" kern="1200" dirty="0" smtClean="0">
                <a:solidFill>
                  <a:schemeClr val="tx1"/>
                </a:solidFill>
                <a:effectLst/>
                <a:latin typeface="+mn-lt"/>
                <a:ea typeface="+mn-ea"/>
                <a:cs typeface="+mn-cs"/>
              </a:rPr>
              <a:t>40%</a:t>
            </a:r>
            <a:r>
              <a:rPr lang="zh-CN" altLang="zh-CN" sz="1200" kern="1200" dirty="0" smtClean="0">
                <a:solidFill>
                  <a:schemeClr val="tx1"/>
                </a:solidFill>
                <a:effectLst/>
                <a:latin typeface="+mn-lt"/>
                <a:ea typeface="+mn-ea"/>
                <a:cs typeface="+mn-cs"/>
              </a:rPr>
              <a:t>，人才缺口巨大。</a:t>
            </a:r>
            <a:endParaRPr lang="zh-CN" altLang="zh-CN" sz="1200" kern="1200" dirty="0">
              <a:solidFill>
                <a:schemeClr val="tx1"/>
              </a:solidFill>
              <a:effectLst/>
              <a:latin typeface="+mn-lt"/>
              <a:ea typeface="+mn-ea"/>
              <a:cs typeface="+mn-cs"/>
            </a:endParaRPr>
          </a:p>
        </p:txBody>
      </p:sp>
      <p:sp>
        <p:nvSpPr>
          <p:cNvPr id="7172"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t>23</a:t>
            </a:fld>
            <a:endParaRPr lang="zh-CN" altLang="en-US" sz="1200"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p:cNvSpPr>
            <a:spLocks noGrp="1" noRot="1" noChangeAspect="1" noTextEdit="1"/>
          </p:cNvSpPr>
          <p:nvPr>
            <p:ph type="sldImg"/>
          </p:nvPr>
        </p:nvSpPr>
        <p:spPr>
          <a:ln>
            <a:solidFill>
              <a:srgbClr val="000000"/>
            </a:solidFill>
            <a:miter/>
          </a:ln>
        </p:spPr>
      </p:sp>
      <p:sp>
        <p:nvSpPr>
          <p:cNvPr id="7171" name="备注占位符 2"/>
          <p:cNvSpPr>
            <a:spLocks noGrp="1"/>
          </p:cNvSpPr>
          <p:nvPr>
            <p:ph type="body" idx="1"/>
          </p:nvPr>
        </p:nvSpPr>
        <p:spPr>
          <a:noFill/>
          <a:ln>
            <a:noFill/>
          </a:ln>
        </p:spPr>
        <p:txBody>
          <a:bodyPr wrap="square" lIns="91440" tIns="45720" rIns="91440" bIns="45720" anchor="t"/>
          <a:lstStyle/>
          <a:p>
            <a:r>
              <a:rPr lang="zh-CN" altLang="zh-CN" sz="1200" kern="1200" dirty="0" smtClean="0">
                <a:solidFill>
                  <a:schemeClr val="tx1"/>
                </a:solidFill>
                <a:effectLst/>
                <a:latin typeface="+mn-lt"/>
                <a:ea typeface="+mn-ea"/>
                <a:cs typeface="+mn-cs"/>
              </a:rPr>
              <a:t>产业的蓬勃发展离不开专业人才的强力支撑，工信部调查数据分析显示，</a:t>
            </a:r>
            <a:r>
              <a:rPr lang="en-US" altLang="zh-CN" sz="1200" kern="1200" dirty="0" smtClean="0">
                <a:solidFill>
                  <a:schemeClr val="tx1"/>
                </a:solidFill>
                <a:effectLst/>
                <a:latin typeface="+mn-lt"/>
                <a:ea typeface="+mn-ea"/>
                <a:cs typeface="+mn-cs"/>
              </a:rPr>
              <a:t>2016</a:t>
            </a:r>
            <a:r>
              <a:rPr lang="zh-CN" altLang="zh-CN"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2020</a:t>
            </a:r>
            <a:r>
              <a:rPr lang="zh-CN" altLang="zh-CN" sz="1200" kern="1200" dirty="0" smtClean="0">
                <a:solidFill>
                  <a:schemeClr val="tx1"/>
                </a:solidFill>
                <a:effectLst/>
                <a:latin typeface="+mn-lt"/>
                <a:ea typeface="+mn-ea"/>
                <a:cs typeface="+mn-cs"/>
              </a:rPr>
              <a:t>年，高素质技术技能人才需求增长</a:t>
            </a:r>
            <a:r>
              <a:rPr lang="en-US" altLang="zh-CN" sz="1200" kern="1200" dirty="0" smtClean="0">
                <a:solidFill>
                  <a:schemeClr val="tx1"/>
                </a:solidFill>
                <a:effectLst/>
                <a:latin typeface="+mn-lt"/>
                <a:ea typeface="+mn-ea"/>
                <a:cs typeface="+mn-cs"/>
              </a:rPr>
              <a:t>108</a:t>
            </a:r>
            <a:r>
              <a:rPr lang="zh-CN" altLang="zh-CN" sz="1200" kern="1200" dirty="0" smtClean="0">
                <a:solidFill>
                  <a:schemeClr val="tx1"/>
                </a:solidFill>
                <a:effectLst/>
                <a:latin typeface="+mn-lt"/>
                <a:ea typeface="+mn-ea"/>
                <a:cs typeface="+mn-cs"/>
              </a:rPr>
              <a:t>万人，年均需求</a:t>
            </a:r>
            <a:r>
              <a:rPr lang="en-US" altLang="zh-CN" sz="1200" kern="1200" dirty="0" smtClean="0">
                <a:solidFill>
                  <a:schemeClr val="tx1"/>
                </a:solidFill>
                <a:effectLst/>
                <a:latin typeface="+mn-lt"/>
                <a:ea typeface="+mn-ea"/>
                <a:cs typeface="+mn-cs"/>
              </a:rPr>
              <a:t>21.6</a:t>
            </a:r>
            <a:r>
              <a:rPr lang="zh-CN" altLang="zh-CN" sz="1200" kern="1200" dirty="0" smtClean="0">
                <a:solidFill>
                  <a:schemeClr val="tx1"/>
                </a:solidFill>
                <a:effectLst/>
                <a:latin typeface="+mn-lt"/>
                <a:ea typeface="+mn-ea"/>
                <a:cs typeface="+mn-cs"/>
              </a:rPr>
              <a:t>万人，而今后全国化工类职业院校毕业生每年只有</a:t>
            </a:r>
            <a:r>
              <a:rPr lang="en-US" altLang="zh-CN" sz="1200" kern="1200" dirty="0" smtClean="0">
                <a:solidFill>
                  <a:schemeClr val="tx1"/>
                </a:solidFill>
                <a:effectLst/>
                <a:latin typeface="+mn-lt"/>
                <a:ea typeface="+mn-ea"/>
                <a:cs typeface="+mn-cs"/>
              </a:rPr>
              <a:t>10</a:t>
            </a:r>
            <a:r>
              <a:rPr lang="zh-CN" altLang="zh-CN" sz="1200" kern="1200" dirty="0" smtClean="0">
                <a:solidFill>
                  <a:schemeClr val="tx1"/>
                </a:solidFill>
                <a:effectLst/>
                <a:latin typeface="+mn-lt"/>
                <a:ea typeface="+mn-ea"/>
                <a:cs typeface="+mn-cs"/>
              </a:rPr>
              <a:t>万人。据省经信委预测，</a:t>
            </a:r>
            <a:r>
              <a:rPr lang="en-US" altLang="zh-CN" sz="1200" kern="1200" dirty="0" smtClean="0">
                <a:solidFill>
                  <a:schemeClr val="tx1"/>
                </a:solidFill>
                <a:effectLst/>
                <a:latin typeface="+mn-lt"/>
                <a:ea typeface="+mn-ea"/>
                <a:cs typeface="+mn-cs"/>
              </a:rPr>
              <a:t>2015-2020</a:t>
            </a:r>
            <a:r>
              <a:rPr lang="zh-CN" altLang="zh-CN" sz="1200" kern="1200" dirty="0" smtClean="0">
                <a:solidFill>
                  <a:schemeClr val="tx1"/>
                </a:solidFill>
                <a:effectLst/>
                <a:latin typeface="+mn-lt"/>
                <a:ea typeface="+mn-ea"/>
                <a:cs typeface="+mn-cs"/>
              </a:rPr>
              <a:t>年湖南化工行业需要相关人才</a:t>
            </a:r>
            <a:r>
              <a:rPr lang="en-US" altLang="zh-CN" sz="1200" kern="1200" dirty="0" smtClean="0">
                <a:solidFill>
                  <a:schemeClr val="tx1"/>
                </a:solidFill>
                <a:effectLst/>
                <a:latin typeface="+mn-lt"/>
                <a:ea typeface="+mn-ea"/>
                <a:cs typeface="+mn-cs"/>
              </a:rPr>
              <a:t>6</a:t>
            </a:r>
            <a:r>
              <a:rPr lang="zh-CN" altLang="zh-CN" sz="1200" kern="1200" dirty="0" smtClean="0">
                <a:solidFill>
                  <a:schemeClr val="tx1"/>
                </a:solidFill>
                <a:effectLst/>
                <a:latin typeface="+mn-lt"/>
                <a:ea typeface="+mn-ea"/>
                <a:cs typeface="+mn-cs"/>
              </a:rPr>
              <a:t>万余人，而目前，全省高职院校化工类专业人才培养规模仅占需求的</a:t>
            </a:r>
            <a:r>
              <a:rPr lang="en-US" altLang="zh-CN" sz="1200" kern="1200" dirty="0" smtClean="0">
                <a:solidFill>
                  <a:schemeClr val="tx1"/>
                </a:solidFill>
                <a:effectLst/>
                <a:latin typeface="+mn-lt"/>
                <a:ea typeface="+mn-ea"/>
                <a:cs typeface="+mn-cs"/>
              </a:rPr>
              <a:t>40%</a:t>
            </a:r>
            <a:r>
              <a:rPr lang="zh-CN" altLang="zh-CN" sz="1200" kern="1200" dirty="0" smtClean="0">
                <a:solidFill>
                  <a:schemeClr val="tx1"/>
                </a:solidFill>
                <a:effectLst/>
                <a:latin typeface="+mn-lt"/>
                <a:ea typeface="+mn-ea"/>
                <a:cs typeface="+mn-cs"/>
              </a:rPr>
              <a:t>，人才缺口巨大。</a:t>
            </a:r>
            <a:endParaRPr lang="zh-CN" altLang="zh-CN" sz="1200" kern="1200" dirty="0">
              <a:solidFill>
                <a:schemeClr val="tx1"/>
              </a:solidFill>
              <a:effectLst/>
              <a:latin typeface="+mn-lt"/>
              <a:ea typeface="+mn-ea"/>
              <a:cs typeface="+mn-cs"/>
            </a:endParaRPr>
          </a:p>
        </p:txBody>
      </p:sp>
      <p:sp>
        <p:nvSpPr>
          <p:cNvPr id="7172"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t>24</a:t>
            </a:fld>
            <a:endParaRPr lang="zh-CN" altLang="en-US" sz="1200"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p:cNvSpPr>
            <a:spLocks noGrp="1" noRot="1" noChangeAspect="1" noTextEdit="1"/>
          </p:cNvSpPr>
          <p:nvPr>
            <p:ph type="sldImg"/>
          </p:nvPr>
        </p:nvSpPr>
        <p:spPr>
          <a:ln>
            <a:solidFill>
              <a:srgbClr val="000000"/>
            </a:solidFill>
            <a:miter/>
          </a:ln>
        </p:spPr>
      </p:sp>
      <p:sp>
        <p:nvSpPr>
          <p:cNvPr id="7171" name="备注占位符 2"/>
          <p:cNvSpPr>
            <a:spLocks noGrp="1"/>
          </p:cNvSpPr>
          <p:nvPr>
            <p:ph type="body" idx="1"/>
          </p:nvPr>
        </p:nvSpPr>
        <p:spPr>
          <a:noFill/>
          <a:ln>
            <a:noFill/>
          </a:ln>
        </p:spPr>
        <p:txBody>
          <a:bodyPr wrap="square" lIns="91440" tIns="45720" rIns="91440" bIns="45720" anchor="t"/>
          <a:lstStyle/>
          <a:p>
            <a:r>
              <a:rPr lang="zh-CN" altLang="zh-CN" sz="1200" kern="1200" dirty="0" smtClean="0">
                <a:solidFill>
                  <a:schemeClr val="tx1"/>
                </a:solidFill>
                <a:effectLst/>
                <a:latin typeface="+mn-lt"/>
                <a:ea typeface="+mn-ea"/>
                <a:cs typeface="+mn-cs"/>
              </a:rPr>
              <a:t>产业的蓬勃发展离不开专业人才的强力支撑，工信部调查数据分析显示，</a:t>
            </a:r>
            <a:r>
              <a:rPr lang="en-US" altLang="zh-CN" sz="1200" kern="1200" dirty="0" smtClean="0">
                <a:solidFill>
                  <a:schemeClr val="tx1"/>
                </a:solidFill>
                <a:effectLst/>
                <a:latin typeface="+mn-lt"/>
                <a:ea typeface="+mn-ea"/>
                <a:cs typeface="+mn-cs"/>
              </a:rPr>
              <a:t>2016</a:t>
            </a:r>
            <a:r>
              <a:rPr lang="zh-CN" altLang="zh-CN"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2020</a:t>
            </a:r>
            <a:r>
              <a:rPr lang="zh-CN" altLang="zh-CN" sz="1200" kern="1200" dirty="0" smtClean="0">
                <a:solidFill>
                  <a:schemeClr val="tx1"/>
                </a:solidFill>
                <a:effectLst/>
                <a:latin typeface="+mn-lt"/>
                <a:ea typeface="+mn-ea"/>
                <a:cs typeface="+mn-cs"/>
              </a:rPr>
              <a:t>年，高素质技术技能人才需求增长</a:t>
            </a:r>
            <a:r>
              <a:rPr lang="en-US" altLang="zh-CN" sz="1200" kern="1200" dirty="0" smtClean="0">
                <a:solidFill>
                  <a:schemeClr val="tx1"/>
                </a:solidFill>
                <a:effectLst/>
                <a:latin typeface="+mn-lt"/>
                <a:ea typeface="+mn-ea"/>
                <a:cs typeface="+mn-cs"/>
              </a:rPr>
              <a:t>108</a:t>
            </a:r>
            <a:r>
              <a:rPr lang="zh-CN" altLang="zh-CN" sz="1200" kern="1200" dirty="0" smtClean="0">
                <a:solidFill>
                  <a:schemeClr val="tx1"/>
                </a:solidFill>
                <a:effectLst/>
                <a:latin typeface="+mn-lt"/>
                <a:ea typeface="+mn-ea"/>
                <a:cs typeface="+mn-cs"/>
              </a:rPr>
              <a:t>万人，年均需求</a:t>
            </a:r>
            <a:r>
              <a:rPr lang="en-US" altLang="zh-CN" sz="1200" kern="1200" dirty="0" smtClean="0">
                <a:solidFill>
                  <a:schemeClr val="tx1"/>
                </a:solidFill>
                <a:effectLst/>
                <a:latin typeface="+mn-lt"/>
                <a:ea typeface="+mn-ea"/>
                <a:cs typeface="+mn-cs"/>
              </a:rPr>
              <a:t>21.6</a:t>
            </a:r>
            <a:r>
              <a:rPr lang="zh-CN" altLang="zh-CN" sz="1200" kern="1200" dirty="0" smtClean="0">
                <a:solidFill>
                  <a:schemeClr val="tx1"/>
                </a:solidFill>
                <a:effectLst/>
                <a:latin typeface="+mn-lt"/>
                <a:ea typeface="+mn-ea"/>
                <a:cs typeface="+mn-cs"/>
              </a:rPr>
              <a:t>万人，而今后全国化工类职业院校毕业生每年只有</a:t>
            </a:r>
            <a:r>
              <a:rPr lang="en-US" altLang="zh-CN" sz="1200" kern="1200" dirty="0" smtClean="0">
                <a:solidFill>
                  <a:schemeClr val="tx1"/>
                </a:solidFill>
                <a:effectLst/>
                <a:latin typeface="+mn-lt"/>
                <a:ea typeface="+mn-ea"/>
                <a:cs typeface="+mn-cs"/>
              </a:rPr>
              <a:t>10</a:t>
            </a:r>
            <a:r>
              <a:rPr lang="zh-CN" altLang="zh-CN" sz="1200" kern="1200" dirty="0" smtClean="0">
                <a:solidFill>
                  <a:schemeClr val="tx1"/>
                </a:solidFill>
                <a:effectLst/>
                <a:latin typeface="+mn-lt"/>
                <a:ea typeface="+mn-ea"/>
                <a:cs typeface="+mn-cs"/>
              </a:rPr>
              <a:t>万人。据省经信委预测，</a:t>
            </a:r>
            <a:r>
              <a:rPr lang="en-US" altLang="zh-CN" sz="1200" kern="1200" dirty="0" smtClean="0">
                <a:solidFill>
                  <a:schemeClr val="tx1"/>
                </a:solidFill>
                <a:effectLst/>
                <a:latin typeface="+mn-lt"/>
                <a:ea typeface="+mn-ea"/>
                <a:cs typeface="+mn-cs"/>
              </a:rPr>
              <a:t>2015-2020</a:t>
            </a:r>
            <a:r>
              <a:rPr lang="zh-CN" altLang="zh-CN" sz="1200" kern="1200" dirty="0" smtClean="0">
                <a:solidFill>
                  <a:schemeClr val="tx1"/>
                </a:solidFill>
                <a:effectLst/>
                <a:latin typeface="+mn-lt"/>
                <a:ea typeface="+mn-ea"/>
                <a:cs typeface="+mn-cs"/>
              </a:rPr>
              <a:t>年湖南化工行业需要相关人才</a:t>
            </a:r>
            <a:r>
              <a:rPr lang="en-US" altLang="zh-CN" sz="1200" kern="1200" dirty="0" smtClean="0">
                <a:solidFill>
                  <a:schemeClr val="tx1"/>
                </a:solidFill>
                <a:effectLst/>
                <a:latin typeface="+mn-lt"/>
                <a:ea typeface="+mn-ea"/>
                <a:cs typeface="+mn-cs"/>
              </a:rPr>
              <a:t>6</a:t>
            </a:r>
            <a:r>
              <a:rPr lang="zh-CN" altLang="zh-CN" sz="1200" kern="1200" dirty="0" smtClean="0">
                <a:solidFill>
                  <a:schemeClr val="tx1"/>
                </a:solidFill>
                <a:effectLst/>
                <a:latin typeface="+mn-lt"/>
                <a:ea typeface="+mn-ea"/>
                <a:cs typeface="+mn-cs"/>
              </a:rPr>
              <a:t>万余人，而目前，全省高职院校化工类专业人才培养规模仅占需求的</a:t>
            </a:r>
            <a:r>
              <a:rPr lang="en-US" altLang="zh-CN" sz="1200" kern="1200" dirty="0" smtClean="0">
                <a:solidFill>
                  <a:schemeClr val="tx1"/>
                </a:solidFill>
                <a:effectLst/>
                <a:latin typeface="+mn-lt"/>
                <a:ea typeface="+mn-ea"/>
                <a:cs typeface="+mn-cs"/>
              </a:rPr>
              <a:t>40%</a:t>
            </a:r>
            <a:r>
              <a:rPr lang="zh-CN" altLang="zh-CN" sz="1200" kern="1200" dirty="0" smtClean="0">
                <a:solidFill>
                  <a:schemeClr val="tx1"/>
                </a:solidFill>
                <a:effectLst/>
                <a:latin typeface="+mn-lt"/>
                <a:ea typeface="+mn-ea"/>
                <a:cs typeface="+mn-cs"/>
              </a:rPr>
              <a:t>，人才缺口巨大。</a:t>
            </a:r>
            <a:endParaRPr lang="zh-CN" altLang="zh-CN" sz="1200" kern="1200" dirty="0">
              <a:solidFill>
                <a:schemeClr val="tx1"/>
              </a:solidFill>
              <a:effectLst/>
              <a:latin typeface="+mn-lt"/>
              <a:ea typeface="+mn-ea"/>
              <a:cs typeface="+mn-cs"/>
            </a:endParaRPr>
          </a:p>
        </p:txBody>
      </p:sp>
      <p:sp>
        <p:nvSpPr>
          <p:cNvPr id="7172"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t>25</a:t>
            </a:fld>
            <a:endParaRPr lang="zh-CN" altLang="en-US" sz="1200"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p:cNvSpPr>
            <a:spLocks noGrp="1" noRot="1" noChangeAspect="1" noTextEdit="1"/>
          </p:cNvSpPr>
          <p:nvPr>
            <p:ph type="sldImg"/>
          </p:nvPr>
        </p:nvSpPr>
        <p:spPr>
          <a:ln>
            <a:solidFill>
              <a:srgbClr val="000000"/>
            </a:solidFill>
            <a:miter/>
          </a:ln>
        </p:spPr>
      </p:sp>
      <p:sp>
        <p:nvSpPr>
          <p:cNvPr id="7171" name="备注占位符 2"/>
          <p:cNvSpPr>
            <a:spLocks noGrp="1"/>
          </p:cNvSpPr>
          <p:nvPr>
            <p:ph type="body" idx="1"/>
          </p:nvPr>
        </p:nvSpPr>
        <p:spPr>
          <a:noFill/>
          <a:ln>
            <a:noFill/>
          </a:ln>
        </p:spPr>
        <p:txBody>
          <a:bodyPr wrap="square" lIns="91440" tIns="45720" rIns="91440" bIns="45720" anchor="t"/>
          <a:lstStyle/>
          <a:p>
            <a:r>
              <a:rPr lang="zh-CN" altLang="zh-CN" sz="1200" kern="1200" dirty="0" smtClean="0">
                <a:solidFill>
                  <a:schemeClr val="tx1"/>
                </a:solidFill>
                <a:effectLst/>
                <a:latin typeface="+mn-lt"/>
                <a:ea typeface="+mn-ea"/>
                <a:cs typeface="+mn-cs"/>
              </a:rPr>
              <a:t>产业的蓬勃发展离不开专业人才的强力支撑，工信部调查数据分析显示，</a:t>
            </a:r>
            <a:r>
              <a:rPr lang="en-US" altLang="zh-CN" sz="1200" kern="1200" dirty="0" smtClean="0">
                <a:solidFill>
                  <a:schemeClr val="tx1"/>
                </a:solidFill>
                <a:effectLst/>
                <a:latin typeface="+mn-lt"/>
                <a:ea typeface="+mn-ea"/>
                <a:cs typeface="+mn-cs"/>
              </a:rPr>
              <a:t>2016</a:t>
            </a:r>
            <a:r>
              <a:rPr lang="zh-CN" altLang="zh-CN"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2020</a:t>
            </a:r>
            <a:r>
              <a:rPr lang="zh-CN" altLang="zh-CN" sz="1200" kern="1200" dirty="0" smtClean="0">
                <a:solidFill>
                  <a:schemeClr val="tx1"/>
                </a:solidFill>
                <a:effectLst/>
                <a:latin typeface="+mn-lt"/>
                <a:ea typeface="+mn-ea"/>
                <a:cs typeface="+mn-cs"/>
              </a:rPr>
              <a:t>年，高素质技术技能人才需求增长</a:t>
            </a:r>
            <a:r>
              <a:rPr lang="en-US" altLang="zh-CN" sz="1200" kern="1200" dirty="0" smtClean="0">
                <a:solidFill>
                  <a:schemeClr val="tx1"/>
                </a:solidFill>
                <a:effectLst/>
                <a:latin typeface="+mn-lt"/>
                <a:ea typeface="+mn-ea"/>
                <a:cs typeface="+mn-cs"/>
              </a:rPr>
              <a:t>108</a:t>
            </a:r>
            <a:r>
              <a:rPr lang="zh-CN" altLang="zh-CN" sz="1200" kern="1200" dirty="0" smtClean="0">
                <a:solidFill>
                  <a:schemeClr val="tx1"/>
                </a:solidFill>
                <a:effectLst/>
                <a:latin typeface="+mn-lt"/>
                <a:ea typeface="+mn-ea"/>
                <a:cs typeface="+mn-cs"/>
              </a:rPr>
              <a:t>万人，年均需求</a:t>
            </a:r>
            <a:r>
              <a:rPr lang="en-US" altLang="zh-CN" sz="1200" kern="1200" dirty="0" smtClean="0">
                <a:solidFill>
                  <a:schemeClr val="tx1"/>
                </a:solidFill>
                <a:effectLst/>
                <a:latin typeface="+mn-lt"/>
                <a:ea typeface="+mn-ea"/>
                <a:cs typeface="+mn-cs"/>
              </a:rPr>
              <a:t>21.6</a:t>
            </a:r>
            <a:r>
              <a:rPr lang="zh-CN" altLang="zh-CN" sz="1200" kern="1200" dirty="0" smtClean="0">
                <a:solidFill>
                  <a:schemeClr val="tx1"/>
                </a:solidFill>
                <a:effectLst/>
                <a:latin typeface="+mn-lt"/>
                <a:ea typeface="+mn-ea"/>
                <a:cs typeface="+mn-cs"/>
              </a:rPr>
              <a:t>万人，而今后全国化工类职业院校毕业生每年只有</a:t>
            </a:r>
            <a:r>
              <a:rPr lang="en-US" altLang="zh-CN" sz="1200" kern="1200" dirty="0" smtClean="0">
                <a:solidFill>
                  <a:schemeClr val="tx1"/>
                </a:solidFill>
                <a:effectLst/>
                <a:latin typeface="+mn-lt"/>
                <a:ea typeface="+mn-ea"/>
                <a:cs typeface="+mn-cs"/>
              </a:rPr>
              <a:t>10</a:t>
            </a:r>
            <a:r>
              <a:rPr lang="zh-CN" altLang="zh-CN" sz="1200" kern="1200" dirty="0" smtClean="0">
                <a:solidFill>
                  <a:schemeClr val="tx1"/>
                </a:solidFill>
                <a:effectLst/>
                <a:latin typeface="+mn-lt"/>
                <a:ea typeface="+mn-ea"/>
                <a:cs typeface="+mn-cs"/>
              </a:rPr>
              <a:t>万人。据省经信委预测，</a:t>
            </a:r>
            <a:r>
              <a:rPr lang="en-US" altLang="zh-CN" sz="1200" kern="1200" dirty="0" smtClean="0">
                <a:solidFill>
                  <a:schemeClr val="tx1"/>
                </a:solidFill>
                <a:effectLst/>
                <a:latin typeface="+mn-lt"/>
                <a:ea typeface="+mn-ea"/>
                <a:cs typeface="+mn-cs"/>
              </a:rPr>
              <a:t>2015-2020</a:t>
            </a:r>
            <a:r>
              <a:rPr lang="zh-CN" altLang="zh-CN" sz="1200" kern="1200" dirty="0" smtClean="0">
                <a:solidFill>
                  <a:schemeClr val="tx1"/>
                </a:solidFill>
                <a:effectLst/>
                <a:latin typeface="+mn-lt"/>
                <a:ea typeface="+mn-ea"/>
                <a:cs typeface="+mn-cs"/>
              </a:rPr>
              <a:t>年湖南化工行业需要相关人才</a:t>
            </a:r>
            <a:r>
              <a:rPr lang="en-US" altLang="zh-CN" sz="1200" kern="1200" dirty="0" smtClean="0">
                <a:solidFill>
                  <a:schemeClr val="tx1"/>
                </a:solidFill>
                <a:effectLst/>
                <a:latin typeface="+mn-lt"/>
                <a:ea typeface="+mn-ea"/>
                <a:cs typeface="+mn-cs"/>
              </a:rPr>
              <a:t>6</a:t>
            </a:r>
            <a:r>
              <a:rPr lang="zh-CN" altLang="zh-CN" sz="1200" kern="1200" dirty="0" smtClean="0">
                <a:solidFill>
                  <a:schemeClr val="tx1"/>
                </a:solidFill>
                <a:effectLst/>
                <a:latin typeface="+mn-lt"/>
                <a:ea typeface="+mn-ea"/>
                <a:cs typeface="+mn-cs"/>
              </a:rPr>
              <a:t>万余人，而目前，全省高职院校化工类专业人才培养规模仅占需求的</a:t>
            </a:r>
            <a:r>
              <a:rPr lang="en-US" altLang="zh-CN" sz="1200" kern="1200" dirty="0" smtClean="0">
                <a:solidFill>
                  <a:schemeClr val="tx1"/>
                </a:solidFill>
                <a:effectLst/>
                <a:latin typeface="+mn-lt"/>
                <a:ea typeface="+mn-ea"/>
                <a:cs typeface="+mn-cs"/>
              </a:rPr>
              <a:t>40%</a:t>
            </a:r>
            <a:r>
              <a:rPr lang="zh-CN" altLang="zh-CN" sz="1200" kern="1200" dirty="0" smtClean="0">
                <a:solidFill>
                  <a:schemeClr val="tx1"/>
                </a:solidFill>
                <a:effectLst/>
                <a:latin typeface="+mn-lt"/>
                <a:ea typeface="+mn-ea"/>
                <a:cs typeface="+mn-cs"/>
              </a:rPr>
              <a:t>，人才缺口巨大。</a:t>
            </a:r>
            <a:endParaRPr lang="zh-CN" altLang="zh-CN" sz="1200" kern="1200" dirty="0">
              <a:solidFill>
                <a:schemeClr val="tx1"/>
              </a:solidFill>
              <a:effectLst/>
              <a:latin typeface="+mn-lt"/>
              <a:ea typeface="+mn-ea"/>
              <a:cs typeface="+mn-cs"/>
            </a:endParaRPr>
          </a:p>
        </p:txBody>
      </p:sp>
      <p:sp>
        <p:nvSpPr>
          <p:cNvPr id="7172"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t>26</a:t>
            </a:fld>
            <a:endParaRPr lang="zh-CN" altLang="en-US" sz="1200"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p:cNvSpPr>
            <a:spLocks noGrp="1" noRot="1" noChangeAspect="1" noTextEdit="1"/>
          </p:cNvSpPr>
          <p:nvPr>
            <p:ph type="sldImg"/>
          </p:nvPr>
        </p:nvSpPr>
        <p:spPr>
          <a:ln>
            <a:solidFill>
              <a:srgbClr val="000000"/>
            </a:solidFill>
            <a:miter/>
          </a:ln>
        </p:spPr>
      </p:sp>
      <p:sp>
        <p:nvSpPr>
          <p:cNvPr id="7171" name="备注占位符 2"/>
          <p:cNvSpPr>
            <a:spLocks noGrp="1"/>
          </p:cNvSpPr>
          <p:nvPr>
            <p:ph type="body" idx="1"/>
          </p:nvPr>
        </p:nvSpPr>
        <p:spPr>
          <a:noFill/>
          <a:ln>
            <a:noFill/>
          </a:ln>
        </p:spPr>
        <p:txBody>
          <a:bodyPr wrap="square" lIns="91440" tIns="45720" rIns="91440" bIns="45720" anchor="t"/>
          <a:lstStyle/>
          <a:p>
            <a:r>
              <a:rPr lang="zh-CN" altLang="zh-CN" sz="1200" kern="1200" dirty="0" smtClean="0">
                <a:solidFill>
                  <a:schemeClr val="tx1"/>
                </a:solidFill>
                <a:effectLst/>
                <a:latin typeface="+mn-lt"/>
                <a:ea typeface="+mn-ea"/>
                <a:cs typeface="+mn-cs"/>
              </a:rPr>
              <a:t>产业的蓬勃发展离不开专业人才的强力支撑，工信部调查数据分析显示，</a:t>
            </a:r>
            <a:r>
              <a:rPr lang="en-US" altLang="zh-CN" sz="1200" kern="1200" dirty="0" smtClean="0">
                <a:solidFill>
                  <a:schemeClr val="tx1"/>
                </a:solidFill>
                <a:effectLst/>
                <a:latin typeface="+mn-lt"/>
                <a:ea typeface="+mn-ea"/>
                <a:cs typeface="+mn-cs"/>
              </a:rPr>
              <a:t>2016</a:t>
            </a:r>
            <a:r>
              <a:rPr lang="zh-CN" altLang="zh-CN"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2020</a:t>
            </a:r>
            <a:r>
              <a:rPr lang="zh-CN" altLang="zh-CN" sz="1200" kern="1200" dirty="0" smtClean="0">
                <a:solidFill>
                  <a:schemeClr val="tx1"/>
                </a:solidFill>
                <a:effectLst/>
                <a:latin typeface="+mn-lt"/>
                <a:ea typeface="+mn-ea"/>
                <a:cs typeface="+mn-cs"/>
              </a:rPr>
              <a:t>年，高素质技术技能人才需求增长</a:t>
            </a:r>
            <a:r>
              <a:rPr lang="en-US" altLang="zh-CN" sz="1200" kern="1200" dirty="0" smtClean="0">
                <a:solidFill>
                  <a:schemeClr val="tx1"/>
                </a:solidFill>
                <a:effectLst/>
                <a:latin typeface="+mn-lt"/>
                <a:ea typeface="+mn-ea"/>
                <a:cs typeface="+mn-cs"/>
              </a:rPr>
              <a:t>108</a:t>
            </a:r>
            <a:r>
              <a:rPr lang="zh-CN" altLang="zh-CN" sz="1200" kern="1200" dirty="0" smtClean="0">
                <a:solidFill>
                  <a:schemeClr val="tx1"/>
                </a:solidFill>
                <a:effectLst/>
                <a:latin typeface="+mn-lt"/>
                <a:ea typeface="+mn-ea"/>
                <a:cs typeface="+mn-cs"/>
              </a:rPr>
              <a:t>万人，年均需求</a:t>
            </a:r>
            <a:r>
              <a:rPr lang="en-US" altLang="zh-CN" sz="1200" kern="1200" dirty="0" smtClean="0">
                <a:solidFill>
                  <a:schemeClr val="tx1"/>
                </a:solidFill>
                <a:effectLst/>
                <a:latin typeface="+mn-lt"/>
                <a:ea typeface="+mn-ea"/>
                <a:cs typeface="+mn-cs"/>
              </a:rPr>
              <a:t>21.6</a:t>
            </a:r>
            <a:r>
              <a:rPr lang="zh-CN" altLang="zh-CN" sz="1200" kern="1200" dirty="0" smtClean="0">
                <a:solidFill>
                  <a:schemeClr val="tx1"/>
                </a:solidFill>
                <a:effectLst/>
                <a:latin typeface="+mn-lt"/>
                <a:ea typeface="+mn-ea"/>
                <a:cs typeface="+mn-cs"/>
              </a:rPr>
              <a:t>万人，而今后全国化工类职业院校毕业生每年只有</a:t>
            </a:r>
            <a:r>
              <a:rPr lang="en-US" altLang="zh-CN" sz="1200" kern="1200" dirty="0" smtClean="0">
                <a:solidFill>
                  <a:schemeClr val="tx1"/>
                </a:solidFill>
                <a:effectLst/>
                <a:latin typeface="+mn-lt"/>
                <a:ea typeface="+mn-ea"/>
                <a:cs typeface="+mn-cs"/>
              </a:rPr>
              <a:t>10</a:t>
            </a:r>
            <a:r>
              <a:rPr lang="zh-CN" altLang="zh-CN" sz="1200" kern="1200" dirty="0" smtClean="0">
                <a:solidFill>
                  <a:schemeClr val="tx1"/>
                </a:solidFill>
                <a:effectLst/>
                <a:latin typeface="+mn-lt"/>
                <a:ea typeface="+mn-ea"/>
                <a:cs typeface="+mn-cs"/>
              </a:rPr>
              <a:t>万人。据省经信委预测，</a:t>
            </a:r>
            <a:r>
              <a:rPr lang="en-US" altLang="zh-CN" sz="1200" kern="1200" dirty="0" smtClean="0">
                <a:solidFill>
                  <a:schemeClr val="tx1"/>
                </a:solidFill>
                <a:effectLst/>
                <a:latin typeface="+mn-lt"/>
                <a:ea typeface="+mn-ea"/>
                <a:cs typeface="+mn-cs"/>
              </a:rPr>
              <a:t>2015-2020</a:t>
            </a:r>
            <a:r>
              <a:rPr lang="zh-CN" altLang="zh-CN" sz="1200" kern="1200" dirty="0" smtClean="0">
                <a:solidFill>
                  <a:schemeClr val="tx1"/>
                </a:solidFill>
                <a:effectLst/>
                <a:latin typeface="+mn-lt"/>
                <a:ea typeface="+mn-ea"/>
                <a:cs typeface="+mn-cs"/>
              </a:rPr>
              <a:t>年湖南化工行业需要相关人才</a:t>
            </a:r>
            <a:r>
              <a:rPr lang="en-US" altLang="zh-CN" sz="1200" kern="1200" dirty="0" smtClean="0">
                <a:solidFill>
                  <a:schemeClr val="tx1"/>
                </a:solidFill>
                <a:effectLst/>
                <a:latin typeface="+mn-lt"/>
                <a:ea typeface="+mn-ea"/>
                <a:cs typeface="+mn-cs"/>
              </a:rPr>
              <a:t>6</a:t>
            </a:r>
            <a:r>
              <a:rPr lang="zh-CN" altLang="zh-CN" sz="1200" kern="1200" dirty="0" smtClean="0">
                <a:solidFill>
                  <a:schemeClr val="tx1"/>
                </a:solidFill>
                <a:effectLst/>
                <a:latin typeface="+mn-lt"/>
                <a:ea typeface="+mn-ea"/>
                <a:cs typeface="+mn-cs"/>
              </a:rPr>
              <a:t>万余人，而目前，全省高职院校化工类专业人才培养规模仅占需求的</a:t>
            </a:r>
            <a:r>
              <a:rPr lang="en-US" altLang="zh-CN" sz="1200" kern="1200" dirty="0" smtClean="0">
                <a:solidFill>
                  <a:schemeClr val="tx1"/>
                </a:solidFill>
                <a:effectLst/>
                <a:latin typeface="+mn-lt"/>
                <a:ea typeface="+mn-ea"/>
                <a:cs typeface="+mn-cs"/>
              </a:rPr>
              <a:t>40%</a:t>
            </a:r>
            <a:r>
              <a:rPr lang="zh-CN" altLang="zh-CN" sz="1200" kern="1200" dirty="0" smtClean="0">
                <a:solidFill>
                  <a:schemeClr val="tx1"/>
                </a:solidFill>
                <a:effectLst/>
                <a:latin typeface="+mn-lt"/>
                <a:ea typeface="+mn-ea"/>
                <a:cs typeface="+mn-cs"/>
              </a:rPr>
              <a:t>，人才缺口巨大。</a:t>
            </a:r>
            <a:endParaRPr lang="zh-CN" altLang="zh-CN" sz="1200" kern="1200" dirty="0">
              <a:solidFill>
                <a:schemeClr val="tx1"/>
              </a:solidFill>
              <a:effectLst/>
              <a:latin typeface="+mn-lt"/>
              <a:ea typeface="+mn-ea"/>
              <a:cs typeface="+mn-cs"/>
            </a:endParaRPr>
          </a:p>
        </p:txBody>
      </p:sp>
      <p:sp>
        <p:nvSpPr>
          <p:cNvPr id="7172"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t>27</a:t>
            </a:fld>
            <a:endParaRPr lang="zh-CN" altLang="en-US" sz="1200"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p:cNvSpPr>
            <a:spLocks noGrp="1" noRot="1" noChangeAspect="1" noTextEdit="1"/>
          </p:cNvSpPr>
          <p:nvPr>
            <p:ph type="sldImg"/>
          </p:nvPr>
        </p:nvSpPr>
        <p:spPr>
          <a:ln>
            <a:solidFill>
              <a:srgbClr val="000000"/>
            </a:solidFill>
            <a:miter/>
          </a:ln>
        </p:spPr>
      </p:sp>
      <p:sp>
        <p:nvSpPr>
          <p:cNvPr id="7171" name="备注占位符 2"/>
          <p:cNvSpPr>
            <a:spLocks noGrp="1"/>
          </p:cNvSpPr>
          <p:nvPr>
            <p:ph type="body" idx="1"/>
          </p:nvPr>
        </p:nvSpPr>
        <p:spPr>
          <a:noFill/>
          <a:ln>
            <a:noFill/>
          </a:ln>
        </p:spPr>
        <p:txBody>
          <a:bodyPr wrap="square" lIns="91440" tIns="45720" rIns="91440" bIns="45720" anchor="t"/>
          <a:lstStyle/>
          <a:p>
            <a:r>
              <a:rPr lang="zh-CN" altLang="zh-CN" sz="1200" kern="1200" dirty="0" smtClean="0">
                <a:solidFill>
                  <a:schemeClr val="tx1"/>
                </a:solidFill>
                <a:effectLst/>
                <a:latin typeface="+mn-lt"/>
                <a:ea typeface="+mn-ea"/>
                <a:cs typeface="+mn-cs"/>
              </a:rPr>
              <a:t>产业的蓬勃发展离不开专业人才的强力支撑，工信部调查数据分析显示，</a:t>
            </a:r>
            <a:r>
              <a:rPr lang="en-US" altLang="zh-CN" sz="1200" kern="1200" dirty="0" smtClean="0">
                <a:solidFill>
                  <a:schemeClr val="tx1"/>
                </a:solidFill>
                <a:effectLst/>
                <a:latin typeface="+mn-lt"/>
                <a:ea typeface="+mn-ea"/>
                <a:cs typeface="+mn-cs"/>
              </a:rPr>
              <a:t>2016</a:t>
            </a:r>
            <a:r>
              <a:rPr lang="zh-CN" altLang="zh-CN"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2020</a:t>
            </a:r>
            <a:r>
              <a:rPr lang="zh-CN" altLang="zh-CN" sz="1200" kern="1200" dirty="0" smtClean="0">
                <a:solidFill>
                  <a:schemeClr val="tx1"/>
                </a:solidFill>
                <a:effectLst/>
                <a:latin typeface="+mn-lt"/>
                <a:ea typeface="+mn-ea"/>
                <a:cs typeface="+mn-cs"/>
              </a:rPr>
              <a:t>年，高素质技术技能人才需求增长</a:t>
            </a:r>
            <a:r>
              <a:rPr lang="en-US" altLang="zh-CN" sz="1200" kern="1200" dirty="0" smtClean="0">
                <a:solidFill>
                  <a:schemeClr val="tx1"/>
                </a:solidFill>
                <a:effectLst/>
                <a:latin typeface="+mn-lt"/>
                <a:ea typeface="+mn-ea"/>
                <a:cs typeface="+mn-cs"/>
              </a:rPr>
              <a:t>108</a:t>
            </a:r>
            <a:r>
              <a:rPr lang="zh-CN" altLang="zh-CN" sz="1200" kern="1200" dirty="0" smtClean="0">
                <a:solidFill>
                  <a:schemeClr val="tx1"/>
                </a:solidFill>
                <a:effectLst/>
                <a:latin typeface="+mn-lt"/>
                <a:ea typeface="+mn-ea"/>
                <a:cs typeface="+mn-cs"/>
              </a:rPr>
              <a:t>万人，年均需求</a:t>
            </a:r>
            <a:r>
              <a:rPr lang="en-US" altLang="zh-CN" sz="1200" kern="1200" dirty="0" smtClean="0">
                <a:solidFill>
                  <a:schemeClr val="tx1"/>
                </a:solidFill>
                <a:effectLst/>
                <a:latin typeface="+mn-lt"/>
                <a:ea typeface="+mn-ea"/>
                <a:cs typeface="+mn-cs"/>
              </a:rPr>
              <a:t>21.6</a:t>
            </a:r>
            <a:r>
              <a:rPr lang="zh-CN" altLang="zh-CN" sz="1200" kern="1200" dirty="0" smtClean="0">
                <a:solidFill>
                  <a:schemeClr val="tx1"/>
                </a:solidFill>
                <a:effectLst/>
                <a:latin typeface="+mn-lt"/>
                <a:ea typeface="+mn-ea"/>
                <a:cs typeface="+mn-cs"/>
              </a:rPr>
              <a:t>万人，而今后全国化工类职业院校毕业生每年只有</a:t>
            </a:r>
            <a:r>
              <a:rPr lang="en-US" altLang="zh-CN" sz="1200" kern="1200" dirty="0" smtClean="0">
                <a:solidFill>
                  <a:schemeClr val="tx1"/>
                </a:solidFill>
                <a:effectLst/>
                <a:latin typeface="+mn-lt"/>
                <a:ea typeface="+mn-ea"/>
                <a:cs typeface="+mn-cs"/>
              </a:rPr>
              <a:t>10</a:t>
            </a:r>
            <a:r>
              <a:rPr lang="zh-CN" altLang="zh-CN" sz="1200" kern="1200" dirty="0" smtClean="0">
                <a:solidFill>
                  <a:schemeClr val="tx1"/>
                </a:solidFill>
                <a:effectLst/>
                <a:latin typeface="+mn-lt"/>
                <a:ea typeface="+mn-ea"/>
                <a:cs typeface="+mn-cs"/>
              </a:rPr>
              <a:t>万人。据省经信委预测，</a:t>
            </a:r>
            <a:r>
              <a:rPr lang="en-US" altLang="zh-CN" sz="1200" kern="1200" dirty="0" smtClean="0">
                <a:solidFill>
                  <a:schemeClr val="tx1"/>
                </a:solidFill>
                <a:effectLst/>
                <a:latin typeface="+mn-lt"/>
                <a:ea typeface="+mn-ea"/>
                <a:cs typeface="+mn-cs"/>
              </a:rPr>
              <a:t>2015-2020</a:t>
            </a:r>
            <a:r>
              <a:rPr lang="zh-CN" altLang="zh-CN" sz="1200" kern="1200" dirty="0" smtClean="0">
                <a:solidFill>
                  <a:schemeClr val="tx1"/>
                </a:solidFill>
                <a:effectLst/>
                <a:latin typeface="+mn-lt"/>
                <a:ea typeface="+mn-ea"/>
                <a:cs typeface="+mn-cs"/>
              </a:rPr>
              <a:t>年湖南化工行业需要相关人才</a:t>
            </a:r>
            <a:r>
              <a:rPr lang="en-US" altLang="zh-CN" sz="1200" kern="1200" dirty="0" smtClean="0">
                <a:solidFill>
                  <a:schemeClr val="tx1"/>
                </a:solidFill>
                <a:effectLst/>
                <a:latin typeface="+mn-lt"/>
                <a:ea typeface="+mn-ea"/>
                <a:cs typeface="+mn-cs"/>
              </a:rPr>
              <a:t>6</a:t>
            </a:r>
            <a:r>
              <a:rPr lang="zh-CN" altLang="zh-CN" sz="1200" kern="1200" dirty="0" smtClean="0">
                <a:solidFill>
                  <a:schemeClr val="tx1"/>
                </a:solidFill>
                <a:effectLst/>
                <a:latin typeface="+mn-lt"/>
                <a:ea typeface="+mn-ea"/>
                <a:cs typeface="+mn-cs"/>
              </a:rPr>
              <a:t>万余人，而目前，全省高职院校化工类专业人才培养规模仅占需求的</a:t>
            </a:r>
            <a:r>
              <a:rPr lang="en-US" altLang="zh-CN" sz="1200" kern="1200" dirty="0" smtClean="0">
                <a:solidFill>
                  <a:schemeClr val="tx1"/>
                </a:solidFill>
                <a:effectLst/>
                <a:latin typeface="+mn-lt"/>
                <a:ea typeface="+mn-ea"/>
                <a:cs typeface="+mn-cs"/>
              </a:rPr>
              <a:t>40%</a:t>
            </a:r>
            <a:r>
              <a:rPr lang="zh-CN" altLang="zh-CN" sz="1200" kern="1200" dirty="0" smtClean="0">
                <a:solidFill>
                  <a:schemeClr val="tx1"/>
                </a:solidFill>
                <a:effectLst/>
                <a:latin typeface="+mn-lt"/>
                <a:ea typeface="+mn-ea"/>
                <a:cs typeface="+mn-cs"/>
              </a:rPr>
              <a:t>，人才缺口巨大。</a:t>
            </a:r>
            <a:endParaRPr lang="zh-CN" altLang="zh-CN" sz="1200" kern="1200" dirty="0">
              <a:solidFill>
                <a:schemeClr val="tx1"/>
              </a:solidFill>
              <a:effectLst/>
              <a:latin typeface="+mn-lt"/>
              <a:ea typeface="+mn-ea"/>
              <a:cs typeface="+mn-cs"/>
            </a:endParaRPr>
          </a:p>
        </p:txBody>
      </p:sp>
      <p:sp>
        <p:nvSpPr>
          <p:cNvPr id="7172"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t>28</a:t>
            </a:fld>
            <a:endParaRPr lang="zh-CN" altLang="en-US" sz="1200"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p:cNvSpPr>
            <a:spLocks noGrp="1" noRot="1" noChangeAspect="1" noTextEdit="1"/>
          </p:cNvSpPr>
          <p:nvPr>
            <p:ph type="sldImg"/>
          </p:nvPr>
        </p:nvSpPr>
        <p:spPr>
          <a:ln>
            <a:solidFill>
              <a:srgbClr val="000000"/>
            </a:solidFill>
            <a:miter/>
          </a:ln>
        </p:spPr>
      </p:sp>
      <p:sp>
        <p:nvSpPr>
          <p:cNvPr id="7171" name="备注占位符 2"/>
          <p:cNvSpPr>
            <a:spLocks noGrp="1"/>
          </p:cNvSpPr>
          <p:nvPr>
            <p:ph type="body" idx="1"/>
          </p:nvPr>
        </p:nvSpPr>
        <p:spPr>
          <a:noFill/>
          <a:ln>
            <a:noFill/>
          </a:ln>
        </p:spPr>
        <p:txBody>
          <a:bodyPr wrap="square" lIns="91440" tIns="45720" rIns="91440" bIns="45720" anchor="t"/>
          <a:lstStyle/>
          <a:p>
            <a:r>
              <a:rPr lang="zh-CN" altLang="zh-CN" sz="1200" kern="1200" dirty="0" smtClean="0">
                <a:solidFill>
                  <a:schemeClr val="tx1"/>
                </a:solidFill>
                <a:effectLst/>
                <a:latin typeface="+mn-lt"/>
                <a:ea typeface="+mn-ea"/>
                <a:cs typeface="+mn-cs"/>
              </a:rPr>
              <a:t>产业的蓬勃发展离不开专业人才的强力支撑，工信部调查数据分析显示，</a:t>
            </a:r>
            <a:r>
              <a:rPr lang="en-US" altLang="zh-CN" sz="1200" kern="1200" dirty="0" smtClean="0">
                <a:solidFill>
                  <a:schemeClr val="tx1"/>
                </a:solidFill>
                <a:effectLst/>
                <a:latin typeface="+mn-lt"/>
                <a:ea typeface="+mn-ea"/>
                <a:cs typeface="+mn-cs"/>
              </a:rPr>
              <a:t>2016</a:t>
            </a:r>
            <a:r>
              <a:rPr lang="zh-CN" altLang="zh-CN"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2020</a:t>
            </a:r>
            <a:r>
              <a:rPr lang="zh-CN" altLang="zh-CN" sz="1200" kern="1200" dirty="0" smtClean="0">
                <a:solidFill>
                  <a:schemeClr val="tx1"/>
                </a:solidFill>
                <a:effectLst/>
                <a:latin typeface="+mn-lt"/>
                <a:ea typeface="+mn-ea"/>
                <a:cs typeface="+mn-cs"/>
              </a:rPr>
              <a:t>年，高素质技术技能人才需求增长</a:t>
            </a:r>
            <a:r>
              <a:rPr lang="en-US" altLang="zh-CN" sz="1200" kern="1200" dirty="0" smtClean="0">
                <a:solidFill>
                  <a:schemeClr val="tx1"/>
                </a:solidFill>
                <a:effectLst/>
                <a:latin typeface="+mn-lt"/>
                <a:ea typeface="+mn-ea"/>
                <a:cs typeface="+mn-cs"/>
              </a:rPr>
              <a:t>108</a:t>
            </a:r>
            <a:r>
              <a:rPr lang="zh-CN" altLang="zh-CN" sz="1200" kern="1200" dirty="0" smtClean="0">
                <a:solidFill>
                  <a:schemeClr val="tx1"/>
                </a:solidFill>
                <a:effectLst/>
                <a:latin typeface="+mn-lt"/>
                <a:ea typeface="+mn-ea"/>
                <a:cs typeface="+mn-cs"/>
              </a:rPr>
              <a:t>万人，年均需求</a:t>
            </a:r>
            <a:r>
              <a:rPr lang="en-US" altLang="zh-CN" sz="1200" kern="1200" dirty="0" smtClean="0">
                <a:solidFill>
                  <a:schemeClr val="tx1"/>
                </a:solidFill>
                <a:effectLst/>
                <a:latin typeface="+mn-lt"/>
                <a:ea typeface="+mn-ea"/>
                <a:cs typeface="+mn-cs"/>
              </a:rPr>
              <a:t>21.6</a:t>
            </a:r>
            <a:r>
              <a:rPr lang="zh-CN" altLang="zh-CN" sz="1200" kern="1200" dirty="0" smtClean="0">
                <a:solidFill>
                  <a:schemeClr val="tx1"/>
                </a:solidFill>
                <a:effectLst/>
                <a:latin typeface="+mn-lt"/>
                <a:ea typeface="+mn-ea"/>
                <a:cs typeface="+mn-cs"/>
              </a:rPr>
              <a:t>万人，而今后全国化工类职业院校毕业生每年只有</a:t>
            </a:r>
            <a:r>
              <a:rPr lang="en-US" altLang="zh-CN" sz="1200" kern="1200" dirty="0" smtClean="0">
                <a:solidFill>
                  <a:schemeClr val="tx1"/>
                </a:solidFill>
                <a:effectLst/>
                <a:latin typeface="+mn-lt"/>
                <a:ea typeface="+mn-ea"/>
                <a:cs typeface="+mn-cs"/>
              </a:rPr>
              <a:t>10</a:t>
            </a:r>
            <a:r>
              <a:rPr lang="zh-CN" altLang="zh-CN" sz="1200" kern="1200" dirty="0" smtClean="0">
                <a:solidFill>
                  <a:schemeClr val="tx1"/>
                </a:solidFill>
                <a:effectLst/>
                <a:latin typeface="+mn-lt"/>
                <a:ea typeface="+mn-ea"/>
                <a:cs typeface="+mn-cs"/>
              </a:rPr>
              <a:t>万人。据省经信委预测，</a:t>
            </a:r>
            <a:r>
              <a:rPr lang="en-US" altLang="zh-CN" sz="1200" kern="1200" dirty="0" smtClean="0">
                <a:solidFill>
                  <a:schemeClr val="tx1"/>
                </a:solidFill>
                <a:effectLst/>
                <a:latin typeface="+mn-lt"/>
                <a:ea typeface="+mn-ea"/>
                <a:cs typeface="+mn-cs"/>
              </a:rPr>
              <a:t>2015-2020</a:t>
            </a:r>
            <a:r>
              <a:rPr lang="zh-CN" altLang="zh-CN" sz="1200" kern="1200" dirty="0" smtClean="0">
                <a:solidFill>
                  <a:schemeClr val="tx1"/>
                </a:solidFill>
                <a:effectLst/>
                <a:latin typeface="+mn-lt"/>
                <a:ea typeface="+mn-ea"/>
                <a:cs typeface="+mn-cs"/>
              </a:rPr>
              <a:t>年湖南化工行业需要相关人才</a:t>
            </a:r>
            <a:r>
              <a:rPr lang="en-US" altLang="zh-CN" sz="1200" kern="1200" dirty="0" smtClean="0">
                <a:solidFill>
                  <a:schemeClr val="tx1"/>
                </a:solidFill>
                <a:effectLst/>
                <a:latin typeface="+mn-lt"/>
                <a:ea typeface="+mn-ea"/>
                <a:cs typeface="+mn-cs"/>
              </a:rPr>
              <a:t>6</a:t>
            </a:r>
            <a:r>
              <a:rPr lang="zh-CN" altLang="zh-CN" sz="1200" kern="1200" dirty="0" smtClean="0">
                <a:solidFill>
                  <a:schemeClr val="tx1"/>
                </a:solidFill>
                <a:effectLst/>
                <a:latin typeface="+mn-lt"/>
                <a:ea typeface="+mn-ea"/>
                <a:cs typeface="+mn-cs"/>
              </a:rPr>
              <a:t>万余人，而目前，全省高职院校化工类专业人才培养规模仅占需求的</a:t>
            </a:r>
            <a:r>
              <a:rPr lang="en-US" altLang="zh-CN" sz="1200" kern="1200" dirty="0" smtClean="0">
                <a:solidFill>
                  <a:schemeClr val="tx1"/>
                </a:solidFill>
                <a:effectLst/>
                <a:latin typeface="+mn-lt"/>
                <a:ea typeface="+mn-ea"/>
                <a:cs typeface="+mn-cs"/>
              </a:rPr>
              <a:t>40%</a:t>
            </a:r>
            <a:r>
              <a:rPr lang="zh-CN" altLang="zh-CN" sz="1200" kern="1200" dirty="0" smtClean="0">
                <a:solidFill>
                  <a:schemeClr val="tx1"/>
                </a:solidFill>
                <a:effectLst/>
                <a:latin typeface="+mn-lt"/>
                <a:ea typeface="+mn-ea"/>
                <a:cs typeface="+mn-cs"/>
              </a:rPr>
              <a:t>，人才缺口巨大。</a:t>
            </a:r>
            <a:endParaRPr lang="zh-CN" altLang="zh-CN" sz="1200" kern="1200" dirty="0">
              <a:solidFill>
                <a:schemeClr val="tx1"/>
              </a:solidFill>
              <a:effectLst/>
              <a:latin typeface="+mn-lt"/>
              <a:ea typeface="+mn-ea"/>
              <a:cs typeface="+mn-cs"/>
            </a:endParaRPr>
          </a:p>
        </p:txBody>
      </p:sp>
      <p:sp>
        <p:nvSpPr>
          <p:cNvPr id="7172"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t>29</a:t>
            </a:fld>
            <a:endParaRPr lang="zh-CN" altLang="en-US" sz="12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p:cNvSpPr>
            <a:spLocks noGrp="1" noRot="1" noChangeAspect="1" noTextEdit="1"/>
          </p:cNvSpPr>
          <p:nvPr>
            <p:ph type="sldImg"/>
          </p:nvPr>
        </p:nvSpPr>
        <p:spPr>
          <a:ln>
            <a:solidFill>
              <a:srgbClr val="000000"/>
            </a:solidFill>
            <a:miter/>
          </a:ln>
        </p:spPr>
      </p:sp>
      <p:sp>
        <p:nvSpPr>
          <p:cNvPr id="7171" name="备注占位符 2"/>
          <p:cNvSpPr>
            <a:spLocks noGrp="1"/>
          </p:cNvSpPr>
          <p:nvPr>
            <p:ph type="body" idx="1"/>
          </p:nvPr>
        </p:nvSpPr>
        <p:spPr>
          <a:noFill/>
          <a:ln>
            <a:noFill/>
          </a:ln>
        </p:spPr>
        <p:txBody>
          <a:bodyPr wrap="square" lIns="91440" tIns="45720" rIns="91440" bIns="45720" anchor="t"/>
          <a:lstStyle/>
          <a:p>
            <a:pPr lvl="0">
              <a:spcBef>
                <a:spcPct val="0"/>
              </a:spcBef>
            </a:pPr>
            <a:r>
              <a:rPr lang="zh-CN" altLang="en-US" dirty="0" smtClean="0"/>
              <a:t>我将从专业建设背景等四个方面一一展开</a:t>
            </a:r>
            <a:endParaRPr lang="zh-CN" altLang="en-US" dirty="0"/>
          </a:p>
        </p:txBody>
      </p:sp>
      <p:sp>
        <p:nvSpPr>
          <p:cNvPr id="7172"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t>3</a:t>
            </a:fld>
            <a:endParaRPr lang="zh-CN" altLang="en-US" sz="1200"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p:cNvSpPr>
            <a:spLocks noGrp="1" noRot="1" noChangeAspect="1" noTextEdit="1"/>
          </p:cNvSpPr>
          <p:nvPr>
            <p:ph type="sldImg"/>
          </p:nvPr>
        </p:nvSpPr>
        <p:spPr>
          <a:ln>
            <a:solidFill>
              <a:srgbClr val="000000"/>
            </a:solidFill>
            <a:miter/>
          </a:ln>
        </p:spPr>
      </p:sp>
      <p:sp>
        <p:nvSpPr>
          <p:cNvPr id="7171" name="备注占位符 2"/>
          <p:cNvSpPr>
            <a:spLocks noGrp="1"/>
          </p:cNvSpPr>
          <p:nvPr>
            <p:ph type="body" idx="1"/>
          </p:nvPr>
        </p:nvSpPr>
        <p:spPr>
          <a:noFill/>
          <a:ln>
            <a:noFill/>
          </a:ln>
        </p:spPr>
        <p:txBody>
          <a:bodyPr wrap="square" lIns="91440" tIns="45720" rIns="91440" bIns="45720" anchor="t"/>
          <a:lstStyle/>
          <a:p>
            <a:pPr lvl="0">
              <a:spcBef>
                <a:spcPct val="0"/>
              </a:spcBef>
            </a:pPr>
            <a:r>
              <a:rPr lang="zh-CN" altLang="en-US" dirty="0" smtClean="0"/>
              <a:t>我将从专业建设背景等四个方面一一展开</a:t>
            </a:r>
            <a:endParaRPr lang="zh-CN" altLang="en-US" dirty="0"/>
          </a:p>
        </p:txBody>
      </p:sp>
      <p:sp>
        <p:nvSpPr>
          <p:cNvPr id="7172"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t>30</a:t>
            </a:fld>
            <a:endParaRPr lang="zh-CN" altLang="en-US" sz="1200"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p:cNvSpPr>
            <a:spLocks noGrp="1" noRot="1" noChangeAspect="1" noTextEdit="1"/>
          </p:cNvSpPr>
          <p:nvPr>
            <p:ph type="sldImg"/>
          </p:nvPr>
        </p:nvSpPr>
        <p:spPr>
          <a:ln>
            <a:solidFill>
              <a:srgbClr val="000000"/>
            </a:solidFill>
            <a:miter/>
          </a:ln>
        </p:spPr>
      </p:sp>
      <p:sp>
        <p:nvSpPr>
          <p:cNvPr id="7171" name="备注占位符 2"/>
          <p:cNvSpPr>
            <a:spLocks noGrp="1"/>
          </p:cNvSpPr>
          <p:nvPr>
            <p:ph type="body" idx="1"/>
          </p:nvPr>
        </p:nvSpPr>
        <p:spPr>
          <a:noFill/>
          <a:ln>
            <a:noFill/>
          </a:ln>
        </p:spPr>
        <p:txBody>
          <a:bodyPr wrap="square" lIns="91440" tIns="45720" rIns="91440" bIns="45720" anchor="t"/>
          <a:lstStyle/>
          <a:p>
            <a:r>
              <a:rPr lang="zh-CN" altLang="zh-CN" sz="1200" kern="1200" dirty="0" smtClean="0">
                <a:solidFill>
                  <a:schemeClr val="tx1"/>
                </a:solidFill>
                <a:effectLst/>
                <a:latin typeface="+mn-lt"/>
                <a:ea typeface="+mn-ea"/>
                <a:cs typeface="+mn-cs"/>
              </a:rPr>
              <a:t>产业的蓬勃发展离不开专业人才的强力支撑，工信部调查数据分析显示，</a:t>
            </a:r>
            <a:r>
              <a:rPr lang="en-US" altLang="zh-CN" sz="1200" kern="1200" dirty="0" smtClean="0">
                <a:solidFill>
                  <a:schemeClr val="tx1"/>
                </a:solidFill>
                <a:effectLst/>
                <a:latin typeface="+mn-lt"/>
                <a:ea typeface="+mn-ea"/>
                <a:cs typeface="+mn-cs"/>
              </a:rPr>
              <a:t>2016</a:t>
            </a:r>
            <a:r>
              <a:rPr lang="zh-CN" altLang="zh-CN"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2020</a:t>
            </a:r>
            <a:r>
              <a:rPr lang="zh-CN" altLang="zh-CN" sz="1200" kern="1200" dirty="0" smtClean="0">
                <a:solidFill>
                  <a:schemeClr val="tx1"/>
                </a:solidFill>
                <a:effectLst/>
                <a:latin typeface="+mn-lt"/>
                <a:ea typeface="+mn-ea"/>
                <a:cs typeface="+mn-cs"/>
              </a:rPr>
              <a:t>年，高素质技术技能人才需求增长</a:t>
            </a:r>
            <a:r>
              <a:rPr lang="en-US" altLang="zh-CN" sz="1200" kern="1200" dirty="0" smtClean="0">
                <a:solidFill>
                  <a:schemeClr val="tx1"/>
                </a:solidFill>
                <a:effectLst/>
                <a:latin typeface="+mn-lt"/>
                <a:ea typeface="+mn-ea"/>
                <a:cs typeface="+mn-cs"/>
              </a:rPr>
              <a:t>108</a:t>
            </a:r>
            <a:r>
              <a:rPr lang="zh-CN" altLang="zh-CN" sz="1200" kern="1200" dirty="0" smtClean="0">
                <a:solidFill>
                  <a:schemeClr val="tx1"/>
                </a:solidFill>
                <a:effectLst/>
                <a:latin typeface="+mn-lt"/>
                <a:ea typeface="+mn-ea"/>
                <a:cs typeface="+mn-cs"/>
              </a:rPr>
              <a:t>万人，年均需求</a:t>
            </a:r>
            <a:r>
              <a:rPr lang="en-US" altLang="zh-CN" sz="1200" kern="1200" dirty="0" smtClean="0">
                <a:solidFill>
                  <a:schemeClr val="tx1"/>
                </a:solidFill>
                <a:effectLst/>
                <a:latin typeface="+mn-lt"/>
                <a:ea typeface="+mn-ea"/>
                <a:cs typeface="+mn-cs"/>
              </a:rPr>
              <a:t>21.6</a:t>
            </a:r>
            <a:r>
              <a:rPr lang="zh-CN" altLang="zh-CN" sz="1200" kern="1200" dirty="0" smtClean="0">
                <a:solidFill>
                  <a:schemeClr val="tx1"/>
                </a:solidFill>
                <a:effectLst/>
                <a:latin typeface="+mn-lt"/>
                <a:ea typeface="+mn-ea"/>
                <a:cs typeface="+mn-cs"/>
              </a:rPr>
              <a:t>万人，而今后全国化工类职业院校毕业生每年只有</a:t>
            </a:r>
            <a:r>
              <a:rPr lang="en-US" altLang="zh-CN" sz="1200" kern="1200" dirty="0" smtClean="0">
                <a:solidFill>
                  <a:schemeClr val="tx1"/>
                </a:solidFill>
                <a:effectLst/>
                <a:latin typeface="+mn-lt"/>
                <a:ea typeface="+mn-ea"/>
                <a:cs typeface="+mn-cs"/>
              </a:rPr>
              <a:t>10</a:t>
            </a:r>
            <a:r>
              <a:rPr lang="zh-CN" altLang="zh-CN" sz="1200" kern="1200" dirty="0" smtClean="0">
                <a:solidFill>
                  <a:schemeClr val="tx1"/>
                </a:solidFill>
                <a:effectLst/>
                <a:latin typeface="+mn-lt"/>
                <a:ea typeface="+mn-ea"/>
                <a:cs typeface="+mn-cs"/>
              </a:rPr>
              <a:t>万人。据省经信委预测，</a:t>
            </a:r>
            <a:r>
              <a:rPr lang="en-US" altLang="zh-CN" sz="1200" kern="1200" dirty="0" smtClean="0">
                <a:solidFill>
                  <a:schemeClr val="tx1"/>
                </a:solidFill>
                <a:effectLst/>
                <a:latin typeface="+mn-lt"/>
                <a:ea typeface="+mn-ea"/>
                <a:cs typeface="+mn-cs"/>
              </a:rPr>
              <a:t>2015-2020</a:t>
            </a:r>
            <a:r>
              <a:rPr lang="zh-CN" altLang="zh-CN" sz="1200" kern="1200" dirty="0" smtClean="0">
                <a:solidFill>
                  <a:schemeClr val="tx1"/>
                </a:solidFill>
                <a:effectLst/>
                <a:latin typeface="+mn-lt"/>
                <a:ea typeface="+mn-ea"/>
                <a:cs typeface="+mn-cs"/>
              </a:rPr>
              <a:t>年湖南化工行业需要相关人才</a:t>
            </a:r>
            <a:r>
              <a:rPr lang="en-US" altLang="zh-CN" sz="1200" kern="1200" dirty="0" smtClean="0">
                <a:solidFill>
                  <a:schemeClr val="tx1"/>
                </a:solidFill>
                <a:effectLst/>
                <a:latin typeface="+mn-lt"/>
                <a:ea typeface="+mn-ea"/>
                <a:cs typeface="+mn-cs"/>
              </a:rPr>
              <a:t>6</a:t>
            </a:r>
            <a:r>
              <a:rPr lang="zh-CN" altLang="zh-CN" sz="1200" kern="1200" dirty="0" smtClean="0">
                <a:solidFill>
                  <a:schemeClr val="tx1"/>
                </a:solidFill>
                <a:effectLst/>
                <a:latin typeface="+mn-lt"/>
                <a:ea typeface="+mn-ea"/>
                <a:cs typeface="+mn-cs"/>
              </a:rPr>
              <a:t>万余人，而目前，全省高职院校化工类专业人才培养规模仅占需求的</a:t>
            </a:r>
            <a:r>
              <a:rPr lang="en-US" altLang="zh-CN" sz="1200" kern="1200" dirty="0" smtClean="0">
                <a:solidFill>
                  <a:schemeClr val="tx1"/>
                </a:solidFill>
                <a:effectLst/>
                <a:latin typeface="+mn-lt"/>
                <a:ea typeface="+mn-ea"/>
                <a:cs typeface="+mn-cs"/>
              </a:rPr>
              <a:t>40%</a:t>
            </a:r>
            <a:r>
              <a:rPr lang="zh-CN" altLang="zh-CN" sz="1200" kern="1200" dirty="0" smtClean="0">
                <a:solidFill>
                  <a:schemeClr val="tx1"/>
                </a:solidFill>
                <a:effectLst/>
                <a:latin typeface="+mn-lt"/>
                <a:ea typeface="+mn-ea"/>
                <a:cs typeface="+mn-cs"/>
              </a:rPr>
              <a:t>，人才缺口巨大。</a:t>
            </a:r>
            <a:endParaRPr lang="zh-CN" altLang="zh-CN" sz="1200" kern="1200" dirty="0">
              <a:solidFill>
                <a:schemeClr val="tx1"/>
              </a:solidFill>
              <a:effectLst/>
              <a:latin typeface="+mn-lt"/>
              <a:ea typeface="+mn-ea"/>
              <a:cs typeface="+mn-cs"/>
            </a:endParaRPr>
          </a:p>
        </p:txBody>
      </p:sp>
      <p:sp>
        <p:nvSpPr>
          <p:cNvPr id="7172"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t>31</a:t>
            </a:fld>
            <a:endParaRPr lang="zh-CN" altLang="en-US" sz="1200"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a:ln>
            <a:solidFill>
              <a:srgbClr val="000000"/>
            </a:solidFill>
            <a:miter/>
          </a:ln>
        </p:spPr>
      </p:sp>
      <p:sp>
        <p:nvSpPr>
          <p:cNvPr id="4099" name="备注占位符 2"/>
          <p:cNvSpPr>
            <a:spLocks noGrp="1"/>
          </p:cNvSpPr>
          <p:nvPr>
            <p:ph type="body" idx="1"/>
          </p:nvPr>
        </p:nvSpPr>
        <p:spPr>
          <a:noFill/>
          <a:ln>
            <a:noFill/>
          </a:ln>
        </p:spPr>
        <p:txBody>
          <a:bodyPr wrap="square" lIns="91440" tIns="45720" rIns="91440" bIns="45720" anchor="t"/>
          <a:lstStyle/>
          <a:p>
            <a:pPr lvl="0">
              <a:spcBef>
                <a:spcPct val="0"/>
              </a:spcBef>
            </a:pPr>
            <a:r>
              <a:rPr lang="zh-CN" altLang="en-US" dirty="0" smtClean="0"/>
              <a:t>尊敬的专家评委大家好，我为大家介绍的是应用化工技术专业</a:t>
            </a:r>
            <a:endParaRPr lang="zh-CN" altLang="en-US" dirty="0"/>
          </a:p>
        </p:txBody>
      </p:sp>
      <p:sp>
        <p:nvSpPr>
          <p:cNvPr id="4100"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t>32</a:t>
            </a:fld>
            <a:endParaRPr lang="zh-CN" altLang="en-US" sz="12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a:ln>
            <a:solidFill>
              <a:srgbClr val="000000"/>
            </a:solidFill>
            <a:miter/>
          </a:ln>
        </p:spPr>
      </p:sp>
      <p:sp>
        <p:nvSpPr>
          <p:cNvPr id="9219" name="备注占位符 2"/>
          <p:cNvSpPr>
            <a:spLocks noGrp="1"/>
          </p:cNvSpPr>
          <p:nvPr>
            <p:ph type="body" idx="1"/>
          </p:nvPr>
        </p:nvSpPr>
        <p:spPr>
          <a:noFill/>
          <a:ln>
            <a:noFill/>
          </a:ln>
        </p:spPr>
        <p:txBody>
          <a:bodyPr wrap="square" lIns="91440" tIns="45720" rIns="91440" bIns="45720" anchor="t"/>
          <a:lstStyle/>
          <a:p>
            <a:pPr lvl="0">
              <a:spcBef>
                <a:spcPct val="0"/>
              </a:spcBef>
            </a:pPr>
            <a:r>
              <a:rPr lang="zh-CN" altLang="zh-CN" sz="1200" kern="1200" dirty="0" smtClean="0">
                <a:solidFill>
                  <a:schemeClr val="tx1"/>
                </a:solidFill>
                <a:effectLst/>
                <a:latin typeface="+mn-lt"/>
                <a:ea typeface="+mn-ea"/>
                <a:cs typeface="+mn-cs"/>
              </a:rPr>
              <a:t>应用化工技术专业自</a:t>
            </a:r>
            <a:r>
              <a:rPr lang="en-US" altLang="zh-CN" sz="1200" kern="1200" dirty="0" smtClean="0">
                <a:solidFill>
                  <a:schemeClr val="tx1"/>
                </a:solidFill>
                <a:effectLst/>
                <a:latin typeface="+mn-lt"/>
                <a:ea typeface="+mn-ea"/>
                <a:cs typeface="+mn-cs"/>
              </a:rPr>
              <a:t>1958</a:t>
            </a:r>
            <a:r>
              <a:rPr lang="zh-CN" altLang="zh-CN" sz="1200" kern="1200" dirty="0" smtClean="0">
                <a:solidFill>
                  <a:schemeClr val="tx1"/>
                </a:solidFill>
                <a:effectLst/>
                <a:latin typeface="+mn-lt"/>
                <a:ea typeface="+mn-ea"/>
                <a:cs typeface="+mn-cs"/>
              </a:rPr>
              <a:t>年设立以来，先后被立项为省级精品专业、示范特色专业，风雨兼程</a:t>
            </a:r>
            <a:r>
              <a:rPr lang="en-US" altLang="zh-CN" sz="1200" kern="1200" dirty="0" smtClean="0">
                <a:solidFill>
                  <a:schemeClr val="tx1"/>
                </a:solidFill>
                <a:effectLst/>
                <a:latin typeface="+mn-lt"/>
                <a:ea typeface="+mn-ea"/>
                <a:cs typeface="+mn-cs"/>
              </a:rPr>
              <a:t>58</a:t>
            </a:r>
            <a:r>
              <a:rPr lang="zh-CN" altLang="zh-CN" sz="1200" kern="1200" dirty="0" smtClean="0">
                <a:solidFill>
                  <a:schemeClr val="tx1"/>
                </a:solidFill>
                <a:effectLst/>
                <a:latin typeface="+mn-lt"/>
                <a:ea typeface="+mn-ea"/>
                <a:cs typeface="+mn-cs"/>
              </a:rPr>
              <a:t>载，专业规模不断壮大，现有在校学生</a:t>
            </a:r>
            <a:r>
              <a:rPr lang="en-US" altLang="zh-CN" sz="1200" kern="1200" dirty="0" smtClean="0">
                <a:solidFill>
                  <a:schemeClr val="tx1"/>
                </a:solidFill>
                <a:effectLst/>
                <a:latin typeface="+mn-lt"/>
                <a:ea typeface="+mn-ea"/>
                <a:cs typeface="+mn-cs"/>
              </a:rPr>
              <a:t>1042</a:t>
            </a:r>
            <a:r>
              <a:rPr lang="zh-CN" altLang="zh-CN" sz="1200" kern="1200" dirty="0" smtClean="0">
                <a:solidFill>
                  <a:schemeClr val="tx1"/>
                </a:solidFill>
                <a:effectLst/>
                <a:latin typeface="+mn-lt"/>
                <a:ea typeface="+mn-ea"/>
                <a:cs typeface="+mn-cs"/>
              </a:rPr>
              <a:t>人。</a:t>
            </a:r>
            <a:endParaRPr lang="zh-CN" altLang="en-US" dirty="0"/>
          </a:p>
        </p:txBody>
      </p:sp>
      <p:sp>
        <p:nvSpPr>
          <p:cNvPr id="9220"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t>4</a:t>
            </a:fld>
            <a:endParaRPr lang="zh-CN" altLang="en-US"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a:ln>
            <a:solidFill>
              <a:srgbClr val="000000"/>
            </a:solidFill>
            <a:miter/>
          </a:ln>
        </p:spPr>
      </p:sp>
      <p:sp>
        <p:nvSpPr>
          <p:cNvPr id="9219" name="备注占位符 2"/>
          <p:cNvSpPr>
            <a:spLocks noGrp="1"/>
          </p:cNvSpPr>
          <p:nvPr>
            <p:ph type="body" idx="1"/>
          </p:nvPr>
        </p:nvSpPr>
        <p:spPr>
          <a:noFill/>
          <a:ln>
            <a:noFill/>
          </a:ln>
        </p:spPr>
        <p:txBody>
          <a:bodyPr wrap="square" lIns="91440" tIns="45720" rIns="91440" bIns="45720" anchor="t"/>
          <a:lstStyle/>
          <a:p>
            <a:pPr lvl="0">
              <a:spcBef>
                <a:spcPct val="0"/>
              </a:spcBef>
            </a:pPr>
            <a:r>
              <a:rPr lang="zh-CN" altLang="zh-CN" sz="1200" kern="1200" dirty="0" smtClean="0">
                <a:solidFill>
                  <a:schemeClr val="tx1"/>
                </a:solidFill>
                <a:effectLst/>
                <a:latin typeface="+mn-lt"/>
                <a:ea typeface="+mn-ea"/>
                <a:cs typeface="+mn-cs"/>
              </a:rPr>
              <a:t>应用化工技术专业自</a:t>
            </a:r>
            <a:r>
              <a:rPr lang="en-US" altLang="zh-CN" sz="1200" kern="1200" dirty="0" smtClean="0">
                <a:solidFill>
                  <a:schemeClr val="tx1"/>
                </a:solidFill>
                <a:effectLst/>
                <a:latin typeface="+mn-lt"/>
                <a:ea typeface="+mn-ea"/>
                <a:cs typeface="+mn-cs"/>
              </a:rPr>
              <a:t>1958</a:t>
            </a:r>
            <a:r>
              <a:rPr lang="zh-CN" altLang="zh-CN" sz="1200" kern="1200" dirty="0" smtClean="0">
                <a:solidFill>
                  <a:schemeClr val="tx1"/>
                </a:solidFill>
                <a:effectLst/>
                <a:latin typeface="+mn-lt"/>
                <a:ea typeface="+mn-ea"/>
                <a:cs typeface="+mn-cs"/>
              </a:rPr>
              <a:t>年设立以来，先后被立项为省级精品专业、示范特色专业，风雨兼程</a:t>
            </a:r>
            <a:r>
              <a:rPr lang="en-US" altLang="zh-CN" sz="1200" kern="1200" dirty="0" smtClean="0">
                <a:solidFill>
                  <a:schemeClr val="tx1"/>
                </a:solidFill>
                <a:effectLst/>
                <a:latin typeface="+mn-lt"/>
                <a:ea typeface="+mn-ea"/>
                <a:cs typeface="+mn-cs"/>
              </a:rPr>
              <a:t>58</a:t>
            </a:r>
            <a:r>
              <a:rPr lang="zh-CN" altLang="zh-CN" sz="1200" kern="1200" dirty="0" smtClean="0">
                <a:solidFill>
                  <a:schemeClr val="tx1"/>
                </a:solidFill>
                <a:effectLst/>
                <a:latin typeface="+mn-lt"/>
                <a:ea typeface="+mn-ea"/>
                <a:cs typeface="+mn-cs"/>
              </a:rPr>
              <a:t>载，专业规模不断壮大，现有在校学生</a:t>
            </a:r>
            <a:r>
              <a:rPr lang="en-US" altLang="zh-CN" sz="1200" kern="1200" dirty="0" smtClean="0">
                <a:solidFill>
                  <a:schemeClr val="tx1"/>
                </a:solidFill>
                <a:effectLst/>
                <a:latin typeface="+mn-lt"/>
                <a:ea typeface="+mn-ea"/>
                <a:cs typeface="+mn-cs"/>
              </a:rPr>
              <a:t>1042</a:t>
            </a:r>
            <a:r>
              <a:rPr lang="zh-CN" altLang="zh-CN" sz="1200" kern="1200" dirty="0" smtClean="0">
                <a:solidFill>
                  <a:schemeClr val="tx1"/>
                </a:solidFill>
                <a:effectLst/>
                <a:latin typeface="+mn-lt"/>
                <a:ea typeface="+mn-ea"/>
                <a:cs typeface="+mn-cs"/>
              </a:rPr>
              <a:t>人。</a:t>
            </a:r>
            <a:endParaRPr lang="zh-CN" altLang="en-US" dirty="0"/>
          </a:p>
        </p:txBody>
      </p:sp>
      <p:sp>
        <p:nvSpPr>
          <p:cNvPr id="9220"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t>5</a:t>
            </a:fld>
            <a:endParaRPr lang="zh-CN" altLang="en-US" sz="12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a:ln>
            <a:solidFill>
              <a:srgbClr val="000000"/>
            </a:solidFill>
            <a:miter/>
          </a:ln>
        </p:spPr>
      </p:sp>
      <p:sp>
        <p:nvSpPr>
          <p:cNvPr id="9219" name="备注占位符 2"/>
          <p:cNvSpPr>
            <a:spLocks noGrp="1"/>
          </p:cNvSpPr>
          <p:nvPr>
            <p:ph type="body" idx="1"/>
          </p:nvPr>
        </p:nvSpPr>
        <p:spPr>
          <a:noFill/>
          <a:ln>
            <a:noFill/>
          </a:ln>
        </p:spPr>
        <p:txBody>
          <a:bodyPr wrap="square" lIns="91440" tIns="45720" rIns="91440" bIns="45720" anchor="t"/>
          <a:lstStyle/>
          <a:p>
            <a:r>
              <a:rPr lang="zh-CN" altLang="en-US" sz="1200" kern="1200" dirty="0" smtClean="0">
                <a:solidFill>
                  <a:schemeClr val="tx1"/>
                </a:solidFill>
                <a:effectLst/>
                <a:latin typeface="+mn-lt"/>
                <a:ea typeface="+mn-ea"/>
                <a:cs typeface="+mn-cs"/>
              </a:rPr>
              <a:t>以打造</a:t>
            </a:r>
            <a:r>
              <a:rPr lang="zh-CN" altLang="zh-CN" sz="1200" kern="1200" dirty="0" smtClean="0">
                <a:solidFill>
                  <a:schemeClr val="tx1"/>
                </a:solidFill>
                <a:effectLst/>
                <a:latin typeface="+mn-lt"/>
                <a:ea typeface="+mn-ea"/>
                <a:cs typeface="+mn-cs"/>
              </a:rPr>
              <a:t>化工高素质技术技能人才培养和应用化工技术研发与产业孵化的高地，成为国内一流、国际有影响的</a:t>
            </a:r>
            <a:r>
              <a:rPr lang="zh-CN" altLang="en-US" sz="1200" kern="1200" dirty="0" smtClean="0">
                <a:solidFill>
                  <a:schemeClr val="tx1"/>
                </a:solidFill>
                <a:effectLst/>
                <a:latin typeface="+mn-lt"/>
                <a:ea typeface="+mn-ea"/>
                <a:cs typeface="+mn-cs"/>
              </a:rPr>
              <a:t>一流专业</a:t>
            </a:r>
            <a:r>
              <a:rPr lang="zh-CN" altLang="zh-CN" sz="1200" kern="1200" dirty="0" smtClean="0">
                <a:solidFill>
                  <a:schemeClr val="tx1"/>
                </a:solidFill>
                <a:effectLst/>
                <a:latin typeface="+mn-lt"/>
                <a:ea typeface="+mn-ea"/>
                <a:cs typeface="+mn-cs"/>
              </a:rPr>
              <a:t>。</a:t>
            </a:r>
            <a:endParaRPr lang="zh-CN" altLang="zh-CN" sz="1200" kern="1200" dirty="0">
              <a:solidFill>
                <a:schemeClr val="tx1"/>
              </a:solidFill>
              <a:effectLst/>
              <a:latin typeface="+mn-lt"/>
              <a:ea typeface="+mn-ea"/>
              <a:cs typeface="+mn-cs"/>
            </a:endParaRPr>
          </a:p>
        </p:txBody>
      </p:sp>
      <p:sp>
        <p:nvSpPr>
          <p:cNvPr id="9220"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t>6</a:t>
            </a:fld>
            <a:endParaRPr lang="zh-CN" altLang="en-US" sz="12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a:ln>
            <a:solidFill>
              <a:srgbClr val="000000"/>
            </a:solidFill>
            <a:miter/>
          </a:ln>
        </p:spPr>
      </p:sp>
      <p:sp>
        <p:nvSpPr>
          <p:cNvPr id="9219" name="备注占位符 2"/>
          <p:cNvSpPr>
            <a:spLocks noGrp="1"/>
          </p:cNvSpPr>
          <p:nvPr>
            <p:ph type="body" idx="1"/>
          </p:nvPr>
        </p:nvSpPr>
        <p:spPr>
          <a:noFill/>
          <a:ln>
            <a:noFill/>
          </a:ln>
        </p:spPr>
        <p:txBody>
          <a:bodyPr wrap="square" lIns="91440" tIns="45720" rIns="91440" bIns="45720" anchor="t"/>
          <a:lstStyle/>
          <a:p>
            <a:r>
              <a:rPr lang="zh-CN" altLang="en-US" sz="1200" kern="1200" dirty="0" smtClean="0">
                <a:solidFill>
                  <a:schemeClr val="tx1"/>
                </a:solidFill>
                <a:effectLst/>
                <a:latin typeface="+mn-lt"/>
                <a:ea typeface="+mn-ea"/>
                <a:cs typeface="+mn-cs"/>
              </a:rPr>
              <a:t>以打造</a:t>
            </a:r>
            <a:r>
              <a:rPr lang="zh-CN" altLang="zh-CN" sz="1200" kern="1200" dirty="0" smtClean="0">
                <a:solidFill>
                  <a:schemeClr val="tx1"/>
                </a:solidFill>
                <a:effectLst/>
                <a:latin typeface="+mn-lt"/>
                <a:ea typeface="+mn-ea"/>
                <a:cs typeface="+mn-cs"/>
              </a:rPr>
              <a:t>化工高素质技术技能人才培养和应用化工技术研发与产业孵化的高地，成为国内一流、国际有影响的</a:t>
            </a:r>
            <a:r>
              <a:rPr lang="zh-CN" altLang="en-US" sz="1200" kern="1200" dirty="0" smtClean="0">
                <a:solidFill>
                  <a:schemeClr val="tx1"/>
                </a:solidFill>
                <a:effectLst/>
                <a:latin typeface="+mn-lt"/>
                <a:ea typeface="+mn-ea"/>
                <a:cs typeface="+mn-cs"/>
              </a:rPr>
              <a:t>一流专业</a:t>
            </a:r>
            <a:r>
              <a:rPr lang="zh-CN" altLang="zh-CN" sz="1200" kern="1200" dirty="0" smtClean="0">
                <a:solidFill>
                  <a:schemeClr val="tx1"/>
                </a:solidFill>
                <a:effectLst/>
                <a:latin typeface="+mn-lt"/>
                <a:ea typeface="+mn-ea"/>
                <a:cs typeface="+mn-cs"/>
              </a:rPr>
              <a:t>。</a:t>
            </a:r>
            <a:endParaRPr lang="zh-CN" altLang="zh-CN" sz="1200" kern="1200" dirty="0">
              <a:solidFill>
                <a:schemeClr val="tx1"/>
              </a:solidFill>
              <a:effectLst/>
              <a:latin typeface="+mn-lt"/>
              <a:ea typeface="+mn-ea"/>
              <a:cs typeface="+mn-cs"/>
            </a:endParaRPr>
          </a:p>
        </p:txBody>
      </p:sp>
      <p:sp>
        <p:nvSpPr>
          <p:cNvPr id="9220"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t>7</a:t>
            </a:fld>
            <a:endParaRPr lang="zh-CN" altLang="en-US" sz="12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a:ln>
            <a:solidFill>
              <a:srgbClr val="000000"/>
            </a:solidFill>
            <a:miter/>
          </a:ln>
        </p:spPr>
      </p:sp>
      <p:sp>
        <p:nvSpPr>
          <p:cNvPr id="9219" name="备注占位符 2"/>
          <p:cNvSpPr>
            <a:spLocks noGrp="1"/>
          </p:cNvSpPr>
          <p:nvPr>
            <p:ph type="body" idx="1"/>
          </p:nvPr>
        </p:nvSpPr>
        <p:spPr>
          <a:noFill/>
          <a:ln>
            <a:noFill/>
          </a:ln>
        </p:spPr>
        <p:txBody>
          <a:bodyPr wrap="square" lIns="91440" tIns="45720" rIns="91440" bIns="45720" anchor="t"/>
          <a:lstStyle/>
          <a:p>
            <a:r>
              <a:rPr lang="zh-CN" altLang="en-US" sz="1200" kern="1200" dirty="0" smtClean="0">
                <a:solidFill>
                  <a:schemeClr val="tx1"/>
                </a:solidFill>
                <a:effectLst/>
                <a:latin typeface="+mn-lt"/>
                <a:ea typeface="+mn-ea"/>
                <a:cs typeface="+mn-cs"/>
              </a:rPr>
              <a:t>以打造</a:t>
            </a:r>
            <a:r>
              <a:rPr lang="zh-CN" altLang="zh-CN" sz="1200" kern="1200" dirty="0" smtClean="0">
                <a:solidFill>
                  <a:schemeClr val="tx1"/>
                </a:solidFill>
                <a:effectLst/>
                <a:latin typeface="+mn-lt"/>
                <a:ea typeface="+mn-ea"/>
                <a:cs typeface="+mn-cs"/>
              </a:rPr>
              <a:t>化工高素质技术技能人才培养和应用化工技术研发与产业孵化的高地，成为国内一流、国际有影响的</a:t>
            </a:r>
            <a:r>
              <a:rPr lang="zh-CN" altLang="en-US" sz="1200" kern="1200" dirty="0" smtClean="0">
                <a:solidFill>
                  <a:schemeClr val="tx1"/>
                </a:solidFill>
                <a:effectLst/>
                <a:latin typeface="+mn-lt"/>
                <a:ea typeface="+mn-ea"/>
                <a:cs typeface="+mn-cs"/>
              </a:rPr>
              <a:t>一流专业</a:t>
            </a:r>
            <a:r>
              <a:rPr lang="zh-CN" altLang="zh-CN" sz="1200" kern="1200" dirty="0" smtClean="0">
                <a:solidFill>
                  <a:schemeClr val="tx1"/>
                </a:solidFill>
                <a:effectLst/>
                <a:latin typeface="+mn-lt"/>
                <a:ea typeface="+mn-ea"/>
                <a:cs typeface="+mn-cs"/>
              </a:rPr>
              <a:t>。</a:t>
            </a:r>
            <a:endParaRPr lang="zh-CN" altLang="zh-CN" sz="1200" kern="1200" dirty="0">
              <a:solidFill>
                <a:schemeClr val="tx1"/>
              </a:solidFill>
              <a:effectLst/>
              <a:latin typeface="+mn-lt"/>
              <a:ea typeface="+mn-ea"/>
              <a:cs typeface="+mn-cs"/>
            </a:endParaRPr>
          </a:p>
        </p:txBody>
      </p:sp>
      <p:sp>
        <p:nvSpPr>
          <p:cNvPr id="9220"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t>8</a:t>
            </a:fld>
            <a:endParaRPr lang="zh-CN" altLang="en-US" sz="12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p:cNvSpPr>
            <a:spLocks noGrp="1" noRot="1" noChangeAspect="1" noTextEdit="1"/>
          </p:cNvSpPr>
          <p:nvPr>
            <p:ph type="sldImg"/>
          </p:nvPr>
        </p:nvSpPr>
        <p:spPr>
          <a:ln>
            <a:solidFill>
              <a:srgbClr val="000000"/>
            </a:solidFill>
            <a:miter/>
          </a:ln>
        </p:spPr>
      </p:sp>
      <p:sp>
        <p:nvSpPr>
          <p:cNvPr id="7171" name="备注占位符 2"/>
          <p:cNvSpPr>
            <a:spLocks noGrp="1"/>
          </p:cNvSpPr>
          <p:nvPr>
            <p:ph type="body" idx="1"/>
          </p:nvPr>
        </p:nvSpPr>
        <p:spPr>
          <a:noFill/>
          <a:ln>
            <a:noFill/>
          </a:ln>
        </p:spPr>
        <p:txBody>
          <a:bodyPr wrap="square" lIns="91440" tIns="45720" rIns="91440" bIns="45720" anchor="t"/>
          <a:lstStyle/>
          <a:p>
            <a:pPr lvl="0">
              <a:spcBef>
                <a:spcPct val="0"/>
              </a:spcBef>
            </a:pPr>
            <a:r>
              <a:rPr lang="zh-CN" altLang="en-US" dirty="0" smtClean="0"/>
              <a:t>我将从专业建设背景等四个方面一一展开</a:t>
            </a:r>
            <a:endParaRPr lang="zh-CN" altLang="en-US" dirty="0"/>
          </a:p>
        </p:txBody>
      </p:sp>
      <p:sp>
        <p:nvSpPr>
          <p:cNvPr id="7172"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t>9</a:t>
            </a:fld>
            <a:endParaRPr lang="zh-CN" altLang="en-US"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9600" y="6356350"/>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chemeClr val="tx1">
                  <a:tint val="75000"/>
                </a:schemeClr>
              </a:solidFill>
              <a:effectLst/>
              <a:uLnTx/>
              <a:uFillTx/>
              <a:latin typeface="+mn-lt"/>
              <a:ea typeface="微软雅黑" pitchFamily="34" charset="-122"/>
              <a:cs typeface="+mn-cs"/>
            </a:endParaRPr>
          </a:p>
        </p:txBody>
      </p:sp>
      <p:sp>
        <p:nvSpPr>
          <p:cNvPr id="5" name="页脚占位符 4"/>
          <p:cNvSpPr>
            <a:spLocks noGrp="1"/>
          </p:cNvSpPr>
          <p:nvPr>
            <p:ph type="ftr" sz="quarter" idx="11"/>
          </p:nvPr>
        </p:nvSpPr>
        <p:spPr>
          <a:xfrm>
            <a:off x="4165600" y="6356350"/>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chemeClr val="tx1">
                  <a:tint val="75000"/>
                </a:schemeClr>
              </a:solidFill>
              <a:effectLst/>
              <a:uLnTx/>
              <a:uFillTx/>
              <a:latin typeface="+mn-lt"/>
              <a:ea typeface="微软雅黑" pitchFamily="34" charset="-122"/>
              <a:cs typeface="+mn-cs"/>
            </a:endParaRPr>
          </a:p>
        </p:txBody>
      </p:sp>
      <p:sp>
        <p:nvSpPr>
          <p:cNvPr id="6" name="灯片编号占位符 5"/>
          <p:cNvSpPr>
            <a:spLocks noGrp="1"/>
          </p:cNvSpPr>
          <p:nvPr>
            <p:ph type="sldNum" sz="quarter" idx="12"/>
          </p:nvPr>
        </p:nvSpPr>
        <p:spPr>
          <a:xfrm>
            <a:off x="8737600" y="6356350"/>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C913308-F349-4B6D-A68A-DD1791B4A57B}"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微软雅黑" pitchFamily="34" charset="-122"/>
                <a:cs typeface="+mn-cs"/>
              </a:rPr>
              <a:t>‹#›</a:t>
            </a:fld>
            <a:endParaRPr kumimoji="0" lang="zh-CN" altLang="en-US" sz="1200" b="0" i="0" u="none" strike="noStrike" kern="1200" cap="none" spc="0" normalizeH="0" baseline="0" noProof="0" dirty="0">
              <a:ln>
                <a:noFill/>
              </a:ln>
              <a:solidFill>
                <a:schemeClr val="tx1">
                  <a:tint val="75000"/>
                </a:schemeClr>
              </a:solidFill>
              <a:effectLst/>
              <a:uLnTx/>
              <a:uFillTx/>
              <a:latin typeface="+mn-lt"/>
              <a:ea typeface="微软雅黑" pitchFamily="34" charset="-122"/>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9600" y="6356350"/>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chemeClr val="tx1">
                  <a:tint val="75000"/>
                </a:schemeClr>
              </a:solidFill>
              <a:effectLst/>
              <a:uLnTx/>
              <a:uFillTx/>
              <a:latin typeface="+mn-lt"/>
              <a:ea typeface="微软雅黑" pitchFamily="34" charset="-122"/>
              <a:cs typeface="+mn-cs"/>
            </a:endParaRPr>
          </a:p>
        </p:txBody>
      </p:sp>
      <p:sp>
        <p:nvSpPr>
          <p:cNvPr id="5" name="页脚占位符 4"/>
          <p:cNvSpPr>
            <a:spLocks noGrp="1"/>
          </p:cNvSpPr>
          <p:nvPr>
            <p:ph type="ftr" sz="quarter" idx="11"/>
          </p:nvPr>
        </p:nvSpPr>
        <p:spPr>
          <a:xfrm>
            <a:off x="4165600" y="6356350"/>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chemeClr val="tx1">
                  <a:tint val="75000"/>
                </a:schemeClr>
              </a:solidFill>
              <a:effectLst/>
              <a:uLnTx/>
              <a:uFillTx/>
              <a:latin typeface="+mn-lt"/>
              <a:ea typeface="微软雅黑" pitchFamily="34" charset="-122"/>
              <a:cs typeface="+mn-cs"/>
            </a:endParaRPr>
          </a:p>
        </p:txBody>
      </p:sp>
      <p:sp>
        <p:nvSpPr>
          <p:cNvPr id="6" name="灯片编号占位符 5"/>
          <p:cNvSpPr>
            <a:spLocks noGrp="1"/>
          </p:cNvSpPr>
          <p:nvPr>
            <p:ph type="sldNum" sz="quarter" idx="12"/>
          </p:nvPr>
        </p:nvSpPr>
        <p:spPr>
          <a:xfrm>
            <a:off x="8737600" y="6356350"/>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C913308-F349-4B6D-A68A-DD1791B4A57B}"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微软雅黑" pitchFamily="34" charset="-122"/>
                <a:cs typeface="+mn-cs"/>
              </a:rPr>
              <a:t>‹#›</a:t>
            </a:fld>
            <a:endParaRPr kumimoji="0" lang="zh-CN" altLang="en-US" sz="1200" b="0" i="0" u="none" strike="noStrike" kern="1200" cap="none" spc="0" normalizeH="0" baseline="0" noProof="0" dirty="0">
              <a:ln>
                <a:noFill/>
              </a:ln>
              <a:solidFill>
                <a:schemeClr val="tx1">
                  <a:tint val="75000"/>
                </a:schemeClr>
              </a:solidFill>
              <a:effectLst/>
              <a:uLnTx/>
              <a:uFillTx/>
              <a:latin typeface="+mn-lt"/>
              <a:ea typeface="微软雅黑" pitchFamily="34" charset="-122"/>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609600" y="1600200"/>
            <a:ext cx="109728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9600" y="6356350"/>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chemeClr val="tx1">
                  <a:tint val="75000"/>
                </a:schemeClr>
              </a:solidFill>
              <a:effectLst/>
              <a:uLnTx/>
              <a:uFillTx/>
              <a:latin typeface="+mn-lt"/>
              <a:ea typeface="微软雅黑" pitchFamily="34" charset="-122"/>
              <a:cs typeface="+mn-cs"/>
            </a:endParaRPr>
          </a:p>
        </p:txBody>
      </p:sp>
      <p:sp>
        <p:nvSpPr>
          <p:cNvPr id="5" name="页脚占位符 4"/>
          <p:cNvSpPr>
            <a:spLocks noGrp="1"/>
          </p:cNvSpPr>
          <p:nvPr>
            <p:ph type="ftr" sz="quarter" idx="11"/>
          </p:nvPr>
        </p:nvSpPr>
        <p:spPr>
          <a:xfrm>
            <a:off x="4165600" y="6356350"/>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chemeClr val="tx1">
                  <a:tint val="75000"/>
                </a:schemeClr>
              </a:solidFill>
              <a:effectLst/>
              <a:uLnTx/>
              <a:uFillTx/>
              <a:latin typeface="+mn-lt"/>
              <a:ea typeface="微软雅黑" pitchFamily="34" charset="-122"/>
              <a:cs typeface="+mn-cs"/>
            </a:endParaRPr>
          </a:p>
        </p:txBody>
      </p:sp>
      <p:sp>
        <p:nvSpPr>
          <p:cNvPr id="6" name="灯片编号占位符 5"/>
          <p:cNvSpPr>
            <a:spLocks noGrp="1"/>
          </p:cNvSpPr>
          <p:nvPr>
            <p:ph type="sldNum" sz="quarter" idx="12"/>
          </p:nvPr>
        </p:nvSpPr>
        <p:spPr>
          <a:xfrm>
            <a:off x="8737600" y="6356350"/>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C913308-F349-4B6D-A68A-DD1791B4A57B}"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微软雅黑" pitchFamily="34" charset="-122"/>
                <a:cs typeface="+mn-cs"/>
              </a:rPr>
              <a:t>‹#›</a:t>
            </a:fld>
            <a:endParaRPr kumimoji="0" lang="zh-CN" altLang="en-US" sz="1200" b="0" i="0" u="none" strike="noStrike" kern="1200" cap="none" spc="0" normalizeH="0" baseline="0" noProof="0" dirty="0">
              <a:ln>
                <a:noFill/>
              </a:ln>
              <a:solidFill>
                <a:schemeClr val="tx1">
                  <a:tint val="75000"/>
                </a:schemeClr>
              </a:solidFill>
              <a:effectLst/>
              <a:uLnTx/>
              <a:uFillTx/>
              <a:latin typeface="+mn-lt"/>
              <a:ea typeface="微软雅黑" pitchFamily="34" charset="-122"/>
              <a:cs typeface="+mn-cs"/>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a:xfrm>
            <a:off x="609600" y="6356350"/>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chemeClr val="tx1">
                  <a:tint val="75000"/>
                </a:schemeClr>
              </a:solidFill>
              <a:effectLst/>
              <a:uLnTx/>
              <a:uFillTx/>
              <a:latin typeface="+mn-lt"/>
              <a:ea typeface="微软雅黑" pitchFamily="34" charset="-122"/>
              <a:cs typeface="+mn-cs"/>
            </a:endParaRPr>
          </a:p>
        </p:txBody>
      </p:sp>
      <p:sp>
        <p:nvSpPr>
          <p:cNvPr id="5" name="页脚占位符 4"/>
          <p:cNvSpPr>
            <a:spLocks noGrp="1"/>
          </p:cNvSpPr>
          <p:nvPr>
            <p:ph type="ftr" sz="quarter" idx="11"/>
          </p:nvPr>
        </p:nvSpPr>
        <p:spPr>
          <a:xfrm>
            <a:off x="4165600" y="6356350"/>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chemeClr val="tx1">
                  <a:tint val="75000"/>
                </a:schemeClr>
              </a:solidFill>
              <a:effectLst/>
              <a:uLnTx/>
              <a:uFillTx/>
              <a:latin typeface="+mn-lt"/>
              <a:ea typeface="微软雅黑" pitchFamily="34" charset="-122"/>
              <a:cs typeface="+mn-cs"/>
            </a:endParaRPr>
          </a:p>
        </p:txBody>
      </p:sp>
      <p:sp>
        <p:nvSpPr>
          <p:cNvPr id="6" name="灯片编号占位符 5"/>
          <p:cNvSpPr>
            <a:spLocks noGrp="1"/>
          </p:cNvSpPr>
          <p:nvPr>
            <p:ph type="sldNum" sz="quarter" idx="12"/>
          </p:nvPr>
        </p:nvSpPr>
        <p:spPr>
          <a:xfrm>
            <a:off x="8737600" y="6356350"/>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C913308-F349-4B6D-A68A-DD1791B4A57B}"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微软雅黑" pitchFamily="34" charset="-122"/>
                <a:cs typeface="+mn-cs"/>
              </a:rPr>
              <a:t>‹#›</a:t>
            </a:fld>
            <a:endParaRPr kumimoji="0" lang="zh-CN" altLang="en-US" sz="1200" b="0" i="0" u="none" strike="noStrike" kern="1200" cap="none" spc="0" normalizeH="0" baseline="0" noProof="0" dirty="0">
              <a:ln>
                <a:noFill/>
              </a:ln>
              <a:solidFill>
                <a:schemeClr val="tx1">
                  <a:tint val="75000"/>
                </a:schemeClr>
              </a:solidFill>
              <a:effectLst/>
              <a:uLnTx/>
              <a:uFillTx/>
              <a:latin typeface="+mn-lt"/>
              <a:ea typeface="微软雅黑" pitchFamily="34" charset="-122"/>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609600" y="6356350"/>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chemeClr val="tx1">
                  <a:tint val="75000"/>
                </a:schemeClr>
              </a:solidFill>
              <a:effectLst/>
              <a:uLnTx/>
              <a:uFillTx/>
              <a:latin typeface="+mn-lt"/>
              <a:ea typeface="微软雅黑" pitchFamily="34" charset="-122"/>
              <a:cs typeface="+mn-cs"/>
            </a:endParaRPr>
          </a:p>
        </p:txBody>
      </p:sp>
      <p:sp>
        <p:nvSpPr>
          <p:cNvPr id="6" name="页脚占位符 5"/>
          <p:cNvSpPr>
            <a:spLocks noGrp="1"/>
          </p:cNvSpPr>
          <p:nvPr>
            <p:ph type="ftr" sz="quarter" idx="11"/>
          </p:nvPr>
        </p:nvSpPr>
        <p:spPr>
          <a:xfrm>
            <a:off x="4165600" y="6356350"/>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chemeClr val="tx1">
                  <a:tint val="75000"/>
                </a:schemeClr>
              </a:solidFill>
              <a:effectLst/>
              <a:uLnTx/>
              <a:uFillTx/>
              <a:latin typeface="+mn-lt"/>
              <a:ea typeface="微软雅黑" pitchFamily="34" charset="-122"/>
              <a:cs typeface="+mn-cs"/>
            </a:endParaRPr>
          </a:p>
        </p:txBody>
      </p:sp>
      <p:sp>
        <p:nvSpPr>
          <p:cNvPr id="7" name="灯片编号占位符 6"/>
          <p:cNvSpPr>
            <a:spLocks noGrp="1"/>
          </p:cNvSpPr>
          <p:nvPr>
            <p:ph type="sldNum" sz="quarter" idx="12"/>
          </p:nvPr>
        </p:nvSpPr>
        <p:spPr>
          <a:xfrm>
            <a:off x="8737600" y="6356350"/>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C913308-F349-4B6D-A68A-DD1791B4A57B}"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微软雅黑" pitchFamily="34" charset="-122"/>
                <a:cs typeface="+mn-cs"/>
              </a:rPr>
              <a:t>‹#›</a:t>
            </a:fld>
            <a:endParaRPr kumimoji="0" lang="zh-CN" altLang="en-US" sz="1200" b="0" i="0" u="none" strike="noStrike" kern="1200" cap="none" spc="0" normalizeH="0" baseline="0" noProof="0" dirty="0">
              <a:ln>
                <a:noFill/>
              </a:ln>
              <a:solidFill>
                <a:schemeClr val="tx1">
                  <a:tint val="75000"/>
                </a:schemeClr>
              </a:solidFill>
              <a:effectLst/>
              <a:uLnTx/>
              <a:uFillTx/>
              <a:latin typeface="+mn-lt"/>
              <a:ea typeface="微软雅黑" pitchFamily="34" charset="-122"/>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609600" y="6356350"/>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chemeClr val="tx1">
                  <a:tint val="75000"/>
                </a:schemeClr>
              </a:solidFill>
              <a:effectLst/>
              <a:uLnTx/>
              <a:uFillTx/>
              <a:latin typeface="+mn-lt"/>
              <a:ea typeface="微软雅黑" pitchFamily="34" charset="-122"/>
              <a:cs typeface="+mn-cs"/>
            </a:endParaRPr>
          </a:p>
        </p:txBody>
      </p:sp>
      <p:sp>
        <p:nvSpPr>
          <p:cNvPr id="8" name="页脚占位符 7"/>
          <p:cNvSpPr>
            <a:spLocks noGrp="1"/>
          </p:cNvSpPr>
          <p:nvPr>
            <p:ph type="ftr" sz="quarter" idx="11"/>
          </p:nvPr>
        </p:nvSpPr>
        <p:spPr>
          <a:xfrm>
            <a:off x="4165600" y="6356350"/>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chemeClr val="tx1">
                  <a:tint val="75000"/>
                </a:schemeClr>
              </a:solidFill>
              <a:effectLst/>
              <a:uLnTx/>
              <a:uFillTx/>
              <a:latin typeface="+mn-lt"/>
              <a:ea typeface="微软雅黑" pitchFamily="34" charset="-122"/>
              <a:cs typeface="+mn-cs"/>
            </a:endParaRPr>
          </a:p>
        </p:txBody>
      </p:sp>
      <p:sp>
        <p:nvSpPr>
          <p:cNvPr id="9" name="灯片编号占位符 8"/>
          <p:cNvSpPr>
            <a:spLocks noGrp="1"/>
          </p:cNvSpPr>
          <p:nvPr>
            <p:ph type="sldNum" sz="quarter" idx="12"/>
          </p:nvPr>
        </p:nvSpPr>
        <p:spPr>
          <a:xfrm>
            <a:off x="8737600" y="6356350"/>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C913308-F349-4B6D-A68A-DD1791B4A57B}"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微软雅黑" pitchFamily="34" charset="-122"/>
                <a:cs typeface="+mn-cs"/>
              </a:rPr>
              <a:t>‹#›</a:t>
            </a:fld>
            <a:endParaRPr kumimoji="0" lang="zh-CN" altLang="en-US" sz="1200" b="0" i="0" u="none" strike="noStrike" kern="1200" cap="none" spc="0" normalizeH="0" baseline="0" noProof="0" dirty="0">
              <a:ln>
                <a:noFill/>
              </a:ln>
              <a:solidFill>
                <a:schemeClr val="tx1">
                  <a:tint val="75000"/>
                </a:schemeClr>
              </a:solidFill>
              <a:effectLst/>
              <a:uLnTx/>
              <a:uFillTx/>
              <a:latin typeface="+mn-lt"/>
              <a:ea typeface="微软雅黑" pitchFamily="34" charset="-122"/>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09600" y="6356350"/>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chemeClr val="tx1">
                  <a:tint val="75000"/>
                </a:schemeClr>
              </a:solidFill>
              <a:effectLst/>
              <a:uLnTx/>
              <a:uFillTx/>
              <a:latin typeface="+mn-lt"/>
              <a:ea typeface="微软雅黑" pitchFamily="34" charset="-122"/>
              <a:cs typeface="+mn-cs"/>
            </a:endParaRPr>
          </a:p>
        </p:txBody>
      </p:sp>
      <p:sp>
        <p:nvSpPr>
          <p:cNvPr id="4" name="页脚占位符 3"/>
          <p:cNvSpPr>
            <a:spLocks noGrp="1"/>
          </p:cNvSpPr>
          <p:nvPr>
            <p:ph type="ftr" sz="quarter" idx="11"/>
          </p:nvPr>
        </p:nvSpPr>
        <p:spPr>
          <a:xfrm>
            <a:off x="4165600" y="6356350"/>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chemeClr val="tx1">
                  <a:tint val="75000"/>
                </a:schemeClr>
              </a:solidFill>
              <a:effectLst/>
              <a:uLnTx/>
              <a:uFillTx/>
              <a:latin typeface="+mn-lt"/>
              <a:ea typeface="微软雅黑" pitchFamily="34" charset="-122"/>
              <a:cs typeface="+mn-cs"/>
            </a:endParaRPr>
          </a:p>
        </p:txBody>
      </p:sp>
      <p:sp>
        <p:nvSpPr>
          <p:cNvPr id="5" name="灯片编号占位符 4"/>
          <p:cNvSpPr>
            <a:spLocks noGrp="1"/>
          </p:cNvSpPr>
          <p:nvPr>
            <p:ph type="sldNum" sz="quarter" idx="12"/>
          </p:nvPr>
        </p:nvSpPr>
        <p:spPr>
          <a:xfrm>
            <a:off x="8737600" y="6356350"/>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C913308-F349-4B6D-A68A-DD1791B4A57B}"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微软雅黑" pitchFamily="34" charset="-122"/>
                <a:cs typeface="+mn-cs"/>
              </a:rPr>
              <a:t>‹#›</a:t>
            </a:fld>
            <a:endParaRPr kumimoji="0" lang="zh-CN" altLang="en-US" sz="1200" b="0" i="0" u="none" strike="noStrike" kern="1200" cap="none" spc="0" normalizeH="0" baseline="0" noProof="0" dirty="0">
              <a:ln>
                <a:noFill/>
              </a:ln>
              <a:solidFill>
                <a:schemeClr val="tx1">
                  <a:tint val="75000"/>
                </a:schemeClr>
              </a:solidFill>
              <a:effectLst/>
              <a:uLnTx/>
              <a:uFillTx/>
              <a:latin typeface="+mn-lt"/>
              <a:ea typeface="微软雅黑" pitchFamily="34" charset="-122"/>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0"/>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chemeClr val="tx1">
                  <a:tint val="75000"/>
                </a:schemeClr>
              </a:solidFill>
              <a:effectLst/>
              <a:uLnTx/>
              <a:uFillTx/>
              <a:latin typeface="+mn-lt"/>
              <a:ea typeface="微软雅黑" pitchFamily="34" charset="-122"/>
              <a:cs typeface="+mn-cs"/>
            </a:endParaRPr>
          </a:p>
        </p:txBody>
      </p:sp>
      <p:sp>
        <p:nvSpPr>
          <p:cNvPr id="3" name="页脚占位符 2"/>
          <p:cNvSpPr>
            <a:spLocks noGrp="1"/>
          </p:cNvSpPr>
          <p:nvPr>
            <p:ph type="ftr" sz="quarter" idx="11"/>
          </p:nvPr>
        </p:nvSpPr>
        <p:spPr>
          <a:xfrm>
            <a:off x="4165600" y="6356350"/>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chemeClr val="tx1">
                  <a:tint val="75000"/>
                </a:schemeClr>
              </a:solidFill>
              <a:effectLst/>
              <a:uLnTx/>
              <a:uFillTx/>
              <a:latin typeface="+mn-lt"/>
              <a:ea typeface="微软雅黑" pitchFamily="34" charset="-122"/>
              <a:cs typeface="+mn-cs"/>
            </a:endParaRPr>
          </a:p>
        </p:txBody>
      </p:sp>
      <p:sp>
        <p:nvSpPr>
          <p:cNvPr id="4" name="灯片编号占位符 3"/>
          <p:cNvSpPr>
            <a:spLocks noGrp="1"/>
          </p:cNvSpPr>
          <p:nvPr>
            <p:ph type="sldNum" sz="quarter" idx="12"/>
          </p:nvPr>
        </p:nvSpPr>
        <p:spPr>
          <a:xfrm>
            <a:off x="8737600" y="6356350"/>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C913308-F349-4B6D-A68A-DD1791B4A57B}"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微软雅黑" pitchFamily="34" charset="-122"/>
                <a:cs typeface="+mn-cs"/>
              </a:rPr>
              <a:t>‹#›</a:t>
            </a:fld>
            <a:endParaRPr kumimoji="0" lang="zh-CN" altLang="en-US" sz="1200" b="0" i="0" u="none" strike="noStrike" kern="1200" cap="none" spc="0" normalizeH="0" baseline="0" noProof="0" dirty="0">
              <a:ln>
                <a:noFill/>
              </a:ln>
              <a:solidFill>
                <a:schemeClr val="tx1">
                  <a:tint val="75000"/>
                </a:schemeClr>
              </a:solidFill>
              <a:effectLst/>
              <a:uLnTx/>
              <a:uFillTx/>
              <a:latin typeface="+mn-lt"/>
              <a:ea typeface="微软雅黑" pitchFamily="34" charset="-122"/>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a:xfrm>
            <a:off x="609600" y="6356350"/>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chemeClr val="tx1">
                  <a:tint val="75000"/>
                </a:schemeClr>
              </a:solidFill>
              <a:effectLst/>
              <a:uLnTx/>
              <a:uFillTx/>
              <a:latin typeface="+mn-lt"/>
              <a:ea typeface="微软雅黑" pitchFamily="34" charset="-122"/>
              <a:cs typeface="+mn-cs"/>
            </a:endParaRPr>
          </a:p>
        </p:txBody>
      </p:sp>
      <p:sp>
        <p:nvSpPr>
          <p:cNvPr id="6" name="页脚占位符 5"/>
          <p:cNvSpPr>
            <a:spLocks noGrp="1"/>
          </p:cNvSpPr>
          <p:nvPr>
            <p:ph type="ftr" sz="quarter" idx="11"/>
          </p:nvPr>
        </p:nvSpPr>
        <p:spPr>
          <a:xfrm>
            <a:off x="4165600" y="6356350"/>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chemeClr val="tx1">
                  <a:tint val="75000"/>
                </a:schemeClr>
              </a:solidFill>
              <a:effectLst/>
              <a:uLnTx/>
              <a:uFillTx/>
              <a:latin typeface="+mn-lt"/>
              <a:ea typeface="微软雅黑" pitchFamily="34" charset="-122"/>
              <a:cs typeface="+mn-cs"/>
            </a:endParaRPr>
          </a:p>
        </p:txBody>
      </p:sp>
      <p:sp>
        <p:nvSpPr>
          <p:cNvPr id="7" name="灯片编号占位符 6"/>
          <p:cNvSpPr>
            <a:spLocks noGrp="1"/>
          </p:cNvSpPr>
          <p:nvPr>
            <p:ph type="sldNum" sz="quarter" idx="12"/>
          </p:nvPr>
        </p:nvSpPr>
        <p:spPr>
          <a:xfrm>
            <a:off x="8737600" y="6356350"/>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C913308-F349-4B6D-A68A-DD1791B4A57B}"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微软雅黑" pitchFamily="34" charset="-122"/>
                <a:cs typeface="+mn-cs"/>
              </a:rPr>
              <a:t>‹#›</a:t>
            </a:fld>
            <a:endParaRPr kumimoji="0" lang="zh-CN" altLang="en-US" sz="1200" b="0" i="0" u="none" strike="noStrike" kern="1200" cap="none" spc="0" normalizeH="0" baseline="0" noProof="0" dirty="0">
              <a:ln>
                <a:noFill/>
              </a:ln>
              <a:solidFill>
                <a:schemeClr val="tx1">
                  <a:tint val="75000"/>
                </a:schemeClr>
              </a:solidFill>
              <a:effectLst/>
              <a:uLnTx/>
              <a:uFillTx/>
              <a:latin typeface="+mn-lt"/>
              <a:ea typeface="微软雅黑" pitchFamily="34" charset="-122"/>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a:prstGeom prst="rect">
            <a:avLst/>
          </a:prstGeo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defRPr/>
            </a:pPr>
            <a:endParaRPr kumimoji="0" lang="zh-CN" altLang="en-US" sz="3200" b="0" i="0" u="none" strike="noStrike" kern="1200" cap="none" spc="0" normalizeH="0" baseline="0" noProof="0">
              <a:ln>
                <a:noFill/>
              </a:ln>
              <a:solidFill>
                <a:schemeClr val="tx1"/>
              </a:solidFill>
              <a:effectLst/>
              <a:uLnTx/>
              <a:uFillTx/>
              <a:latin typeface="+mn-lt"/>
              <a:ea typeface="微软雅黑" pitchFamily="34" charset="-122"/>
              <a:cs typeface="+mn-cs"/>
            </a:endParaRPr>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a:xfrm>
            <a:off x="609600" y="6356350"/>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chemeClr val="tx1">
                  <a:tint val="75000"/>
                </a:schemeClr>
              </a:solidFill>
              <a:effectLst/>
              <a:uLnTx/>
              <a:uFillTx/>
              <a:latin typeface="+mn-lt"/>
              <a:ea typeface="微软雅黑" pitchFamily="34" charset="-122"/>
              <a:cs typeface="+mn-cs"/>
            </a:endParaRPr>
          </a:p>
        </p:txBody>
      </p:sp>
      <p:sp>
        <p:nvSpPr>
          <p:cNvPr id="6" name="页脚占位符 5"/>
          <p:cNvSpPr>
            <a:spLocks noGrp="1"/>
          </p:cNvSpPr>
          <p:nvPr>
            <p:ph type="ftr" sz="quarter" idx="11"/>
          </p:nvPr>
        </p:nvSpPr>
        <p:spPr>
          <a:xfrm>
            <a:off x="4165600" y="6356350"/>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chemeClr val="tx1">
                  <a:tint val="75000"/>
                </a:schemeClr>
              </a:solidFill>
              <a:effectLst/>
              <a:uLnTx/>
              <a:uFillTx/>
              <a:latin typeface="+mn-lt"/>
              <a:ea typeface="微软雅黑" pitchFamily="34" charset="-122"/>
              <a:cs typeface="+mn-cs"/>
            </a:endParaRPr>
          </a:p>
        </p:txBody>
      </p:sp>
      <p:sp>
        <p:nvSpPr>
          <p:cNvPr id="7" name="灯片编号占位符 6"/>
          <p:cNvSpPr>
            <a:spLocks noGrp="1"/>
          </p:cNvSpPr>
          <p:nvPr>
            <p:ph type="sldNum" sz="quarter" idx="12"/>
          </p:nvPr>
        </p:nvSpPr>
        <p:spPr>
          <a:xfrm>
            <a:off x="8737600" y="6356350"/>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C913308-F349-4B6D-A68A-DD1791B4A57B}"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微软雅黑" pitchFamily="34" charset="-122"/>
                <a:cs typeface="+mn-cs"/>
              </a:rPr>
              <a:t>‹#›</a:t>
            </a:fld>
            <a:endParaRPr kumimoji="0" lang="zh-CN" altLang="en-US" sz="1200" b="0" i="0" u="none" strike="noStrike" kern="1200" cap="none" spc="0" normalizeH="0" baseline="0" noProof="0" dirty="0">
              <a:ln>
                <a:noFill/>
              </a:ln>
              <a:solidFill>
                <a:schemeClr val="tx1">
                  <a:tint val="75000"/>
                </a:schemeClr>
              </a:solidFill>
              <a:effectLst/>
              <a:uLnTx/>
              <a:uFillTx/>
              <a:latin typeface="+mn-lt"/>
              <a:ea typeface="微软雅黑" pitchFamily="34" charset="-122"/>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8E8E6"/>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sldNum="0" hdr="0" ftr="0" dt="0"/>
  <p:txStyles>
    <p:titleStyle>
      <a:lvl1pPr algn="ctr" defTabSz="914400" rtl="0" eaLnBrk="1" latinLnBrk="0" hangingPunct="1">
        <a:spcBef>
          <a:spcPct val="0"/>
        </a:spcBef>
        <a:buNone/>
        <a:defRPr sz="4400" kern="1200">
          <a:solidFill>
            <a:schemeClr val="tx1"/>
          </a:solidFill>
          <a:latin typeface="+mj-lt"/>
          <a:ea typeface="微软雅黑" pitchFamily="34" charset="-122"/>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微软雅黑" pitchFamily="34" charset="-122"/>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微软雅黑" pitchFamily="34" charset="-122"/>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微软雅黑" pitchFamily="34"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image" Target="../media/image1.JPG"/><Relationship Id="rId3" Type="http://schemas.openxmlformats.org/officeDocument/2006/relationships/tags" Target="../tags/tag3.xml"/><Relationship Id="rId21" Type="http://schemas.openxmlformats.org/officeDocument/2006/relationships/tags" Target="../tags/tag21.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notesSlide" Target="../notesSlides/notesSlide1.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slideLayout" Target="../slideLayouts/slideLayout1.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10" Type="http://schemas.openxmlformats.org/officeDocument/2006/relationships/tags" Target="../tags/tag10.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s>
</file>

<file path=ppt/slides/_rels/slide10.xml.rels><?xml version="1.0" encoding="UTF-8" standalone="yes"?>
<Relationships xmlns="http://schemas.openxmlformats.org/package/2006/relationships"><Relationship Id="rId8" Type="http://schemas.openxmlformats.org/officeDocument/2006/relationships/tags" Target="../tags/tag142.xml"/><Relationship Id="rId13" Type="http://schemas.openxmlformats.org/officeDocument/2006/relationships/tags" Target="../tags/tag147.xml"/><Relationship Id="rId18" Type="http://schemas.openxmlformats.org/officeDocument/2006/relationships/tags" Target="../tags/tag152.xml"/><Relationship Id="rId26" Type="http://schemas.openxmlformats.org/officeDocument/2006/relationships/image" Target="../media/image40.png"/><Relationship Id="rId3" Type="http://schemas.openxmlformats.org/officeDocument/2006/relationships/tags" Target="../tags/tag137.xml"/><Relationship Id="rId21" Type="http://schemas.openxmlformats.org/officeDocument/2006/relationships/image" Target="../media/image35.png"/><Relationship Id="rId7" Type="http://schemas.openxmlformats.org/officeDocument/2006/relationships/tags" Target="../tags/tag141.xml"/><Relationship Id="rId12" Type="http://schemas.openxmlformats.org/officeDocument/2006/relationships/tags" Target="../tags/tag146.xml"/><Relationship Id="rId17" Type="http://schemas.openxmlformats.org/officeDocument/2006/relationships/tags" Target="../tags/tag151.xml"/><Relationship Id="rId25" Type="http://schemas.openxmlformats.org/officeDocument/2006/relationships/image" Target="../media/image39.jpg"/><Relationship Id="rId2" Type="http://schemas.openxmlformats.org/officeDocument/2006/relationships/tags" Target="../tags/tag136.xml"/><Relationship Id="rId16" Type="http://schemas.openxmlformats.org/officeDocument/2006/relationships/tags" Target="../tags/tag150.xml"/><Relationship Id="rId20" Type="http://schemas.openxmlformats.org/officeDocument/2006/relationships/notesSlide" Target="../notesSlides/notesSlide10.xml"/><Relationship Id="rId29" Type="http://schemas.openxmlformats.org/officeDocument/2006/relationships/image" Target="../media/image43.jpg"/><Relationship Id="rId1" Type="http://schemas.openxmlformats.org/officeDocument/2006/relationships/tags" Target="../tags/tag135.xml"/><Relationship Id="rId6" Type="http://schemas.openxmlformats.org/officeDocument/2006/relationships/tags" Target="../tags/tag140.xml"/><Relationship Id="rId11" Type="http://schemas.openxmlformats.org/officeDocument/2006/relationships/tags" Target="../tags/tag145.xml"/><Relationship Id="rId24" Type="http://schemas.openxmlformats.org/officeDocument/2006/relationships/image" Target="../media/image38.jpg"/><Relationship Id="rId5" Type="http://schemas.openxmlformats.org/officeDocument/2006/relationships/tags" Target="../tags/tag139.xml"/><Relationship Id="rId15" Type="http://schemas.openxmlformats.org/officeDocument/2006/relationships/tags" Target="../tags/tag149.xml"/><Relationship Id="rId23" Type="http://schemas.openxmlformats.org/officeDocument/2006/relationships/image" Target="../media/image37.jpg"/><Relationship Id="rId28" Type="http://schemas.openxmlformats.org/officeDocument/2006/relationships/image" Target="../media/image42.jpg"/><Relationship Id="rId10" Type="http://schemas.openxmlformats.org/officeDocument/2006/relationships/tags" Target="../tags/tag144.xml"/><Relationship Id="rId19" Type="http://schemas.openxmlformats.org/officeDocument/2006/relationships/slideLayout" Target="../slideLayouts/slideLayout2.xml"/><Relationship Id="rId4" Type="http://schemas.openxmlformats.org/officeDocument/2006/relationships/tags" Target="../tags/tag138.xml"/><Relationship Id="rId9" Type="http://schemas.openxmlformats.org/officeDocument/2006/relationships/tags" Target="../tags/tag143.xml"/><Relationship Id="rId14" Type="http://schemas.openxmlformats.org/officeDocument/2006/relationships/tags" Target="../tags/tag148.xml"/><Relationship Id="rId22" Type="http://schemas.openxmlformats.org/officeDocument/2006/relationships/image" Target="../media/image36.jpg"/><Relationship Id="rId27" Type="http://schemas.openxmlformats.org/officeDocument/2006/relationships/image" Target="../media/image41.jpg"/></Relationships>
</file>

<file path=ppt/slides/_rels/slide11.xml.rels><?xml version="1.0" encoding="UTF-8" standalone="yes"?>
<Relationships xmlns="http://schemas.openxmlformats.org/package/2006/relationships"><Relationship Id="rId8" Type="http://schemas.openxmlformats.org/officeDocument/2006/relationships/tags" Target="../tags/tag160.xml"/><Relationship Id="rId13" Type="http://schemas.openxmlformats.org/officeDocument/2006/relationships/notesSlide" Target="../notesSlides/notesSlide11.xml"/><Relationship Id="rId3" Type="http://schemas.openxmlformats.org/officeDocument/2006/relationships/tags" Target="../tags/tag155.xml"/><Relationship Id="rId7" Type="http://schemas.openxmlformats.org/officeDocument/2006/relationships/tags" Target="../tags/tag159.xml"/><Relationship Id="rId12" Type="http://schemas.openxmlformats.org/officeDocument/2006/relationships/slideLayout" Target="../slideLayouts/slideLayout2.xml"/><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tags" Target="../tags/tag158.xml"/><Relationship Id="rId11" Type="http://schemas.openxmlformats.org/officeDocument/2006/relationships/tags" Target="../tags/tag163.xml"/><Relationship Id="rId5" Type="http://schemas.openxmlformats.org/officeDocument/2006/relationships/tags" Target="../tags/tag157.xml"/><Relationship Id="rId10" Type="http://schemas.openxmlformats.org/officeDocument/2006/relationships/tags" Target="../tags/tag162.xml"/><Relationship Id="rId4" Type="http://schemas.openxmlformats.org/officeDocument/2006/relationships/tags" Target="../tags/tag156.xml"/><Relationship Id="rId9" Type="http://schemas.openxmlformats.org/officeDocument/2006/relationships/tags" Target="../tags/tag161.xml"/></Relationships>
</file>

<file path=ppt/slides/_rels/slide12.xml.rels><?xml version="1.0" encoding="UTF-8" standalone="yes"?>
<Relationships xmlns="http://schemas.openxmlformats.org/package/2006/relationships"><Relationship Id="rId8" Type="http://schemas.openxmlformats.org/officeDocument/2006/relationships/tags" Target="../tags/tag171.xml"/><Relationship Id="rId3" Type="http://schemas.openxmlformats.org/officeDocument/2006/relationships/tags" Target="../tags/tag166.xml"/><Relationship Id="rId7" Type="http://schemas.openxmlformats.org/officeDocument/2006/relationships/tags" Target="../tags/tag170.xml"/><Relationship Id="rId12" Type="http://schemas.openxmlformats.org/officeDocument/2006/relationships/notesSlide" Target="../notesSlides/notesSlide12.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tags" Target="../tags/tag169.xml"/><Relationship Id="rId11" Type="http://schemas.openxmlformats.org/officeDocument/2006/relationships/slideLayout" Target="../slideLayouts/slideLayout2.xml"/><Relationship Id="rId5" Type="http://schemas.openxmlformats.org/officeDocument/2006/relationships/tags" Target="../tags/tag168.xml"/><Relationship Id="rId10" Type="http://schemas.openxmlformats.org/officeDocument/2006/relationships/tags" Target="../tags/tag173.xml"/><Relationship Id="rId4" Type="http://schemas.openxmlformats.org/officeDocument/2006/relationships/tags" Target="../tags/tag167.xml"/><Relationship Id="rId9" Type="http://schemas.openxmlformats.org/officeDocument/2006/relationships/tags" Target="../tags/tag172.xml"/></Relationships>
</file>

<file path=ppt/slides/_rels/slide13.xml.rels><?xml version="1.0" encoding="UTF-8" standalone="yes"?>
<Relationships xmlns="http://schemas.openxmlformats.org/package/2006/relationships"><Relationship Id="rId8" Type="http://schemas.openxmlformats.org/officeDocument/2006/relationships/tags" Target="../tags/tag181.xml"/><Relationship Id="rId3" Type="http://schemas.openxmlformats.org/officeDocument/2006/relationships/tags" Target="../tags/tag176.xml"/><Relationship Id="rId7" Type="http://schemas.openxmlformats.org/officeDocument/2006/relationships/tags" Target="../tags/tag180.xml"/><Relationship Id="rId12" Type="http://schemas.openxmlformats.org/officeDocument/2006/relationships/notesSlide" Target="../notesSlides/notesSlide13.xml"/><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tags" Target="../tags/tag179.xml"/><Relationship Id="rId11" Type="http://schemas.openxmlformats.org/officeDocument/2006/relationships/slideLayout" Target="../slideLayouts/slideLayout2.xml"/><Relationship Id="rId5" Type="http://schemas.openxmlformats.org/officeDocument/2006/relationships/tags" Target="../tags/tag178.xml"/><Relationship Id="rId10" Type="http://schemas.openxmlformats.org/officeDocument/2006/relationships/tags" Target="../tags/tag183.xml"/><Relationship Id="rId4" Type="http://schemas.openxmlformats.org/officeDocument/2006/relationships/tags" Target="../tags/tag177.xml"/><Relationship Id="rId9" Type="http://schemas.openxmlformats.org/officeDocument/2006/relationships/tags" Target="../tags/tag182.xml"/></Relationships>
</file>

<file path=ppt/slides/_rels/slide14.xml.rels><?xml version="1.0" encoding="UTF-8" standalone="yes"?>
<Relationships xmlns="http://schemas.openxmlformats.org/package/2006/relationships"><Relationship Id="rId8" Type="http://schemas.openxmlformats.org/officeDocument/2006/relationships/tags" Target="../tags/tag191.xml"/><Relationship Id="rId13" Type="http://schemas.openxmlformats.org/officeDocument/2006/relationships/image" Target="../media/image44.emf"/><Relationship Id="rId3" Type="http://schemas.openxmlformats.org/officeDocument/2006/relationships/tags" Target="../tags/tag186.xml"/><Relationship Id="rId7" Type="http://schemas.openxmlformats.org/officeDocument/2006/relationships/tags" Target="../tags/tag190.xml"/><Relationship Id="rId12" Type="http://schemas.openxmlformats.org/officeDocument/2006/relationships/notesSlide" Target="../notesSlides/notesSlide14.xml"/><Relationship Id="rId2" Type="http://schemas.openxmlformats.org/officeDocument/2006/relationships/tags" Target="../tags/tag185.xml"/><Relationship Id="rId1" Type="http://schemas.openxmlformats.org/officeDocument/2006/relationships/tags" Target="../tags/tag184.xml"/><Relationship Id="rId6" Type="http://schemas.openxmlformats.org/officeDocument/2006/relationships/tags" Target="../tags/tag189.xml"/><Relationship Id="rId11" Type="http://schemas.openxmlformats.org/officeDocument/2006/relationships/slideLayout" Target="../slideLayouts/slideLayout2.xml"/><Relationship Id="rId5" Type="http://schemas.openxmlformats.org/officeDocument/2006/relationships/tags" Target="../tags/tag188.xml"/><Relationship Id="rId10" Type="http://schemas.openxmlformats.org/officeDocument/2006/relationships/tags" Target="../tags/tag193.xml"/><Relationship Id="rId4" Type="http://schemas.openxmlformats.org/officeDocument/2006/relationships/tags" Target="../tags/tag187.xml"/><Relationship Id="rId9" Type="http://schemas.openxmlformats.org/officeDocument/2006/relationships/tags" Target="../tags/tag192.xml"/></Relationships>
</file>

<file path=ppt/slides/_rels/slide15.xml.rels><?xml version="1.0" encoding="UTF-8" standalone="yes"?>
<Relationships xmlns="http://schemas.openxmlformats.org/package/2006/relationships"><Relationship Id="rId8" Type="http://schemas.openxmlformats.org/officeDocument/2006/relationships/tags" Target="../tags/tag201.xml"/><Relationship Id="rId13" Type="http://schemas.openxmlformats.org/officeDocument/2006/relationships/image" Target="../media/image45.jpeg"/><Relationship Id="rId18" Type="http://schemas.openxmlformats.org/officeDocument/2006/relationships/image" Target="../media/image50.jpeg"/><Relationship Id="rId3" Type="http://schemas.openxmlformats.org/officeDocument/2006/relationships/tags" Target="../tags/tag196.xml"/><Relationship Id="rId7" Type="http://schemas.openxmlformats.org/officeDocument/2006/relationships/tags" Target="../tags/tag200.xml"/><Relationship Id="rId12" Type="http://schemas.openxmlformats.org/officeDocument/2006/relationships/notesSlide" Target="../notesSlides/notesSlide15.xml"/><Relationship Id="rId17" Type="http://schemas.openxmlformats.org/officeDocument/2006/relationships/image" Target="../media/image49.jpeg"/><Relationship Id="rId2" Type="http://schemas.openxmlformats.org/officeDocument/2006/relationships/tags" Target="../tags/tag195.xml"/><Relationship Id="rId16" Type="http://schemas.openxmlformats.org/officeDocument/2006/relationships/image" Target="../media/image48.jpeg"/><Relationship Id="rId1" Type="http://schemas.openxmlformats.org/officeDocument/2006/relationships/tags" Target="../tags/tag194.xml"/><Relationship Id="rId6" Type="http://schemas.openxmlformats.org/officeDocument/2006/relationships/tags" Target="../tags/tag199.xml"/><Relationship Id="rId11" Type="http://schemas.openxmlformats.org/officeDocument/2006/relationships/slideLayout" Target="../slideLayouts/slideLayout2.xml"/><Relationship Id="rId5" Type="http://schemas.openxmlformats.org/officeDocument/2006/relationships/tags" Target="../tags/tag198.xml"/><Relationship Id="rId15" Type="http://schemas.openxmlformats.org/officeDocument/2006/relationships/image" Target="../media/image47.jpeg"/><Relationship Id="rId10" Type="http://schemas.openxmlformats.org/officeDocument/2006/relationships/tags" Target="../tags/tag203.xml"/><Relationship Id="rId4" Type="http://schemas.openxmlformats.org/officeDocument/2006/relationships/tags" Target="../tags/tag197.xml"/><Relationship Id="rId9" Type="http://schemas.openxmlformats.org/officeDocument/2006/relationships/tags" Target="../tags/tag202.xml"/><Relationship Id="rId14" Type="http://schemas.openxmlformats.org/officeDocument/2006/relationships/image" Target="../media/image46.jpeg"/></Relationships>
</file>

<file path=ppt/slides/_rels/slide16.xml.rels><?xml version="1.0" encoding="UTF-8" standalone="yes"?>
<Relationships xmlns="http://schemas.openxmlformats.org/package/2006/relationships"><Relationship Id="rId8" Type="http://schemas.openxmlformats.org/officeDocument/2006/relationships/tags" Target="../tags/tag211.xml"/><Relationship Id="rId3" Type="http://schemas.openxmlformats.org/officeDocument/2006/relationships/tags" Target="../tags/tag206.xml"/><Relationship Id="rId7" Type="http://schemas.openxmlformats.org/officeDocument/2006/relationships/tags" Target="../tags/tag210.xml"/><Relationship Id="rId12" Type="http://schemas.openxmlformats.org/officeDocument/2006/relationships/notesSlide" Target="../notesSlides/notesSlide16.xml"/><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tags" Target="../tags/tag209.xml"/><Relationship Id="rId11" Type="http://schemas.openxmlformats.org/officeDocument/2006/relationships/slideLayout" Target="../slideLayouts/slideLayout2.xml"/><Relationship Id="rId5" Type="http://schemas.openxmlformats.org/officeDocument/2006/relationships/tags" Target="../tags/tag208.xml"/><Relationship Id="rId10" Type="http://schemas.openxmlformats.org/officeDocument/2006/relationships/tags" Target="../tags/tag213.xml"/><Relationship Id="rId4" Type="http://schemas.openxmlformats.org/officeDocument/2006/relationships/tags" Target="../tags/tag207.xml"/><Relationship Id="rId9" Type="http://schemas.openxmlformats.org/officeDocument/2006/relationships/tags" Target="../tags/tag212.xml"/></Relationships>
</file>

<file path=ppt/slides/_rels/slide17.xml.rels><?xml version="1.0" encoding="UTF-8" standalone="yes"?>
<Relationships xmlns="http://schemas.openxmlformats.org/package/2006/relationships"><Relationship Id="rId8" Type="http://schemas.openxmlformats.org/officeDocument/2006/relationships/tags" Target="../tags/tag221.xml"/><Relationship Id="rId3" Type="http://schemas.openxmlformats.org/officeDocument/2006/relationships/tags" Target="../tags/tag216.xml"/><Relationship Id="rId7" Type="http://schemas.openxmlformats.org/officeDocument/2006/relationships/tags" Target="../tags/tag220.xml"/><Relationship Id="rId12" Type="http://schemas.openxmlformats.org/officeDocument/2006/relationships/notesSlide" Target="../notesSlides/notesSlide17.xml"/><Relationship Id="rId2" Type="http://schemas.openxmlformats.org/officeDocument/2006/relationships/tags" Target="../tags/tag215.xml"/><Relationship Id="rId1" Type="http://schemas.openxmlformats.org/officeDocument/2006/relationships/tags" Target="../tags/tag214.xml"/><Relationship Id="rId6" Type="http://schemas.openxmlformats.org/officeDocument/2006/relationships/tags" Target="../tags/tag219.xml"/><Relationship Id="rId11" Type="http://schemas.openxmlformats.org/officeDocument/2006/relationships/slideLayout" Target="../slideLayouts/slideLayout2.xml"/><Relationship Id="rId5" Type="http://schemas.openxmlformats.org/officeDocument/2006/relationships/tags" Target="../tags/tag218.xml"/><Relationship Id="rId10" Type="http://schemas.openxmlformats.org/officeDocument/2006/relationships/tags" Target="../tags/tag223.xml"/><Relationship Id="rId4" Type="http://schemas.openxmlformats.org/officeDocument/2006/relationships/tags" Target="../tags/tag217.xml"/><Relationship Id="rId9" Type="http://schemas.openxmlformats.org/officeDocument/2006/relationships/tags" Target="../tags/tag222.xml"/></Relationships>
</file>

<file path=ppt/slides/_rels/slide18.xml.rels><?xml version="1.0" encoding="UTF-8" standalone="yes"?>
<Relationships xmlns="http://schemas.openxmlformats.org/package/2006/relationships"><Relationship Id="rId8" Type="http://schemas.openxmlformats.org/officeDocument/2006/relationships/tags" Target="../tags/tag231.xml"/><Relationship Id="rId3" Type="http://schemas.openxmlformats.org/officeDocument/2006/relationships/tags" Target="../tags/tag226.xml"/><Relationship Id="rId7" Type="http://schemas.openxmlformats.org/officeDocument/2006/relationships/tags" Target="../tags/tag230.xml"/><Relationship Id="rId12" Type="http://schemas.openxmlformats.org/officeDocument/2006/relationships/notesSlide" Target="../notesSlides/notesSlide18.xml"/><Relationship Id="rId2" Type="http://schemas.openxmlformats.org/officeDocument/2006/relationships/tags" Target="../tags/tag225.xml"/><Relationship Id="rId1" Type="http://schemas.openxmlformats.org/officeDocument/2006/relationships/tags" Target="../tags/tag224.xml"/><Relationship Id="rId6" Type="http://schemas.openxmlformats.org/officeDocument/2006/relationships/tags" Target="../tags/tag229.xml"/><Relationship Id="rId11" Type="http://schemas.openxmlformats.org/officeDocument/2006/relationships/slideLayout" Target="../slideLayouts/slideLayout2.xml"/><Relationship Id="rId5" Type="http://schemas.openxmlformats.org/officeDocument/2006/relationships/tags" Target="../tags/tag228.xml"/><Relationship Id="rId10" Type="http://schemas.openxmlformats.org/officeDocument/2006/relationships/tags" Target="../tags/tag233.xml"/><Relationship Id="rId4" Type="http://schemas.openxmlformats.org/officeDocument/2006/relationships/tags" Target="../tags/tag227.xml"/><Relationship Id="rId9" Type="http://schemas.openxmlformats.org/officeDocument/2006/relationships/tags" Target="../tags/tag232.xml"/></Relationships>
</file>

<file path=ppt/slides/_rels/slide19.xml.rels><?xml version="1.0" encoding="UTF-8" standalone="yes"?>
<Relationships xmlns="http://schemas.openxmlformats.org/package/2006/relationships"><Relationship Id="rId8" Type="http://schemas.openxmlformats.org/officeDocument/2006/relationships/tags" Target="../tags/tag241.xml"/><Relationship Id="rId13" Type="http://schemas.openxmlformats.org/officeDocument/2006/relationships/image" Target="../media/image51.jpeg"/><Relationship Id="rId3" Type="http://schemas.openxmlformats.org/officeDocument/2006/relationships/tags" Target="../tags/tag236.xml"/><Relationship Id="rId7" Type="http://schemas.openxmlformats.org/officeDocument/2006/relationships/tags" Target="../tags/tag240.xml"/><Relationship Id="rId12" Type="http://schemas.openxmlformats.org/officeDocument/2006/relationships/notesSlide" Target="../notesSlides/notesSlide19.xml"/><Relationship Id="rId2" Type="http://schemas.openxmlformats.org/officeDocument/2006/relationships/tags" Target="../tags/tag235.xml"/><Relationship Id="rId1" Type="http://schemas.openxmlformats.org/officeDocument/2006/relationships/tags" Target="../tags/tag234.xml"/><Relationship Id="rId6" Type="http://schemas.openxmlformats.org/officeDocument/2006/relationships/tags" Target="../tags/tag239.xml"/><Relationship Id="rId11" Type="http://schemas.openxmlformats.org/officeDocument/2006/relationships/slideLayout" Target="../slideLayouts/slideLayout2.xml"/><Relationship Id="rId5" Type="http://schemas.openxmlformats.org/officeDocument/2006/relationships/tags" Target="../tags/tag238.xml"/><Relationship Id="rId15" Type="http://schemas.openxmlformats.org/officeDocument/2006/relationships/image" Target="../media/image53.jpeg"/><Relationship Id="rId10" Type="http://schemas.openxmlformats.org/officeDocument/2006/relationships/tags" Target="../tags/tag243.xml"/><Relationship Id="rId4" Type="http://schemas.openxmlformats.org/officeDocument/2006/relationships/tags" Target="../tags/tag237.xml"/><Relationship Id="rId9" Type="http://schemas.openxmlformats.org/officeDocument/2006/relationships/tags" Target="../tags/tag242.xml"/><Relationship Id="rId14" Type="http://schemas.openxmlformats.org/officeDocument/2006/relationships/image" Target="../media/image52.jpeg"/></Relationships>
</file>

<file path=ppt/slides/_rels/slide2.xml.rels><?xml version="1.0" encoding="UTF-8" standalone="yes"?>
<Relationships xmlns="http://schemas.openxmlformats.org/package/2006/relationships"><Relationship Id="rId8" Type="http://schemas.openxmlformats.org/officeDocument/2006/relationships/tags" Target="../tags/tag31.xml"/><Relationship Id="rId13" Type="http://schemas.openxmlformats.org/officeDocument/2006/relationships/tags" Target="../tags/tag36.xml"/><Relationship Id="rId18" Type="http://schemas.openxmlformats.org/officeDocument/2006/relationships/slideLayout" Target="../slideLayouts/slideLayout2.xml"/><Relationship Id="rId3" Type="http://schemas.openxmlformats.org/officeDocument/2006/relationships/tags" Target="../tags/tag26.xml"/><Relationship Id="rId7" Type="http://schemas.openxmlformats.org/officeDocument/2006/relationships/tags" Target="../tags/tag30.xml"/><Relationship Id="rId12" Type="http://schemas.openxmlformats.org/officeDocument/2006/relationships/tags" Target="../tags/tag35.xml"/><Relationship Id="rId17" Type="http://schemas.openxmlformats.org/officeDocument/2006/relationships/tags" Target="../tags/tag40.xml"/><Relationship Id="rId2" Type="http://schemas.openxmlformats.org/officeDocument/2006/relationships/tags" Target="../tags/tag25.xml"/><Relationship Id="rId16" Type="http://schemas.openxmlformats.org/officeDocument/2006/relationships/tags" Target="../tags/tag39.xml"/><Relationship Id="rId20" Type="http://schemas.openxmlformats.org/officeDocument/2006/relationships/image" Target="../media/image2.jpeg"/><Relationship Id="rId1" Type="http://schemas.openxmlformats.org/officeDocument/2006/relationships/tags" Target="../tags/tag24.xml"/><Relationship Id="rId6" Type="http://schemas.openxmlformats.org/officeDocument/2006/relationships/tags" Target="../tags/tag29.xml"/><Relationship Id="rId11" Type="http://schemas.openxmlformats.org/officeDocument/2006/relationships/tags" Target="../tags/tag34.xml"/><Relationship Id="rId5" Type="http://schemas.openxmlformats.org/officeDocument/2006/relationships/tags" Target="../tags/tag28.xml"/><Relationship Id="rId15" Type="http://schemas.openxmlformats.org/officeDocument/2006/relationships/tags" Target="../tags/tag38.xml"/><Relationship Id="rId10" Type="http://schemas.openxmlformats.org/officeDocument/2006/relationships/tags" Target="../tags/tag33.xml"/><Relationship Id="rId19" Type="http://schemas.openxmlformats.org/officeDocument/2006/relationships/notesSlide" Target="../notesSlides/notesSlide2.xml"/><Relationship Id="rId4" Type="http://schemas.openxmlformats.org/officeDocument/2006/relationships/tags" Target="../tags/tag27.xml"/><Relationship Id="rId9" Type="http://schemas.openxmlformats.org/officeDocument/2006/relationships/tags" Target="../tags/tag32.xml"/><Relationship Id="rId14" Type="http://schemas.openxmlformats.org/officeDocument/2006/relationships/tags" Target="../tags/tag37.xml"/></Relationships>
</file>

<file path=ppt/slides/_rels/slide20.xml.rels><?xml version="1.0" encoding="UTF-8" standalone="yes"?>
<Relationships xmlns="http://schemas.openxmlformats.org/package/2006/relationships"><Relationship Id="rId8" Type="http://schemas.openxmlformats.org/officeDocument/2006/relationships/tags" Target="../tags/tag251.xml"/><Relationship Id="rId13" Type="http://schemas.openxmlformats.org/officeDocument/2006/relationships/tags" Target="../tags/tag256.xml"/><Relationship Id="rId18" Type="http://schemas.openxmlformats.org/officeDocument/2006/relationships/slideLayout" Target="../slideLayouts/slideLayout2.xml"/><Relationship Id="rId3" Type="http://schemas.openxmlformats.org/officeDocument/2006/relationships/tags" Target="../tags/tag246.xml"/><Relationship Id="rId7" Type="http://schemas.openxmlformats.org/officeDocument/2006/relationships/tags" Target="../tags/tag250.xml"/><Relationship Id="rId12" Type="http://schemas.openxmlformats.org/officeDocument/2006/relationships/tags" Target="../tags/tag255.xml"/><Relationship Id="rId17" Type="http://schemas.openxmlformats.org/officeDocument/2006/relationships/tags" Target="../tags/tag260.xml"/><Relationship Id="rId2" Type="http://schemas.openxmlformats.org/officeDocument/2006/relationships/tags" Target="../tags/tag245.xml"/><Relationship Id="rId16" Type="http://schemas.openxmlformats.org/officeDocument/2006/relationships/tags" Target="../tags/tag259.xml"/><Relationship Id="rId20" Type="http://schemas.openxmlformats.org/officeDocument/2006/relationships/image" Target="../media/image2.jpeg"/><Relationship Id="rId1" Type="http://schemas.openxmlformats.org/officeDocument/2006/relationships/tags" Target="../tags/tag244.xml"/><Relationship Id="rId6" Type="http://schemas.openxmlformats.org/officeDocument/2006/relationships/tags" Target="../tags/tag249.xml"/><Relationship Id="rId11" Type="http://schemas.openxmlformats.org/officeDocument/2006/relationships/tags" Target="../tags/tag254.xml"/><Relationship Id="rId5" Type="http://schemas.openxmlformats.org/officeDocument/2006/relationships/tags" Target="../tags/tag248.xml"/><Relationship Id="rId15" Type="http://schemas.openxmlformats.org/officeDocument/2006/relationships/tags" Target="../tags/tag258.xml"/><Relationship Id="rId10" Type="http://schemas.openxmlformats.org/officeDocument/2006/relationships/tags" Target="../tags/tag253.xml"/><Relationship Id="rId19" Type="http://schemas.openxmlformats.org/officeDocument/2006/relationships/notesSlide" Target="../notesSlides/notesSlide20.xml"/><Relationship Id="rId4" Type="http://schemas.openxmlformats.org/officeDocument/2006/relationships/tags" Target="../tags/tag247.xml"/><Relationship Id="rId9" Type="http://schemas.openxmlformats.org/officeDocument/2006/relationships/tags" Target="../tags/tag252.xml"/><Relationship Id="rId14" Type="http://schemas.openxmlformats.org/officeDocument/2006/relationships/tags" Target="../tags/tag257.xml"/></Relationships>
</file>

<file path=ppt/slides/_rels/slide21.xml.rels><?xml version="1.0" encoding="UTF-8" standalone="yes"?>
<Relationships xmlns="http://schemas.openxmlformats.org/package/2006/relationships"><Relationship Id="rId8" Type="http://schemas.openxmlformats.org/officeDocument/2006/relationships/tags" Target="../tags/tag268.xml"/><Relationship Id="rId3" Type="http://schemas.openxmlformats.org/officeDocument/2006/relationships/tags" Target="../tags/tag263.xml"/><Relationship Id="rId7" Type="http://schemas.openxmlformats.org/officeDocument/2006/relationships/tags" Target="../tags/tag267.xml"/><Relationship Id="rId12" Type="http://schemas.openxmlformats.org/officeDocument/2006/relationships/notesSlide" Target="../notesSlides/notesSlide21.xml"/><Relationship Id="rId2" Type="http://schemas.openxmlformats.org/officeDocument/2006/relationships/tags" Target="../tags/tag262.xml"/><Relationship Id="rId1" Type="http://schemas.openxmlformats.org/officeDocument/2006/relationships/tags" Target="../tags/tag261.xml"/><Relationship Id="rId6" Type="http://schemas.openxmlformats.org/officeDocument/2006/relationships/tags" Target="../tags/tag266.xml"/><Relationship Id="rId11" Type="http://schemas.openxmlformats.org/officeDocument/2006/relationships/slideLayout" Target="../slideLayouts/slideLayout2.xml"/><Relationship Id="rId5" Type="http://schemas.openxmlformats.org/officeDocument/2006/relationships/tags" Target="../tags/tag265.xml"/><Relationship Id="rId10" Type="http://schemas.openxmlformats.org/officeDocument/2006/relationships/tags" Target="../tags/tag270.xml"/><Relationship Id="rId4" Type="http://schemas.openxmlformats.org/officeDocument/2006/relationships/tags" Target="../tags/tag264.xml"/><Relationship Id="rId9" Type="http://schemas.openxmlformats.org/officeDocument/2006/relationships/tags" Target="../tags/tag269.xml"/></Relationships>
</file>

<file path=ppt/slides/_rels/slide22.xml.rels><?xml version="1.0" encoding="UTF-8" standalone="yes"?>
<Relationships xmlns="http://schemas.openxmlformats.org/package/2006/relationships"><Relationship Id="rId8" Type="http://schemas.openxmlformats.org/officeDocument/2006/relationships/tags" Target="../tags/tag278.xml"/><Relationship Id="rId13" Type="http://schemas.openxmlformats.org/officeDocument/2006/relationships/image" Target="../media/image54.png"/><Relationship Id="rId3" Type="http://schemas.openxmlformats.org/officeDocument/2006/relationships/tags" Target="../tags/tag273.xml"/><Relationship Id="rId7" Type="http://schemas.openxmlformats.org/officeDocument/2006/relationships/tags" Target="../tags/tag277.xml"/><Relationship Id="rId12" Type="http://schemas.openxmlformats.org/officeDocument/2006/relationships/notesSlide" Target="../notesSlides/notesSlide22.xml"/><Relationship Id="rId2" Type="http://schemas.openxmlformats.org/officeDocument/2006/relationships/tags" Target="../tags/tag272.xml"/><Relationship Id="rId1" Type="http://schemas.openxmlformats.org/officeDocument/2006/relationships/tags" Target="../tags/tag271.xml"/><Relationship Id="rId6" Type="http://schemas.openxmlformats.org/officeDocument/2006/relationships/tags" Target="../tags/tag276.xml"/><Relationship Id="rId11" Type="http://schemas.openxmlformats.org/officeDocument/2006/relationships/slideLayout" Target="../slideLayouts/slideLayout2.xml"/><Relationship Id="rId5" Type="http://schemas.openxmlformats.org/officeDocument/2006/relationships/tags" Target="../tags/tag275.xml"/><Relationship Id="rId10" Type="http://schemas.openxmlformats.org/officeDocument/2006/relationships/tags" Target="../tags/tag280.xml"/><Relationship Id="rId4" Type="http://schemas.openxmlformats.org/officeDocument/2006/relationships/tags" Target="../tags/tag274.xml"/><Relationship Id="rId9" Type="http://schemas.openxmlformats.org/officeDocument/2006/relationships/tags" Target="../tags/tag279.xml"/></Relationships>
</file>

<file path=ppt/slides/_rels/slide23.xml.rels><?xml version="1.0" encoding="UTF-8" standalone="yes"?>
<Relationships xmlns="http://schemas.openxmlformats.org/package/2006/relationships"><Relationship Id="rId8" Type="http://schemas.openxmlformats.org/officeDocument/2006/relationships/tags" Target="../tags/tag288.xml"/><Relationship Id="rId13" Type="http://schemas.openxmlformats.org/officeDocument/2006/relationships/image" Target="../media/image55.png"/><Relationship Id="rId3" Type="http://schemas.openxmlformats.org/officeDocument/2006/relationships/tags" Target="../tags/tag283.xml"/><Relationship Id="rId7" Type="http://schemas.openxmlformats.org/officeDocument/2006/relationships/tags" Target="../tags/tag287.xml"/><Relationship Id="rId12" Type="http://schemas.openxmlformats.org/officeDocument/2006/relationships/notesSlide" Target="../notesSlides/notesSlide23.xml"/><Relationship Id="rId2" Type="http://schemas.openxmlformats.org/officeDocument/2006/relationships/tags" Target="../tags/tag282.xml"/><Relationship Id="rId1" Type="http://schemas.openxmlformats.org/officeDocument/2006/relationships/tags" Target="../tags/tag281.xml"/><Relationship Id="rId6" Type="http://schemas.openxmlformats.org/officeDocument/2006/relationships/tags" Target="../tags/tag286.xml"/><Relationship Id="rId11" Type="http://schemas.openxmlformats.org/officeDocument/2006/relationships/slideLayout" Target="../slideLayouts/slideLayout2.xml"/><Relationship Id="rId5" Type="http://schemas.openxmlformats.org/officeDocument/2006/relationships/tags" Target="../tags/tag285.xml"/><Relationship Id="rId10" Type="http://schemas.openxmlformats.org/officeDocument/2006/relationships/tags" Target="../tags/tag290.xml"/><Relationship Id="rId4" Type="http://schemas.openxmlformats.org/officeDocument/2006/relationships/tags" Target="../tags/tag284.xml"/><Relationship Id="rId9" Type="http://schemas.openxmlformats.org/officeDocument/2006/relationships/tags" Target="../tags/tag289.xml"/></Relationships>
</file>

<file path=ppt/slides/_rels/slide24.xml.rels><?xml version="1.0" encoding="UTF-8" standalone="yes"?>
<Relationships xmlns="http://schemas.openxmlformats.org/package/2006/relationships"><Relationship Id="rId8" Type="http://schemas.openxmlformats.org/officeDocument/2006/relationships/tags" Target="../tags/tag298.xml"/><Relationship Id="rId13" Type="http://schemas.openxmlformats.org/officeDocument/2006/relationships/image" Target="../media/image56.png"/><Relationship Id="rId3" Type="http://schemas.openxmlformats.org/officeDocument/2006/relationships/tags" Target="../tags/tag293.xml"/><Relationship Id="rId7" Type="http://schemas.openxmlformats.org/officeDocument/2006/relationships/tags" Target="../tags/tag297.xml"/><Relationship Id="rId12" Type="http://schemas.openxmlformats.org/officeDocument/2006/relationships/notesSlide" Target="../notesSlides/notesSlide24.xml"/><Relationship Id="rId2" Type="http://schemas.openxmlformats.org/officeDocument/2006/relationships/tags" Target="../tags/tag292.xml"/><Relationship Id="rId1" Type="http://schemas.openxmlformats.org/officeDocument/2006/relationships/tags" Target="../tags/tag291.xml"/><Relationship Id="rId6" Type="http://schemas.openxmlformats.org/officeDocument/2006/relationships/tags" Target="../tags/tag296.xml"/><Relationship Id="rId11" Type="http://schemas.openxmlformats.org/officeDocument/2006/relationships/slideLayout" Target="../slideLayouts/slideLayout2.xml"/><Relationship Id="rId5" Type="http://schemas.openxmlformats.org/officeDocument/2006/relationships/tags" Target="../tags/tag295.xml"/><Relationship Id="rId10" Type="http://schemas.openxmlformats.org/officeDocument/2006/relationships/tags" Target="../tags/tag300.xml"/><Relationship Id="rId4" Type="http://schemas.openxmlformats.org/officeDocument/2006/relationships/tags" Target="../tags/tag294.xml"/><Relationship Id="rId9" Type="http://schemas.openxmlformats.org/officeDocument/2006/relationships/tags" Target="../tags/tag299.xml"/></Relationships>
</file>

<file path=ppt/slides/_rels/slide25.xml.rels><?xml version="1.0" encoding="UTF-8" standalone="yes"?>
<Relationships xmlns="http://schemas.openxmlformats.org/package/2006/relationships"><Relationship Id="rId8" Type="http://schemas.openxmlformats.org/officeDocument/2006/relationships/tags" Target="../tags/tag308.xml"/><Relationship Id="rId13" Type="http://schemas.openxmlformats.org/officeDocument/2006/relationships/image" Target="../media/image57.png"/><Relationship Id="rId3" Type="http://schemas.openxmlformats.org/officeDocument/2006/relationships/tags" Target="../tags/tag303.xml"/><Relationship Id="rId7" Type="http://schemas.openxmlformats.org/officeDocument/2006/relationships/tags" Target="../tags/tag307.xml"/><Relationship Id="rId12" Type="http://schemas.openxmlformats.org/officeDocument/2006/relationships/notesSlide" Target="../notesSlides/notesSlide25.xml"/><Relationship Id="rId2" Type="http://schemas.openxmlformats.org/officeDocument/2006/relationships/tags" Target="../tags/tag302.xml"/><Relationship Id="rId1" Type="http://schemas.openxmlformats.org/officeDocument/2006/relationships/tags" Target="../tags/tag301.xml"/><Relationship Id="rId6" Type="http://schemas.openxmlformats.org/officeDocument/2006/relationships/tags" Target="../tags/tag306.xml"/><Relationship Id="rId11" Type="http://schemas.openxmlformats.org/officeDocument/2006/relationships/slideLayout" Target="../slideLayouts/slideLayout2.xml"/><Relationship Id="rId5" Type="http://schemas.openxmlformats.org/officeDocument/2006/relationships/tags" Target="../tags/tag305.xml"/><Relationship Id="rId10" Type="http://schemas.openxmlformats.org/officeDocument/2006/relationships/tags" Target="../tags/tag310.xml"/><Relationship Id="rId4" Type="http://schemas.openxmlformats.org/officeDocument/2006/relationships/tags" Target="../tags/tag304.xml"/><Relationship Id="rId9" Type="http://schemas.openxmlformats.org/officeDocument/2006/relationships/tags" Target="../tags/tag309.xml"/></Relationships>
</file>

<file path=ppt/slides/_rels/slide26.xml.rels><?xml version="1.0" encoding="UTF-8" standalone="yes"?>
<Relationships xmlns="http://schemas.openxmlformats.org/package/2006/relationships"><Relationship Id="rId8" Type="http://schemas.openxmlformats.org/officeDocument/2006/relationships/tags" Target="../tags/tag318.xml"/><Relationship Id="rId13" Type="http://schemas.openxmlformats.org/officeDocument/2006/relationships/image" Target="../media/image58.png"/><Relationship Id="rId3" Type="http://schemas.openxmlformats.org/officeDocument/2006/relationships/tags" Target="../tags/tag313.xml"/><Relationship Id="rId7" Type="http://schemas.openxmlformats.org/officeDocument/2006/relationships/tags" Target="../tags/tag317.xml"/><Relationship Id="rId12" Type="http://schemas.openxmlformats.org/officeDocument/2006/relationships/notesSlide" Target="../notesSlides/notesSlide26.xml"/><Relationship Id="rId2" Type="http://schemas.openxmlformats.org/officeDocument/2006/relationships/tags" Target="../tags/tag312.xml"/><Relationship Id="rId1" Type="http://schemas.openxmlformats.org/officeDocument/2006/relationships/tags" Target="../tags/tag311.xml"/><Relationship Id="rId6" Type="http://schemas.openxmlformats.org/officeDocument/2006/relationships/tags" Target="../tags/tag316.xml"/><Relationship Id="rId11" Type="http://schemas.openxmlformats.org/officeDocument/2006/relationships/slideLayout" Target="../slideLayouts/slideLayout2.xml"/><Relationship Id="rId5" Type="http://schemas.openxmlformats.org/officeDocument/2006/relationships/tags" Target="../tags/tag315.xml"/><Relationship Id="rId10" Type="http://schemas.openxmlformats.org/officeDocument/2006/relationships/tags" Target="../tags/tag320.xml"/><Relationship Id="rId4" Type="http://schemas.openxmlformats.org/officeDocument/2006/relationships/tags" Target="../tags/tag314.xml"/><Relationship Id="rId9" Type="http://schemas.openxmlformats.org/officeDocument/2006/relationships/tags" Target="../tags/tag319.xml"/></Relationships>
</file>

<file path=ppt/slides/_rels/slide27.xml.rels><?xml version="1.0" encoding="UTF-8" standalone="yes"?>
<Relationships xmlns="http://schemas.openxmlformats.org/package/2006/relationships"><Relationship Id="rId8" Type="http://schemas.openxmlformats.org/officeDocument/2006/relationships/tags" Target="../tags/tag328.xml"/><Relationship Id="rId13" Type="http://schemas.openxmlformats.org/officeDocument/2006/relationships/image" Target="../media/image59.png"/><Relationship Id="rId3" Type="http://schemas.openxmlformats.org/officeDocument/2006/relationships/tags" Target="../tags/tag323.xml"/><Relationship Id="rId7" Type="http://schemas.openxmlformats.org/officeDocument/2006/relationships/tags" Target="../tags/tag327.xml"/><Relationship Id="rId12" Type="http://schemas.openxmlformats.org/officeDocument/2006/relationships/notesSlide" Target="../notesSlides/notesSlide27.xml"/><Relationship Id="rId2" Type="http://schemas.openxmlformats.org/officeDocument/2006/relationships/tags" Target="../tags/tag322.xml"/><Relationship Id="rId1" Type="http://schemas.openxmlformats.org/officeDocument/2006/relationships/tags" Target="../tags/tag321.xml"/><Relationship Id="rId6" Type="http://schemas.openxmlformats.org/officeDocument/2006/relationships/tags" Target="../tags/tag326.xml"/><Relationship Id="rId11" Type="http://schemas.openxmlformats.org/officeDocument/2006/relationships/slideLayout" Target="../slideLayouts/slideLayout2.xml"/><Relationship Id="rId5" Type="http://schemas.openxmlformats.org/officeDocument/2006/relationships/tags" Target="../tags/tag325.xml"/><Relationship Id="rId10" Type="http://schemas.openxmlformats.org/officeDocument/2006/relationships/tags" Target="../tags/tag330.xml"/><Relationship Id="rId4" Type="http://schemas.openxmlformats.org/officeDocument/2006/relationships/tags" Target="../tags/tag324.xml"/><Relationship Id="rId9" Type="http://schemas.openxmlformats.org/officeDocument/2006/relationships/tags" Target="../tags/tag329.xml"/></Relationships>
</file>

<file path=ppt/slides/_rels/slide28.xml.rels><?xml version="1.0" encoding="UTF-8" standalone="yes"?>
<Relationships xmlns="http://schemas.openxmlformats.org/package/2006/relationships"><Relationship Id="rId8" Type="http://schemas.openxmlformats.org/officeDocument/2006/relationships/tags" Target="../tags/tag338.xml"/><Relationship Id="rId13" Type="http://schemas.openxmlformats.org/officeDocument/2006/relationships/image" Target="../media/image60.png"/><Relationship Id="rId3" Type="http://schemas.openxmlformats.org/officeDocument/2006/relationships/tags" Target="../tags/tag333.xml"/><Relationship Id="rId7" Type="http://schemas.openxmlformats.org/officeDocument/2006/relationships/tags" Target="../tags/tag337.xml"/><Relationship Id="rId12" Type="http://schemas.openxmlformats.org/officeDocument/2006/relationships/notesSlide" Target="../notesSlides/notesSlide28.xml"/><Relationship Id="rId2" Type="http://schemas.openxmlformats.org/officeDocument/2006/relationships/tags" Target="../tags/tag332.xml"/><Relationship Id="rId1" Type="http://schemas.openxmlformats.org/officeDocument/2006/relationships/tags" Target="../tags/tag331.xml"/><Relationship Id="rId6" Type="http://schemas.openxmlformats.org/officeDocument/2006/relationships/tags" Target="../tags/tag336.xml"/><Relationship Id="rId11" Type="http://schemas.openxmlformats.org/officeDocument/2006/relationships/slideLayout" Target="../slideLayouts/slideLayout2.xml"/><Relationship Id="rId5" Type="http://schemas.openxmlformats.org/officeDocument/2006/relationships/tags" Target="../tags/tag335.xml"/><Relationship Id="rId10" Type="http://schemas.openxmlformats.org/officeDocument/2006/relationships/tags" Target="../tags/tag340.xml"/><Relationship Id="rId4" Type="http://schemas.openxmlformats.org/officeDocument/2006/relationships/tags" Target="../tags/tag334.xml"/><Relationship Id="rId9" Type="http://schemas.openxmlformats.org/officeDocument/2006/relationships/tags" Target="../tags/tag339.xml"/></Relationships>
</file>

<file path=ppt/slides/_rels/slide29.xml.rels><?xml version="1.0" encoding="UTF-8" standalone="yes"?>
<Relationships xmlns="http://schemas.openxmlformats.org/package/2006/relationships"><Relationship Id="rId8" Type="http://schemas.openxmlformats.org/officeDocument/2006/relationships/tags" Target="../tags/tag348.xml"/><Relationship Id="rId13" Type="http://schemas.openxmlformats.org/officeDocument/2006/relationships/image" Target="../media/image61.png"/><Relationship Id="rId3" Type="http://schemas.openxmlformats.org/officeDocument/2006/relationships/tags" Target="../tags/tag343.xml"/><Relationship Id="rId7" Type="http://schemas.openxmlformats.org/officeDocument/2006/relationships/tags" Target="../tags/tag347.xml"/><Relationship Id="rId12" Type="http://schemas.openxmlformats.org/officeDocument/2006/relationships/notesSlide" Target="../notesSlides/notesSlide29.xml"/><Relationship Id="rId2" Type="http://schemas.openxmlformats.org/officeDocument/2006/relationships/tags" Target="../tags/tag342.xml"/><Relationship Id="rId1" Type="http://schemas.openxmlformats.org/officeDocument/2006/relationships/tags" Target="../tags/tag341.xml"/><Relationship Id="rId6" Type="http://schemas.openxmlformats.org/officeDocument/2006/relationships/tags" Target="../tags/tag346.xml"/><Relationship Id="rId11" Type="http://schemas.openxmlformats.org/officeDocument/2006/relationships/slideLayout" Target="../slideLayouts/slideLayout2.xml"/><Relationship Id="rId5" Type="http://schemas.openxmlformats.org/officeDocument/2006/relationships/tags" Target="../tags/tag345.xml"/><Relationship Id="rId10" Type="http://schemas.openxmlformats.org/officeDocument/2006/relationships/tags" Target="../tags/tag350.xml"/><Relationship Id="rId4" Type="http://schemas.openxmlformats.org/officeDocument/2006/relationships/tags" Target="../tags/tag344.xml"/><Relationship Id="rId9" Type="http://schemas.openxmlformats.org/officeDocument/2006/relationships/tags" Target="../tags/tag349.xml"/></Relationships>
</file>

<file path=ppt/slides/_rels/slide3.xml.rels><?xml version="1.0" encoding="UTF-8" standalone="yes"?>
<Relationships xmlns="http://schemas.openxmlformats.org/package/2006/relationships"><Relationship Id="rId8" Type="http://schemas.openxmlformats.org/officeDocument/2006/relationships/tags" Target="../tags/tag48.xml"/><Relationship Id="rId13" Type="http://schemas.openxmlformats.org/officeDocument/2006/relationships/tags" Target="../tags/tag53.xml"/><Relationship Id="rId18" Type="http://schemas.openxmlformats.org/officeDocument/2006/relationships/slideLayout" Target="../slideLayouts/slideLayout2.xml"/><Relationship Id="rId3" Type="http://schemas.openxmlformats.org/officeDocument/2006/relationships/tags" Target="../tags/tag43.xml"/><Relationship Id="rId7" Type="http://schemas.openxmlformats.org/officeDocument/2006/relationships/tags" Target="../tags/tag47.xml"/><Relationship Id="rId12" Type="http://schemas.openxmlformats.org/officeDocument/2006/relationships/tags" Target="../tags/tag52.xml"/><Relationship Id="rId17" Type="http://schemas.openxmlformats.org/officeDocument/2006/relationships/tags" Target="../tags/tag57.xml"/><Relationship Id="rId2" Type="http://schemas.openxmlformats.org/officeDocument/2006/relationships/tags" Target="../tags/tag42.xml"/><Relationship Id="rId16" Type="http://schemas.openxmlformats.org/officeDocument/2006/relationships/tags" Target="../tags/tag56.xml"/><Relationship Id="rId20" Type="http://schemas.openxmlformats.org/officeDocument/2006/relationships/image" Target="../media/image2.jpeg"/><Relationship Id="rId1" Type="http://schemas.openxmlformats.org/officeDocument/2006/relationships/tags" Target="../tags/tag41.xml"/><Relationship Id="rId6" Type="http://schemas.openxmlformats.org/officeDocument/2006/relationships/tags" Target="../tags/tag46.xml"/><Relationship Id="rId11" Type="http://schemas.openxmlformats.org/officeDocument/2006/relationships/tags" Target="../tags/tag51.xml"/><Relationship Id="rId5" Type="http://schemas.openxmlformats.org/officeDocument/2006/relationships/tags" Target="../tags/tag45.xml"/><Relationship Id="rId15" Type="http://schemas.openxmlformats.org/officeDocument/2006/relationships/tags" Target="../tags/tag55.xml"/><Relationship Id="rId10" Type="http://schemas.openxmlformats.org/officeDocument/2006/relationships/tags" Target="../tags/tag50.xml"/><Relationship Id="rId19" Type="http://schemas.openxmlformats.org/officeDocument/2006/relationships/notesSlide" Target="../notesSlides/notesSlide3.xml"/><Relationship Id="rId4" Type="http://schemas.openxmlformats.org/officeDocument/2006/relationships/tags" Target="../tags/tag44.xml"/><Relationship Id="rId9" Type="http://schemas.openxmlformats.org/officeDocument/2006/relationships/tags" Target="../tags/tag49.xml"/><Relationship Id="rId14" Type="http://schemas.openxmlformats.org/officeDocument/2006/relationships/tags" Target="../tags/tag54.xml"/></Relationships>
</file>

<file path=ppt/slides/_rels/slide30.xml.rels><?xml version="1.0" encoding="UTF-8" standalone="yes"?>
<Relationships xmlns="http://schemas.openxmlformats.org/package/2006/relationships"><Relationship Id="rId8" Type="http://schemas.openxmlformats.org/officeDocument/2006/relationships/tags" Target="../tags/tag358.xml"/><Relationship Id="rId13" Type="http://schemas.openxmlformats.org/officeDocument/2006/relationships/tags" Target="../tags/tag363.xml"/><Relationship Id="rId18" Type="http://schemas.openxmlformats.org/officeDocument/2006/relationships/slideLayout" Target="../slideLayouts/slideLayout2.xml"/><Relationship Id="rId3" Type="http://schemas.openxmlformats.org/officeDocument/2006/relationships/tags" Target="../tags/tag353.xml"/><Relationship Id="rId7" Type="http://schemas.openxmlformats.org/officeDocument/2006/relationships/tags" Target="../tags/tag357.xml"/><Relationship Id="rId12" Type="http://schemas.openxmlformats.org/officeDocument/2006/relationships/tags" Target="../tags/tag362.xml"/><Relationship Id="rId17" Type="http://schemas.openxmlformats.org/officeDocument/2006/relationships/tags" Target="../tags/tag367.xml"/><Relationship Id="rId2" Type="http://schemas.openxmlformats.org/officeDocument/2006/relationships/tags" Target="../tags/tag352.xml"/><Relationship Id="rId16" Type="http://schemas.openxmlformats.org/officeDocument/2006/relationships/tags" Target="../tags/tag366.xml"/><Relationship Id="rId20" Type="http://schemas.openxmlformats.org/officeDocument/2006/relationships/image" Target="../media/image2.jpeg"/><Relationship Id="rId1" Type="http://schemas.openxmlformats.org/officeDocument/2006/relationships/tags" Target="../tags/tag351.xml"/><Relationship Id="rId6" Type="http://schemas.openxmlformats.org/officeDocument/2006/relationships/tags" Target="../tags/tag356.xml"/><Relationship Id="rId11" Type="http://schemas.openxmlformats.org/officeDocument/2006/relationships/tags" Target="../tags/tag361.xml"/><Relationship Id="rId5" Type="http://schemas.openxmlformats.org/officeDocument/2006/relationships/tags" Target="../tags/tag355.xml"/><Relationship Id="rId15" Type="http://schemas.openxmlformats.org/officeDocument/2006/relationships/tags" Target="../tags/tag365.xml"/><Relationship Id="rId10" Type="http://schemas.openxmlformats.org/officeDocument/2006/relationships/tags" Target="../tags/tag360.xml"/><Relationship Id="rId19" Type="http://schemas.openxmlformats.org/officeDocument/2006/relationships/notesSlide" Target="../notesSlides/notesSlide30.xml"/><Relationship Id="rId4" Type="http://schemas.openxmlformats.org/officeDocument/2006/relationships/tags" Target="../tags/tag354.xml"/><Relationship Id="rId9" Type="http://schemas.openxmlformats.org/officeDocument/2006/relationships/tags" Target="../tags/tag359.xml"/><Relationship Id="rId14" Type="http://schemas.openxmlformats.org/officeDocument/2006/relationships/tags" Target="../tags/tag364.xml"/></Relationships>
</file>

<file path=ppt/slides/_rels/slide31.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370.xml"/><Relationship Id="rId7" Type="http://schemas.openxmlformats.org/officeDocument/2006/relationships/tags" Target="../tags/tag374.xml"/><Relationship Id="rId2" Type="http://schemas.openxmlformats.org/officeDocument/2006/relationships/tags" Target="../tags/tag369.xml"/><Relationship Id="rId1" Type="http://schemas.openxmlformats.org/officeDocument/2006/relationships/tags" Target="../tags/tag368.xml"/><Relationship Id="rId6" Type="http://schemas.openxmlformats.org/officeDocument/2006/relationships/tags" Target="../tags/tag373.xml"/><Relationship Id="rId5" Type="http://schemas.openxmlformats.org/officeDocument/2006/relationships/tags" Target="../tags/tag372.xml"/><Relationship Id="rId4" Type="http://schemas.openxmlformats.org/officeDocument/2006/relationships/tags" Target="../tags/tag371.xml"/><Relationship Id="rId9"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377.xml"/><Relationship Id="rId7" Type="http://schemas.openxmlformats.org/officeDocument/2006/relationships/tags" Target="../tags/tag381.xml"/><Relationship Id="rId2" Type="http://schemas.openxmlformats.org/officeDocument/2006/relationships/tags" Target="../tags/tag376.xml"/><Relationship Id="rId1" Type="http://schemas.openxmlformats.org/officeDocument/2006/relationships/tags" Target="../tags/tag375.xml"/><Relationship Id="rId6" Type="http://schemas.openxmlformats.org/officeDocument/2006/relationships/tags" Target="../tags/tag380.xml"/><Relationship Id="rId5" Type="http://schemas.openxmlformats.org/officeDocument/2006/relationships/tags" Target="../tags/tag379.xml"/><Relationship Id="rId4" Type="http://schemas.openxmlformats.org/officeDocument/2006/relationships/tags" Target="../tags/tag378.xml"/><Relationship Id="rId9"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8" Type="http://schemas.openxmlformats.org/officeDocument/2006/relationships/tags" Target="../tags/tag65.xml"/><Relationship Id="rId13" Type="http://schemas.openxmlformats.org/officeDocument/2006/relationships/tags" Target="../tags/tag70.xml"/><Relationship Id="rId18" Type="http://schemas.openxmlformats.org/officeDocument/2006/relationships/tags" Target="../tags/tag75.xml"/><Relationship Id="rId26" Type="http://schemas.openxmlformats.org/officeDocument/2006/relationships/image" Target="../media/image3.png"/><Relationship Id="rId3" Type="http://schemas.openxmlformats.org/officeDocument/2006/relationships/tags" Target="../tags/tag60.xml"/><Relationship Id="rId21" Type="http://schemas.openxmlformats.org/officeDocument/2006/relationships/tags" Target="../tags/tag78.xml"/><Relationship Id="rId7" Type="http://schemas.openxmlformats.org/officeDocument/2006/relationships/tags" Target="../tags/tag64.xml"/><Relationship Id="rId12" Type="http://schemas.openxmlformats.org/officeDocument/2006/relationships/tags" Target="../tags/tag69.xml"/><Relationship Id="rId17" Type="http://schemas.openxmlformats.org/officeDocument/2006/relationships/tags" Target="../tags/tag74.xml"/><Relationship Id="rId25" Type="http://schemas.openxmlformats.org/officeDocument/2006/relationships/notesSlide" Target="../notesSlides/notesSlide4.xml"/><Relationship Id="rId2" Type="http://schemas.openxmlformats.org/officeDocument/2006/relationships/tags" Target="../tags/tag59.xml"/><Relationship Id="rId16" Type="http://schemas.openxmlformats.org/officeDocument/2006/relationships/tags" Target="../tags/tag73.xml"/><Relationship Id="rId20" Type="http://schemas.openxmlformats.org/officeDocument/2006/relationships/tags" Target="../tags/tag77.xml"/><Relationship Id="rId29" Type="http://schemas.openxmlformats.org/officeDocument/2006/relationships/image" Target="../media/image6.png"/><Relationship Id="rId1" Type="http://schemas.openxmlformats.org/officeDocument/2006/relationships/tags" Target="../tags/tag58.xml"/><Relationship Id="rId6" Type="http://schemas.openxmlformats.org/officeDocument/2006/relationships/tags" Target="../tags/tag63.xml"/><Relationship Id="rId11" Type="http://schemas.openxmlformats.org/officeDocument/2006/relationships/tags" Target="../tags/tag68.xml"/><Relationship Id="rId24" Type="http://schemas.openxmlformats.org/officeDocument/2006/relationships/slideLayout" Target="../slideLayouts/slideLayout2.xml"/><Relationship Id="rId5" Type="http://schemas.openxmlformats.org/officeDocument/2006/relationships/tags" Target="../tags/tag62.xml"/><Relationship Id="rId15" Type="http://schemas.openxmlformats.org/officeDocument/2006/relationships/tags" Target="../tags/tag72.xml"/><Relationship Id="rId23" Type="http://schemas.openxmlformats.org/officeDocument/2006/relationships/tags" Target="../tags/tag80.xml"/><Relationship Id="rId28" Type="http://schemas.openxmlformats.org/officeDocument/2006/relationships/image" Target="../media/image5.png"/><Relationship Id="rId10" Type="http://schemas.openxmlformats.org/officeDocument/2006/relationships/tags" Target="../tags/tag67.xml"/><Relationship Id="rId19" Type="http://schemas.openxmlformats.org/officeDocument/2006/relationships/tags" Target="../tags/tag76.xml"/><Relationship Id="rId4" Type="http://schemas.openxmlformats.org/officeDocument/2006/relationships/tags" Target="../tags/tag61.xml"/><Relationship Id="rId9" Type="http://schemas.openxmlformats.org/officeDocument/2006/relationships/tags" Target="../tags/tag66.xml"/><Relationship Id="rId14" Type="http://schemas.openxmlformats.org/officeDocument/2006/relationships/tags" Target="../tags/tag71.xml"/><Relationship Id="rId22" Type="http://schemas.openxmlformats.org/officeDocument/2006/relationships/tags" Target="../tags/tag79.xml"/><Relationship Id="rId27"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tags" Target="../tags/tag88.xml"/><Relationship Id="rId13" Type="http://schemas.openxmlformats.org/officeDocument/2006/relationships/image" Target="../media/image7.png"/><Relationship Id="rId18" Type="http://schemas.openxmlformats.org/officeDocument/2006/relationships/image" Target="../media/image12.jpeg"/><Relationship Id="rId3" Type="http://schemas.openxmlformats.org/officeDocument/2006/relationships/tags" Target="../tags/tag83.xml"/><Relationship Id="rId7" Type="http://schemas.openxmlformats.org/officeDocument/2006/relationships/tags" Target="../tags/tag87.xml"/><Relationship Id="rId12" Type="http://schemas.openxmlformats.org/officeDocument/2006/relationships/notesSlide" Target="../notesSlides/notesSlide5.xml"/><Relationship Id="rId17" Type="http://schemas.openxmlformats.org/officeDocument/2006/relationships/image" Target="../media/image11.png"/><Relationship Id="rId2" Type="http://schemas.openxmlformats.org/officeDocument/2006/relationships/tags" Target="../tags/tag82.xml"/><Relationship Id="rId16" Type="http://schemas.openxmlformats.org/officeDocument/2006/relationships/image" Target="../media/image10.jpeg"/><Relationship Id="rId20" Type="http://schemas.openxmlformats.org/officeDocument/2006/relationships/image" Target="../media/image14.jpeg"/><Relationship Id="rId1" Type="http://schemas.openxmlformats.org/officeDocument/2006/relationships/tags" Target="../tags/tag81.xml"/><Relationship Id="rId6" Type="http://schemas.openxmlformats.org/officeDocument/2006/relationships/tags" Target="../tags/tag86.xml"/><Relationship Id="rId11" Type="http://schemas.openxmlformats.org/officeDocument/2006/relationships/slideLayout" Target="../slideLayouts/slideLayout2.xml"/><Relationship Id="rId5" Type="http://schemas.openxmlformats.org/officeDocument/2006/relationships/tags" Target="../tags/tag85.xml"/><Relationship Id="rId15" Type="http://schemas.openxmlformats.org/officeDocument/2006/relationships/image" Target="../media/image9.jpeg"/><Relationship Id="rId10" Type="http://schemas.openxmlformats.org/officeDocument/2006/relationships/tags" Target="../tags/tag90.xml"/><Relationship Id="rId19" Type="http://schemas.openxmlformats.org/officeDocument/2006/relationships/image" Target="../media/image13.jpeg"/><Relationship Id="rId4" Type="http://schemas.openxmlformats.org/officeDocument/2006/relationships/tags" Target="../tags/tag84.xml"/><Relationship Id="rId9" Type="http://schemas.openxmlformats.org/officeDocument/2006/relationships/tags" Target="../tags/tag89.xml"/><Relationship Id="rId14" Type="http://schemas.openxmlformats.org/officeDocument/2006/relationships/image" Target="../media/image8.jpeg"/></Relationships>
</file>

<file path=ppt/slides/_rels/slide6.xml.rels><?xml version="1.0" encoding="UTF-8" standalone="yes"?>
<Relationships xmlns="http://schemas.openxmlformats.org/package/2006/relationships"><Relationship Id="rId8" Type="http://schemas.openxmlformats.org/officeDocument/2006/relationships/tags" Target="../tags/tag98.xml"/><Relationship Id="rId13" Type="http://schemas.openxmlformats.org/officeDocument/2006/relationships/image" Target="../media/image17.png"/><Relationship Id="rId18" Type="http://schemas.openxmlformats.org/officeDocument/2006/relationships/image" Target="../media/image22.jpeg"/><Relationship Id="rId3" Type="http://schemas.openxmlformats.org/officeDocument/2006/relationships/tags" Target="../tags/tag93.xml"/><Relationship Id="rId7" Type="http://schemas.openxmlformats.org/officeDocument/2006/relationships/tags" Target="../tags/tag97.xml"/><Relationship Id="rId12" Type="http://schemas.openxmlformats.org/officeDocument/2006/relationships/image" Target="../media/image16.png"/><Relationship Id="rId17" Type="http://schemas.openxmlformats.org/officeDocument/2006/relationships/image" Target="../media/image21.jpeg"/><Relationship Id="rId2" Type="http://schemas.openxmlformats.org/officeDocument/2006/relationships/tags" Target="../tags/tag92.xml"/><Relationship Id="rId16" Type="http://schemas.openxmlformats.org/officeDocument/2006/relationships/image" Target="../media/image20.jpeg"/><Relationship Id="rId20" Type="http://schemas.openxmlformats.org/officeDocument/2006/relationships/image" Target="../media/image24.jpeg"/><Relationship Id="rId1" Type="http://schemas.openxmlformats.org/officeDocument/2006/relationships/tags" Target="../tags/tag91.xml"/><Relationship Id="rId6" Type="http://schemas.openxmlformats.org/officeDocument/2006/relationships/tags" Target="../tags/tag96.xml"/><Relationship Id="rId11" Type="http://schemas.openxmlformats.org/officeDocument/2006/relationships/image" Target="../media/image15.png"/><Relationship Id="rId5" Type="http://schemas.openxmlformats.org/officeDocument/2006/relationships/tags" Target="../tags/tag95.xml"/><Relationship Id="rId15" Type="http://schemas.openxmlformats.org/officeDocument/2006/relationships/image" Target="../media/image19.png"/><Relationship Id="rId10" Type="http://schemas.openxmlformats.org/officeDocument/2006/relationships/notesSlide" Target="../notesSlides/notesSlide6.xml"/><Relationship Id="rId19" Type="http://schemas.openxmlformats.org/officeDocument/2006/relationships/image" Target="../media/image23.jpeg"/><Relationship Id="rId4" Type="http://schemas.openxmlformats.org/officeDocument/2006/relationships/tags" Target="../tags/tag94.xml"/><Relationship Id="rId9" Type="http://schemas.openxmlformats.org/officeDocument/2006/relationships/slideLayout" Target="../slideLayouts/slideLayout2.xml"/><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tags" Target="../tags/tag106.xml"/><Relationship Id="rId13" Type="http://schemas.openxmlformats.org/officeDocument/2006/relationships/image" Target="../media/image25.jpeg"/><Relationship Id="rId3" Type="http://schemas.openxmlformats.org/officeDocument/2006/relationships/tags" Target="../tags/tag101.xml"/><Relationship Id="rId7" Type="http://schemas.openxmlformats.org/officeDocument/2006/relationships/tags" Target="../tags/tag105.xml"/><Relationship Id="rId12" Type="http://schemas.openxmlformats.org/officeDocument/2006/relationships/notesSlide" Target="../notesSlides/notesSlide7.xml"/><Relationship Id="rId2" Type="http://schemas.openxmlformats.org/officeDocument/2006/relationships/tags" Target="../tags/tag100.xml"/><Relationship Id="rId16" Type="http://schemas.openxmlformats.org/officeDocument/2006/relationships/image" Target="../media/image28.png"/><Relationship Id="rId1" Type="http://schemas.openxmlformats.org/officeDocument/2006/relationships/tags" Target="../tags/tag99.xml"/><Relationship Id="rId6" Type="http://schemas.openxmlformats.org/officeDocument/2006/relationships/tags" Target="../tags/tag104.xml"/><Relationship Id="rId11" Type="http://schemas.openxmlformats.org/officeDocument/2006/relationships/slideLayout" Target="../slideLayouts/slideLayout2.xml"/><Relationship Id="rId5" Type="http://schemas.openxmlformats.org/officeDocument/2006/relationships/tags" Target="../tags/tag103.xml"/><Relationship Id="rId15" Type="http://schemas.openxmlformats.org/officeDocument/2006/relationships/image" Target="../media/image27.png"/><Relationship Id="rId10" Type="http://schemas.openxmlformats.org/officeDocument/2006/relationships/tags" Target="../tags/tag108.xml"/><Relationship Id="rId4" Type="http://schemas.openxmlformats.org/officeDocument/2006/relationships/tags" Target="../tags/tag102.xml"/><Relationship Id="rId9" Type="http://schemas.openxmlformats.org/officeDocument/2006/relationships/tags" Target="../tags/tag107.xml"/><Relationship Id="rId1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tags" Target="../tags/tag116.xml"/><Relationship Id="rId13" Type="http://schemas.openxmlformats.org/officeDocument/2006/relationships/image" Target="../media/image30.jpeg"/><Relationship Id="rId3" Type="http://schemas.openxmlformats.org/officeDocument/2006/relationships/tags" Target="../tags/tag111.xml"/><Relationship Id="rId7" Type="http://schemas.openxmlformats.org/officeDocument/2006/relationships/tags" Target="../tags/tag115.xml"/><Relationship Id="rId12" Type="http://schemas.openxmlformats.org/officeDocument/2006/relationships/image" Target="../media/image29.jpeg"/><Relationship Id="rId17" Type="http://schemas.openxmlformats.org/officeDocument/2006/relationships/image" Target="../media/image34.png"/><Relationship Id="rId2" Type="http://schemas.openxmlformats.org/officeDocument/2006/relationships/tags" Target="../tags/tag110.xml"/><Relationship Id="rId16" Type="http://schemas.openxmlformats.org/officeDocument/2006/relationships/image" Target="../media/image33.png"/><Relationship Id="rId1" Type="http://schemas.openxmlformats.org/officeDocument/2006/relationships/tags" Target="../tags/tag109.xml"/><Relationship Id="rId6" Type="http://schemas.openxmlformats.org/officeDocument/2006/relationships/tags" Target="../tags/tag114.xml"/><Relationship Id="rId11" Type="http://schemas.openxmlformats.org/officeDocument/2006/relationships/notesSlide" Target="../notesSlides/notesSlide8.xml"/><Relationship Id="rId5" Type="http://schemas.openxmlformats.org/officeDocument/2006/relationships/tags" Target="../tags/tag113.xml"/><Relationship Id="rId15" Type="http://schemas.openxmlformats.org/officeDocument/2006/relationships/image" Target="../media/image32.jpeg"/><Relationship Id="rId10" Type="http://schemas.openxmlformats.org/officeDocument/2006/relationships/slideLayout" Target="../slideLayouts/slideLayout2.xml"/><Relationship Id="rId4" Type="http://schemas.openxmlformats.org/officeDocument/2006/relationships/tags" Target="../tags/tag112.xml"/><Relationship Id="rId9" Type="http://schemas.openxmlformats.org/officeDocument/2006/relationships/tags" Target="../tags/tag117.xml"/><Relationship Id="rId14" Type="http://schemas.openxmlformats.org/officeDocument/2006/relationships/image" Target="../media/image31.jpeg"/></Relationships>
</file>

<file path=ppt/slides/_rels/slide9.xml.rels><?xml version="1.0" encoding="UTF-8" standalone="yes"?>
<Relationships xmlns="http://schemas.openxmlformats.org/package/2006/relationships"><Relationship Id="rId8" Type="http://schemas.openxmlformats.org/officeDocument/2006/relationships/tags" Target="../tags/tag125.xml"/><Relationship Id="rId13" Type="http://schemas.openxmlformats.org/officeDocument/2006/relationships/tags" Target="../tags/tag130.xml"/><Relationship Id="rId18" Type="http://schemas.openxmlformats.org/officeDocument/2006/relationships/slideLayout" Target="../slideLayouts/slideLayout2.xml"/><Relationship Id="rId3" Type="http://schemas.openxmlformats.org/officeDocument/2006/relationships/tags" Target="../tags/tag120.xml"/><Relationship Id="rId7" Type="http://schemas.openxmlformats.org/officeDocument/2006/relationships/tags" Target="../tags/tag124.xml"/><Relationship Id="rId12" Type="http://schemas.openxmlformats.org/officeDocument/2006/relationships/tags" Target="../tags/tag129.xml"/><Relationship Id="rId17" Type="http://schemas.openxmlformats.org/officeDocument/2006/relationships/tags" Target="../tags/tag134.xml"/><Relationship Id="rId2" Type="http://schemas.openxmlformats.org/officeDocument/2006/relationships/tags" Target="../tags/tag119.xml"/><Relationship Id="rId16" Type="http://schemas.openxmlformats.org/officeDocument/2006/relationships/tags" Target="../tags/tag133.xml"/><Relationship Id="rId20" Type="http://schemas.openxmlformats.org/officeDocument/2006/relationships/image" Target="../media/image2.jpeg"/><Relationship Id="rId1" Type="http://schemas.openxmlformats.org/officeDocument/2006/relationships/tags" Target="../tags/tag118.xml"/><Relationship Id="rId6" Type="http://schemas.openxmlformats.org/officeDocument/2006/relationships/tags" Target="../tags/tag123.xml"/><Relationship Id="rId11" Type="http://schemas.openxmlformats.org/officeDocument/2006/relationships/tags" Target="../tags/tag128.xml"/><Relationship Id="rId5" Type="http://schemas.openxmlformats.org/officeDocument/2006/relationships/tags" Target="../tags/tag122.xml"/><Relationship Id="rId15" Type="http://schemas.openxmlformats.org/officeDocument/2006/relationships/tags" Target="../tags/tag132.xml"/><Relationship Id="rId10" Type="http://schemas.openxmlformats.org/officeDocument/2006/relationships/tags" Target="../tags/tag127.xml"/><Relationship Id="rId19" Type="http://schemas.openxmlformats.org/officeDocument/2006/relationships/notesSlide" Target="../notesSlides/notesSlide9.xml"/><Relationship Id="rId4" Type="http://schemas.openxmlformats.org/officeDocument/2006/relationships/tags" Target="../tags/tag121.xml"/><Relationship Id="rId9" Type="http://schemas.openxmlformats.org/officeDocument/2006/relationships/tags" Target="../tags/tag126.xml"/><Relationship Id="rId14" Type="http://schemas.openxmlformats.org/officeDocument/2006/relationships/tags" Target="../tags/tag13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6">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38" name="Freeform 37      (向天歌演示原创作品：www.TopPPT.cn)"/>
          <p:cNvSpPr/>
          <p:nvPr>
            <p:custDataLst>
              <p:tags r:id="rId2"/>
            </p:custDataLst>
          </p:nvPr>
        </p:nvSpPr>
        <p:spPr>
          <a:xfrm rot="19177476">
            <a:off x="8159750" y="312738"/>
            <a:ext cx="5683250" cy="5346700"/>
          </a:xfrm>
          <a:custGeom>
            <a:avLst/>
            <a:gdLst>
              <a:gd name="connsiteX0" fmla="*/ 699354 w 5683751"/>
              <a:gd name="connsiteY0" fmla="*/ 2660654 h 5347153"/>
              <a:gd name="connsiteX1" fmla="*/ 699354 w 5683751"/>
              <a:gd name="connsiteY1" fmla="*/ 4647799 h 5347153"/>
              <a:gd name="connsiteX2" fmla="*/ 2720656 w 5683751"/>
              <a:gd name="connsiteY2" fmla="*/ 4654875 h 5347153"/>
              <a:gd name="connsiteX3" fmla="*/ 2131993 w 5683751"/>
              <a:gd name="connsiteY3" fmla="*/ 5347153 h 5347153"/>
              <a:gd name="connsiteX4" fmla="*/ 0 w 5683751"/>
              <a:gd name="connsiteY4" fmla="*/ 5347153 h 5347153"/>
              <a:gd name="connsiteX5" fmla="*/ 0 w 5683751"/>
              <a:gd name="connsiteY5" fmla="*/ 2660489 h 5347153"/>
              <a:gd name="connsiteX6" fmla="*/ 2808800 w 5683751"/>
              <a:gd name="connsiteY6" fmla="*/ 0 h 5347153"/>
              <a:gd name="connsiteX7" fmla="*/ 2832652 w 5683751"/>
              <a:gd name="connsiteY7" fmla="*/ 699354 h 5347153"/>
              <a:gd name="connsiteX8" fmla="*/ 699354 w 5683751"/>
              <a:gd name="connsiteY8" fmla="*/ 699354 h 5347153"/>
              <a:gd name="connsiteX9" fmla="*/ 699354 w 5683751"/>
              <a:gd name="connsiteY9" fmla="*/ 2481295 h 5347153"/>
              <a:gd name="connsiteX10" fmla="*/ 0 w 5683751"/>
              <a:gd name="connsiteY10" fmla="*/ 2481130 h 5347153"/>
              <a:gd name="connsiteX11" fmla="*/ 0 w 5683751"/>
              <a:gd name="connsiteY11" fmla="*/ 0 h 5347153"/>
              <a:gd name="connsiteX12" fmla="*/ 4307551 w 5683751"/>
              <a:gd name="connsiteY12" fmla="*/ 0 h 5347153"/>
              <a:gd name="connsiteX13" fmla="*/ 5683751 w 5683751"/>
              <a:gd name="connsiteY13" fmla="*/ 1170220 h 5347153"/>
              <a:gd name="connsiteX14" fmla="*/ 5080222 w 5683751"/>
              <a:gd name="connsiteY14" fmla="*/ 1879981 h 5347153"/>
              <a:gd name="connsiteX15" fmla="*/ 5080546 w 5683751"/>
              <a:gd name="connsiteY15" fmla="*/ 1701265 h 5347153"/>
              <a:gd name="connsiteX16" fmla="*/ 5081521 w 5683751"/>
              <a:gd name="connsiteY16" fmla="*/ 699354 h 5347153"/>
              <a:gd name="connsiteX17" fmla="*/ 3041115 w 5683751"/>
              <a:gd name="connsiteY17" fmla="*/ 699354 h 5347153"/>
              <a:gd name="connsiteX18" fmla="*/ 3017264 w 5683751"/>
              <a:gd name="connsiteY18" fmla="*/ 0 h 534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83751" h="5347153">
                <a:moveTo>
                  <a:pt x="699354" y="2660654"/>
                </a:moveTo>
                <a:lnTo>
                  <a:pt x="699354" y="4647799"/>
                </a:lnTo>
                <a:lnTo>
                  <a:pt x="2720656" y="4654875"/>
                </a:lnTo>
                <a:lnTo>
                  <a:pt x="2131993" y="5347153"/>
                </a:lnTo>
                <a:lnTo>
                  <a:pt x="0" y="5347153"/>
                </a:lnTo>
                <a:lnTo>
                  <a:pt x="0" y="2660489"/>
                </a:lnTo>
                <a:close/>
                <a:moveTo>
                  <a:pt x="2808800" y="0"/>
                </a:moveTo>
                <a:lnTo>
                  <a:pt x="2832652" y="699354"/>
                </a:lnTo>
                <a:lnTo>
                  <a:pt x="699354" y="699354"/>
                </a:lnTo>
                <a:lnTo>
                  <a:pt x="699354" y="2481295"/>
                </a:lnTo>
                <a:lnTo>
                  <a:pt x="0" y="2481130"/>
                </a:lnTo>
                <a:lnTo>
                  <a:pt x="0" y="0"/>
                </a:lnTo>
                <a:close/>
                <a:moveTo>
                  <a:pt x="4307551" y="0"/>
                </a:moveTo>
                <a:lnTo>
                  <a:pt x="5683751" y="1170220"/>
                </a:lnTo>
                <a:lnTo>
                  <a:pt x="5080222" y="1879981"/>
                </a:lnTo>
                <a:lnTo>
                  <a:pt x="5080546" y="1701265"/>
                </a:lnTo>
                <a:cubicBezTo>
                  <a:pt x="5081157" y="1364859"/>
                  <a:pt x="5081625" y="1029670"/>
                  <a:pt x="5081521" y="699354"/>
                </a:cubicBezTo>
                <a:lnTo>
                  <a:pt x="3041115" y="699354"/>
                </a:lnTo>
                <a:lnTo>
                  <a:pt x="3017264" y="0"/>
                </a:lnTo>
                <a:close/>
              </a:path>
            </a:pathLst>
          </a:cu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tx1"/>
              </a:solidFill>
              <a:effectLst/>
              <a:uLnTx/>
              <a:uFillTx/>
              <a:latin typeface="+mn-lt"/>
              <a:ea typeface="微软雅黑" pitchFamily="34" charset="-122"/>
              <a:cs typeface="+mn-cs"/>
            </a:endParaRPr>
          </a:p>
        </p:txBody>
      </p:sp>
      <p:sp>
        <p:nvSpPr>
          <p:cNvPr id="39" name="Freeform 38      (向天歌演示原创作品：www.TopPPT.cn)"/>
          <p:cNvSpPr/>
          <p:nvPr>
            <p:custDataLst>
              <p:tags r:id="rId3"/>
            </p:custDataLst>
          </p:nvPr>
        </p:nvSpPr>
        <p:spPr>
          <a:xfrm rot="19177476">
            <a:off x="10460038" y="1317625"/>
            <a:ext cx="3463925" cy="4075113"/>
          </a:xfrm>
          <a:custGeom>
            <a:avLst/>
            <a:gdLst>
              <a:gd name="connsiteX0" fmla="*/ 699354 w 3464896"/>
              <a:gd name="connsiteY0" fmla="*/ 2076448 h 4074783"/>
              <a:gd name="connsiteX1" fmla="*/ 699354 w 3464896"/>
              <a:gd name="connsiteY1" fmla="*/ 3252330 h 4074783"/>
              <a:gd name="connsiteX2" fmla="*/ 0 w 3464896"/>
              <a:gd name="connsiteY2" fmla="*/ 4074783 h 4074783"/>
              <a:gd name="connsiteX3" fmla="*/ 0 w 3464896"/>
              <a:gd name="connsiteY3" fmla="*/ 2076283 h 4074783"/>
              <a:gd name="connsiteX4" fmla="*/ 1684570 w 3464896"/>
              <a:gd name="connsiteY4" fmla="*/ 0 h 4074783"/>
              <a:gd name="connsiteX5" fmla="*/ 1708421 w 3464896"/>
              <a:gd name="connsiteY5" fmla="*/ 699355 h 4074783"/>
              <a:gd name="connsiteX6" fmla="*/ 699354 w 3464896"/>
              <a:gd name="connsiteY6" fmla="*/ 699354 h 4074783"/>
              <a:gd name="connsiteX7" fmla="*/ 699354 w 3464896"/>
              <a:gd name="connsiteY7" fmla="*/ 1859921 h 4074783"/>
              <a:gd name="connsiteX8" fmla="*/ 0 w 3464896"/>
              <a:gd name="connsiteY8" fmla="*/ 1859755 h 4074783"/>
              <a:gd name="connsiteX9" fmla="*/ 0 w 3464896"/>
              <a:gd name="connsiteY9" fmla="*/ 0 h 4074783"/>
              <a:gd name="connsiteX10" fmla="*/ 3464896 w 3464896"/>
              <a:gd name="connsiteY10" fmla="*/ 1 h 4074783"/>
              <a:gd name="connsiteX11" fmla="*/ 2870217 w 3464896"/>
              <a:gd name="connsiteY11" fmla="*/ 699354 h 4074783"/>
              <a:gd name="connsiteX12" fmla="*/ 1916884 w 3464896"/>
              <a:gd name="connsiteY12" fmla="*/ 699354 h 4074783"/>
              <a:gd name="connsiteX13" fmla="*/ 1893033 w 3464896"/>
              <a:gd name="connsiteY13" fmla="*/ 1 h 4074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4896" h="4074783">
                <a:moveTo>
                  <a:pt x="699354" y="2076448"/>
                </a:moveTo>
                <a:lnTo>
                  <a:pt x="699354" y="3252330"/>
                </a:lnTo>
                <a:lnTo>
                  <a:pt x="0" y="4074783"/>
                </a:lnTo>
                <a:lnTo>
                  <a:pt x="0" y="2076283"/>
                </a:lnTo>
                <a:close/>
                <a:moveTo>
                  <a:pt x="1684570" y="0"/>
                </a:moveTo>
                <a:lnTo>
                  <a:pt x="1708421" y="699355"/>
                </a:lnTo>
                <a:lnTo>
                  <a:pt x="699354" y="699354"/>
                </a:lnTo>
                <a:lnTo>
                  <a:pt x="699354" y="1859921"/>
                </a:lnTo>
                <a:lnTo>
                  <a:pt x="0" y="1859755"/>
                </a:lnTo>
                <a:lnTo>
                  <a:pt x="0" y="0"/>
                </a:lnTo>
                <a:close/>
                <a:moveTo>
                  <a:pt x="3464896" y="1"/>
                </a:moveTo>
                <a:lnTo>
                  <a:pt x="2870217" y="699354"/>
                </a:lnTo>
                <a:lnTo>
                  <a:pt x="1916884" y="699354"/>
                </a:lnTo>
                <a:lnTo>
                  <a:pt x="1893033" y="1"/>
                </a:lnTo>
                <a:close/>
              </a:path>
            </a:pathLst>
          </a:custGeom>
          <a:solidFill>
            <a:srgbClr val="2B2E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tx1"/>
              </a:solidFill>
              <a:effectLst/>
              <a:uLnTx/>
              <a:uFillTx/>
              <a:latin typeface="+mn-lt"/>
              <a:ea typeface="微软雅黑" pitchFamily="34" charset="-122"/>
              <a:cs typeface="+mn-cs"/>
            </a:endParaRPr>
          </a:p>
        </p:txBody>
      </p:sp>
      <p:sp>
        <p:nvSpPr>
          <p:cNvPr id="3076" name="TextBox 18      (向天歌演示原创作品：www.TopPPT.cn)"/>
          <p:cNvSpPr txBox="1"/>
          <p:nvPr>
            <p:custDataLst>
              <p:tags r:id="rId4"/>
            </p:custDataLst>
          </p:nvPr>
        </p:nvSpPr>
        <p:spPr>
          <a:xfrm>
            <a:off x="1127448" y="3284984"/>
            <a:ext cx="1440160" cy="831850"/>
          </a:xfrm>
          <a:prstGeom prst="rect">
            <a:avLst/>
          </a:prstGeom>
          <a:noFill/>
          <a:ln w="9525">
            <a:noFill/>
          </a:ln>
        </p:spPr>
        <p:txBody>
          <a:bodyPr wrap="square">
            <a:spAutoFit/>
          </a:bodyPr>
          <a:lstStyle/>
          <a:p>
            <a:pPr lvl="0" eaLnBrk="1" hangingPunct="1"/>
            <a:r>
              <a:rPr lang="zh-CN" altLang="en-US" sz="4800" b="1" dirty="0" smtClean="0">
                <a:solidFill>
                  <a:srgbClr val="2B2E30"/>
                </a:solidFill>
                <a:latin typeface="微软雅黑" pitchFamily="34" charset="-122"/>
                <a:ea typeface="微软雅黑" pitchFamily="34" charset="-122"/>
              </a:rPr>
              <a:t>应用</a:t>
            </a:r>
            <a:endParaRPr lang="zh-CN" altLang="en-US" sz="4800" b="1" dirty="0">
              <a:solidFill>
                <a:srgbClr val="2B2E30"/>
              </a:solidFill>
              <a:latin typeface="微软雅黑" pitchFamily="34" charset="-122"/>
              <a:ea typeface="微软雅黑" pitchFamily="34" charset="-122"/>
            </a:endParaRPr>
          </a:p>
        </p:txBody>
      </p:sp>
      <p:sp>
        <p:nvSpPr>
          <p:cNvPr id="3077" name="TextBox 21      (向天歌演示原创作品：www.TopPPT.cn)"/>
          <p:cNvSpPr txBox="1"/>
          <p:nvPr>
            <p:custDataLst>
              <p:tags r:id="rId5"/>
            </p:custDataLst>
          </p:nvPr>
        </p:nvSpPr>
        <p:spPr>
          <a:xfrm>
            <a:off x="4300091" y="3284538"/>
            <a:ext cx="2732013" cy="830997"/>
          </a:xfrm>
          <a:prstGeom prst="rect">
            <a:avLst/>
          </a:prstGeom>
          <a:noFill/>
          <a:ln w="9525">
            <a:noFill/>
          </a:ln>
        </p:spPr>
        <p:txBody>
          <a:bodyPr wrap="square">
            <a:spAutoFit/>
          </a:bodyPr>
          <a:lstStyle/>
          <a:p>
            <a:pPr lvl="0" eaLnBrk="1" hangingPunct="1"/>
            <a:r>
              <a:rPr lang="zh-CN" altLang="en-US" sz="4800" b="1" dirty="0" smtClean="0">
                <a:solidFill>
                  <a:srgbClr val="2B2E30"/>
                </a:solidFill>
                <a:latin typeface="微软雅黑" pitchFamily="34" charset="-122"/>
                <a:ea typeface="微软雅黑" pitchFamily="34" charset="-122"/>
              </a:rPr>
              <a:t>技术专业</a:t>
            </a:r>
            <a:endParaRPr lang="zh-CN" altLang="en-US" sz="4800" b="1" dirty="0">
              <a:solidFill>
                <a:srgbClr val="2B2E30"/>
              </a:solidFill>
              <a:latin typeface="微软雅黑" pitchFamily="34" charset="-122"/>
              <a:ea typeface="微软雅黑" pitchFamily="34" charset="-122"/>
            </a:endParaRPr>
          </a:p>
        </p:txBody>
      </p:sp>
      <p:grpSp>
        <p:nvGrpSpPr>
          <p:cNvPr id="3078" name="Group 3      (向天歌演示原创作品：www.TopPPT.cn)"/>
          <p:cNvGrpSpPr/>
          <p:nvPr>
            <p:custDataLst>
              <p:tags r:id="rId6"/>
            </p:custDataLst>
          </p:nvPr>
        </p:nvGrpSpPr>
        <p:grpSpPr>
          <a:xfrm>
            <a:off x="1622425" y="4364038"/>
            <a:ext cx="1747838" cy="120650"/>
            <a:chOff x="1622500" y="4356850"/>
            <a:chExt cx="1748306" cy="121200"/>
          </a:xfrm>
        </p:grpSpPr>
        <p:cxnSp>
          <p:nvCxnSpPr>
            <p:cNvPr id="24" name="Straight Connector 23      (向天歌演示原创作品：www.TopPPT.cn)"/>
            <p:cNvCxnSpPr/>
            <p:nvPr>
              <p:custDataLst>
                <p:tags r:id="rId22"/>
              </p:custDataLst>
            </p:nvPr>
          </p:nvCxnSpPr>
          <p:spPr>
            <a:xfrm flipH="1">
              <a:off x="1622500" y="4412735"/>
              <a:ext cx="1656184" cy="0"/>
            </a:xfrm>
            <a:prstGeom prst="line">
              <a:avLst/>
            </a:prstGeom>
            <a:ln w="19050">
              <a:gradFill flip="none" rotWithShape="1">
                <a:gsLst>
                  <a:gs pos="0">
                    <a:srgbClr val="21A3D0"/>
                  </a:gs>
                  <a:gs pos="89000">
                    <a:schemeClr val="bg1"/>
                  </a:gs>
                  <a:gs pos="83000">
                    <a:srgbClr val="E8E8E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8" name="Oval 27      (向天歌演示原创作品：www.TopPPT.cn)"/>
            <p:cNvSpPr/>
            <p:nvPr>
              <p:custDataLst>
                <p:tags r:id="rId23"/>
              </p:custDataLst>
            </p:nvPr>
          </p:nvSpPr>
          <p:spPr>
            <a:xfrm>
              <a:off x="3249606" y="4356850"/>
              <a:ext cx="121200" cy="121200"/>
            </a:xfrm>
            <a:prstGeom prst="ellipse">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grpSp>
      <p:grpSp>
        <p:nvGrpSpPr>
          <p:cNvPr id="3079" name="Group 4      (向天歌演示原创作品：www.TopPPT.cn)"/>
          <p:cNvGrpSpPr/>
          <p:nvPr>
            <p:custDataLst>
              <p:tags r:id="rId7"/>
            </p:custDataLst>
          </p:nvPr>
        </p:nvGrpSpPr>
        <p:grpSpPr>
          <a:xfrm>
            <a:off x="4051300" y="4364038"/>
            <a:ext cx="1868488" cy="120650"/>
            <a:chOff x="4050658" y="4356850"/>
            <a:chExt cx="1869506" cy="121200"/>
          </a:xfrm>
        </p:grpSpPr>
        <p:cxnSp>
          <p:nvCxnSpPr>
            <p:cNvPr id="25" name="Straight Connector 24      (向天歌演示原创作品：www.TopPPT.cn)"/>
            <p:cNvCxnSpPr/>
            <p:nvPr>
              <p:custDataLst>
                <p:tags r:id="rId20"/>
              </p:custDataLst>
            </p:nvPr>
          </p:nvCxnSpPr>
          <p:spPr>
            <a:xfrm flipV="1">
              <a:off x="4171858" y="4414006"/>
              <a:ext cx="1748306" cy="3444"/>
            </a:xfrm>
            <a:prstGeom prst="line">
              <a:avLst/>
            </a:prstGeom>
            <a:ln w="19050">
              <a:gradFill flip="none" rotWithShape="1">
                <a:gsLst>
                  <a:gs pos="0">
                    <a:srgbClr val="21A3D0"/>
                  </a:gs>
                  <a:gs pos="89000">
                    <a:schemeClr val="bg1"/>
                  </a:gs>
                  <a:gs pos="83000">
                    <a:srgbClr val="E8E8E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0" name="Oval 29      (向天歌演示原创作品：www.TopPPT.cn)"/>
            <p:cNvSpPr/>
            <p:nvPr>
              <p:custDataLst>
                <p:tags r:id="rId21"/>
              </p:custDataLst>
            </p:nvPr>
          </p:nvSpPr>
          <p:spPr>
            <a:xfrm>
              <a:off x="4050658" y="4356850"/>
              <a:ext cx="121200" cy="121200"/>
            </a:xfrm>
            <a:prstGeom prst="ellipse">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grpSp>
      <p:grpSp>
        <p:nvGrpSpPr>
          <p:cNvPr id="3083" name="Group 9      (向天歌演示原创作品：www.TopPPT.cn)"/>
          <p:cNvGrpSpPr/>
          <p:nvPr>
            <p:custDataLst>
              <p:tags r:id="rId8"/>
            </p:custDataLst>
          </p:nvPr>
        </p:nvGrpSpPr>
        <p:grpSpPr>
          <a:xfrm>
            <a:off x="2670175" y="4837113"/>
            <a:ext cx="419100" cy="403225"/>
            <a:chOff x="2670518" y="4898862"/>
            <a:chExt cx="418098" cy="402345"/>
          </a:xfrm>
        </p:grpSpPr>
        <p:sp>
          <p:nvSpPr>
            <p:cNvPr id="33" name="Rectangle 32      (向天歌演示原创作品：www.TopPPT.cn)"/>
            <p:cNvSpPr/>
            <p:nvPr>
              <p:custDataLst>
                <p:tags r:id="rId17"/>
              </p:custDataLst>
            </p:nvPr>
          </p:nvSpPr>
          <p:spPr>
            <a:xfrm flipV="1">
              <a:off x="2670518" y="4898862"/>
              <a:ext cx="418098" cy="402345"/>
            </a:xfrm>
            <a:prstGeom prst="rect">
              <a:avLst/>
            </a:prstGeom>
            <a:solidFill>
              <a:srgbClr val="2B2E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grpSp>
          <p:nvGrpSpPr>
            <p:cNvPr id="9" name="组合 8"/>
            <p:cNvGrpSpPr/>
            <p:nvPr/>
          </p:nvGrpSpPr>
          <p:grpSpPr>
            <a:xfrm>
              <a:off x="2801992" y="4974946"/>
              <a:ext cx="155149" cy="250176"/>
              <a:chOff x="6967538" y="6365875"/>
              <a:chExt cx="127000" cy="204787"/>
            </a:xfrm>
            <a:solidFill>
              <a:schemeClr val="bg1"/>
            </a:solidFill>
          </p:grpSpPr>
          <p:sp>
            <p:nvSpPr>
              <p:cNvPr id="31" name="Freeform 626      (向天歌演示原创作品：www.TopPPT.cn)"/>
              <p:cNvSpPr/>
              <p:nvPr>
                <p:custDataLst>
                  <p:tags r:id="rId18"/>
                </p:custDataLst>
              </p:nvPr>
            </p:nvSpPr>
            <p:spPr bwMode="auto">
              <a:xfrm>
                <a:off x="6967538" y="6423025"/>
                <a:ext cx="127000" cy="147637"/>
              </a:xfrm>
              <a:custGeom>
                <a:avLst/>
                <a:gdLst>
                  <a:gd name="T0" fmla="*/ 180 w 180"/>
                  <a:gd name="T1" fmla="*/ 68 h 209"/>
                  <a:gd name="T2" fmla="*/ 180 w 180"/>
                  <a:gd name="T3" fmla="*/ 15 h 209"/>
                  <a:gd name="T4" fmla="*/ 156 w 180"/>
                  <a:gd name="T5" fmla="*/ 15 h 209"/>
                  <a:gd name="T6" fmla="*/ 156 w 180"/>
                  <a:gd name="T7" fmla="*/ 68 h 209"/>
                  <a:gd name="T8" fmla="*/ 92 w 180"/>
                  <a:gd name="T9" fmla="*/ 132 h 209"/>
                  <a:gd name="T10" fmla="*/ 91 w 180"/>
                  <a:gd name="T11" fmla="*/ 132 h 209"/>
                  <a:gd name="T12" fmla="*/ 90 w 180"/>
                  <a:gd name="T13" fmla="*/ 132 h 209"/>
                  <a:gd name="T14" fmla="*/ 90 w 180"/>
                  <a:gd name="T15" fmla="*/ 132 h 209"/>
                  <a:gd name="T16" fmla="*/ 89 w 180"/>
                  <a:gd name="T17" fmla="*/ 132 h 209"/>
                  <a:gd name="T18" fmla="*/ 24 w 180"/>
                  <a:gd name="T19" fmla="*/ 68 h 209"/>
                  <a:gd name="T20" fmla="*/ 24 w 180"/>
                  <a:gd name="T21" fmla="*/ 15 h 209"/>
                  <a:gd name="T22" fmla="*/ 0 w 180"/>
                  <a:gd name="T23" fmla="*/ 15 h 209"/>
                  <a:gd name="T24" fmla="*/ 0 w 180"/>
                  <a:gd name="T25" fmla="*/ 68 h 209"/>
                  <a:gd name="T26" fmla="*/ 76 w 180"/>
                  <a:gd name="T27" fmla="*/ 156 h 209"/>
                  <a:gd name="T28" fmla="*/ 76 w 180"/>
                  <a:gd name="T29" fmla="*/ 194 h 209"/>
                  <a:gd name="T30" fmla="*/ 22 w 180"/>
                  <a:gd name="T31" fmla="*/ 209 h 209"/>
                  <a:gd name="T32" fmla="*/ 159 w 180"/>
                  <a:gd name="T33" fmla="*/ 209 h 209"/>
                  <a:gd name="T34" fmla="*/ 104 w 180"/>
                  <a:gd name="T35" fmla="*/ 193 h 209"/>
                  <a:gd name="T36" fmla="*/ 104 w 180"/>
                  <a:gd name="T37" fmla="*/ 156 h 209"/>
                  <a:gd name="T38" fmla="*/ 180 w 180"/>
                  <a:gd name="T39" fmla="*/ 6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209">
                    <a:moveTo>
                      <a:pt x="180" y="68"/>
                    </a:moveTo>
                    <a:cubicBezTo>
                      <a:pt x="180" y="68"/>
                      <a:pt x="180" y="38"/>
                      <a:pt x="180" y="15"/>
                    </a:cubicBezTo>
                    <a:cubicBezTo>
                      <a:pt x="180" y="0"/>
                      <a:pt x="156" y="0"/>
                      <a:pt x="156" y="15"/>
                    </a:cubicBezTo>
                    <a:cubicBezTo>
                      <a:pt x="156" y="38"/>
                      <a:pt x="156" y="68"/>
                      <a:pt x="156" y="68"/>
                    </a:cubicBezTo>
                    <a:cubicBezTo>
                      <a:pt x="156" y="104"/>
                      <a:pt x="128" y="132"/>
                      <a:pt x="92" y="132"/>
                    </a:cubicBezTo>
                    <a:cubicBezTo>
                      <a:pt x="92" y="132"/>
                      <a:pt x="91" y="132"/>
                      <a:pt x="91" y="132"/>
                    </a:cubicBezTo>
                    <a:cubicBezTo>
                      <a:pt x="90" y="132"/>
                      <a:pt x="90" y="132"/>
                      <a:pt x="90" y="132"/>
                    </a:cubicBezTo>
                    <a:cubicBezTo>
                      <a:pt x="90" y="132"/>
                      <a:pt x="90" y="132"/>
                      <a:pt x="90" y="132"/>
                    </a:cubicBezTo>
                    <a:cubicBezTo>
                      <a:pt x="90" y="132"/>
                      <a:pt x="89" y="132"/>
                      <a:pt x="89" y="132"/>
                    </a:cubicBezTo>
                    <a:cubicBezTo>
                      <a:pt x="53" y="132"/>
                      <a:pt x="24" y="104"/>
                      <a:pt x="24" y="68"/>
                    </a:cubicBezTo>
                    <a:cubicBezTo>
                      <a:pt x="24" y="68"/>
                      <a:pt x="24" y="38"/>
                      <a:pt x="24" y="15"/>
                    </a:cubicBezTo>
                    <a:cubicBezTo>
                      <a:pt x="24" y="0"/>
                      <a:pt x="0" y="0"/>
                      <a:pt x="0" y="15"/>
                    </a:cubicBezTo>
                    <a:cubicBezTo>
                      <a:pt x="0" y="22"/>
                      <a:pt x="0" y="68"/>
                      <a:pt x="0" y="68"/>
                    </a:cubicBezTo>
                    <a:cubicBezTo>
                      <a:pt x="0" y="113"/>
                      <a:pt x="33" y="149"/>
                      <a:pt x="76" y="156"/>
                    </a:cubicBezTo>
                    <a:cubicBezTo>
                      <a:pt x="76" y="194"/>
                      <a:pt x="76" y="194"/>
                      <a:pt x="76" y="194"/>
                    </a:cubicBezTo>
                    <a:cubicBezTo>
                      <a:pt x="22" y="209"/>
                      <a:pt x="22" y="209"/>
                      <a:pt x="22" y="209"/>
                    </a:cubicBezTo>
                    <a:cubicBezTo>
                      <a:pt x="159" y="209"/>
                      <a:pt x="159" y="209"/>
                      <a:pt x="159" y="209"/>
                    </a:cubicBezTo>
                    <a:cubicBezTo>
                      <a:pt x="104" y="193"/>
                      <a:pt x="104" y="193"/>
                      <a:pt x="104" y="193"/>
                    </a:cubicBezTo>
                    <a:cubicBezTo>
                      <a:pt x="104" y="156"/>
                      <a:pt x="104" y="156"/>
                      <a:pt x="104" y="156"/>
                    </a:cubicBezTo>
                    <a:cubicBezTo>
                      <a:pt x="147" y="150"/>
                      <a:pt x="180" y="113"/>
                      <a:pt x="180" y="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32" name="Freeform 627      (向天歌演示原创作品：www.TopPPT.cn)"/>
              <p:cNvSpPr/>
              <p:nvPr>
                <p:custDataLst>
                  <p:tags r:id="rId19"/>
                </p:custDataLst>
              </p:nvPr>
            </p:nvSpPr>
            <p:spPr bwMode="auto">
              <a:xfrm>
                <a:off x="7000875" y="6365875"/>
                <a:ext cx="61912" cy="134937"/>
              </a:xfrm>
              <a:custGeom>
                <a:avLst/>
                <a:gdLst>
                  <a:gd name="T0" fmla="*/ 43 w 87"/>
                  <a:gd name="T1" fmla="*/ 190 h 190"/>
                  <a:gd name="T2" fmla="*/ 43 w 87"/>
                  <a:gd name="T3" fmla="*/ 190 h 190"/>
                  <a:gd name="T4" fmla="*/ 44 w 87"/>
                  <a:gd name="T5" fmla="*/ 190 h 190"/>
                  <a:gd name="T6" fmla="*/ 87 w 87"/>
                  <a:gd name="T7" fmla="*/ 147 h 190"/>
                  <a:gd name="T8" fmla="*/ 87 w 87"/>
                  <a:gd name="T9" fmla="*/ 43 h 190"/>
                  <a:gd name="T10" fmla="*/ 44 w 87"/>
                  <a:gd name="T11" fmla="*/ 0 h 190"/>
                  <a:gd name="T12" fmla="*/ 43 w 87"/>
                  <a:gd name="T13" fmla="*/ 0 h 190"/>
                  <a:gd name="T14" fmla="*/ 43 w 87"/>
                  <a:gd name="T15" fmla="*/ 0 h 190"/>
                  <a:gd name="T16" fmla="*/ 0 w 87"/>
                  <a:gd name="T17" fmla="*/ 43 h 190"/>
                  <a:gd name="T18" fmla="*/ 0 w 87"/>
                  <a:gd name="T19" fmla="*/ 147 h 190"/>
                  <a:gd name="T20" fmla="*/ 43 w 87"/>
                  <a:gd name="T21" fmla="*/ 19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190">
                    <a:moveTo>
                      <a:pt x="43" y="190"/>
                    </a:moveTo>
                    <a:cubicBezTo>
                      <a:pt x="43" y="190"/>
                      <a:pt x="43" y="190"/>
                      <a:pt x="43" y="190"/>
                    </a:cubicBezTo>
                    <a:cubicBezTo>
                      <a:pt x="44" y="190"/>
                      <a:pt x="44" y="190"/>
                      <a:pt x="44" y="190"/>
                    </a:cubicBezTo>
                    <a:cubicBezTo>
                      <a:pt x="68" y="190"/>
                      <a:pt x="87" y="171"/>
                      <a:pt x="87" y="147"/>
                    </a:cubicBezTo>
                    <a:cubicBezTo>
                      <a:pt x="87" y="43"/>
                      <a:pt x="87" y="43"/>
                      <a:pt x="87" y="43"/>
                    </a:cubicBezTo>
                    <a:cubicBezTo>
                      <a:pt x="87" y="19"/>
                      <a:pt x="68" y="0"/>
                      <a:pt x="44" y="0"/>
                    </a:cubicBezTo>
                    <a:cubicBezTo>
                      <a:pt x="44" y="0"/>
                      <a:pt x="44" y="0"/>
                      <a:pt x="43" y="0"/>
                    </a:cubicBezTo>
                    <a:cubicBezTo>
                      <a:pt x="43" y="0"/>
                      <a:pt x="43" y="0"/>
                      <a:pt x="43" y="0"/>
                    </a:cubicBezTo>
                    <a:cubicBezTo>
                      <a:pt x="19" y="0"/>
                      <a:pt x="0" y="19"/>
                      <a:pt x="0" y="43"/>
                    </a:cubicBezTo>
                    <a:cubicBezTo>
                      <a:pt x="0" y="147"/>
                      <a:pt x="0" y="147"/>
                      <a:pt x="0" y="147"/>
                    </a:cubicBezTo>
                    <a:cubicBezTo>
                      <a:pt x="0" y="171"/>
                      <a:pt x="19" y="190"/>
                      <a:pt x="43" y="19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grpSp>
      </p:grpSp>
      <p:grpSp>
        <p:nvGrpSpPr>
          <p:cNvPr id="3084" name="Group 11      (向天歌演示原创作品：www.TopPPT.cn)"/>
          <p:cNvGrpSpPr/>
          <p:nvPr>
            <p:custDataLst>
              <p:tags r:id="rId9"/>
            </p:custDataLst>
          </p:nvPr>
        </p:nvGrpSpPr>
        <p:grpSpPr>
          <a:xfrm>
            <a:off x="3146425" y="4837113"/>
            <a:ext cx="1620838" cy="403225"/>
            <a:chOff x="3147050" y="4898862"/>
            <a:chExt cx="1620152" cy="402345"/>
          </a:xfrm>
        </p:grpSpPr>
        <p:sp>
          <p:nvSpPr>
            <p:cNvPr id="34" name="Rectangle 33      (向天歌演示原创作品：www.TopPPT.cn)"/>
            <p:cNvSpPr/>
            <p:nvPr>
              <p:custDataLst>
                <p:tags r:id="rId15"/>
              </p:custDataLst>
            </p:nvPr>
          </p:nvSpPr>
          <p:spPr>
            <a:xfrm flipV="1">
              <a:off x="3147050" y="4898862"/>
              <a:ext cx="1620152" cy="402345"/>
            </a:xfrm>
            <a:prstGeom prst="rect">
              <a:avLst/>
            </a:prstGeom>
            <a:solidFill>
              <a:srgbClr val="2B2E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3086" name="TextBox 35      (向天歌演示原创作品：www.TopPPT.cn)"/>
            <p:cNvSpPr txBox="1"/>
            <p:nvPr>
              <p:custDataLst>
                <p:tags r:id="rId16"/>
              </p:custDataLst>
            </p:nvPr>
          </p:nvSpPr>
          <p:spPr>
            <a:xfrm>
              <a:off x="3527358" y="4928980"/>
              <a:ext cx="840450" cy="338554"/>
            </a:xfrm>
            <a:prstGeom prst="rect">
              <a:avLst/>
            </a:prstGeom>
            <a:noFill/>
            <a:ln w="9525">
              <a:noFill/>
            </a:ln>
          </p:spPr>
          <p:txBody>
            <a:bodyPr>
              <a:spAutoFit/>
            </a:bodyPr>
            <a:lstStyle/>
            <a:p>
              <a:pPr lvl="0" algn="ctr" eaLnBrk="1" hangingPunct="1"/>
              <a:r>
                <a:rPr lang="zh-CN" altLang="en-US" sz="1600" b="1" dirty="0" smtClean="0">
                  <a:solidFill>
                    <a:schemeClr val="bg1"/>
                  </a:solidFill>
                  <a:latin typeface="微软雅黑" pitchFamily="34" charset="-122"/>
                  <a:ea typeface="微软雅黑" pitchFamily="34" charset="-122"/>
                </a:rPr>
                <a:t>张翔</a:t>
              </a:r>
              <a:endParaRPr lang="zh-CN" altLang="en-US" sz="1600" b="1" dirty="0">
                <a:solidFill>
                  <a:schemeClr val="bg1"/>
                </a:solidFill>
                <a:latin typeface="微软雅黑" pitchFamily="34" charset="-122"/>
                <a:ea typeface="微软雅黑" pitchFamily="34" charset="-122"/>
              </a:endParaRPr>
            </a:p>
          </p:txBody>
        </p:sp>
      </p:grpSp>
      <p:grpSp>
        <p:nvGrpSpPr>
          <p:cNvPr id="3" name="组合 2"/>
          <p:cNvGrpSpPr/>
          <p:nvPr/>
        </p:nvGrpSpPr>
        <p:grpSpPr>
          <a:xfrm>
            <a:off x="2628568" y="2435674"/>
            <a:ext cx="2085494" cy="1558342"/>
            <a:chOff x="2683441" y="2288464"/>
            <a:chExt cx="2085494" cy="1558342"/>
          </a:xfrm>
        </p:grpSpPr>
        <p:sp>
          <p:nvSpPr>
            <p:cNvPr id="20" name="Rectangle 19      (向天歌演示原创作品：www.TopPPT.cn)"/>
            <p:cNvSpPr/>
            <p:nvPr>
              <p:custDataLst>
                <p:tags r:id="rId14"/>
              </p:custDataLst>
            </p:nvPr>
          </p:nvSpPr>
          <p:spPr>
            <a:xfrm rot="2289162">
              <a:off x="2782614" y="2288464"/>
              <a:ext cx="1558342" cy="1558342"/>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2" name="TextBox 1"/>
            <p:cNvSpPr txBox="1"/>
            <p:nvPr/>
          </p:nvSpPr>
          <p:spPr>
            <a:xfrm>
              <a:off x="2683441" y="2559240"/>
              <a:ext cx="2085494" cy="1015663"/>
            </a:xfrm>
            <a:prstGeom prst="rect">
              <a:avLst/>
            </a:prstGeom>
            <a:noFill/>
          </p:spPr>
          <p:txBody>
            <a:bodyPr wrap="none" rtlCol="0">
              <a:spAutoFit/>
            </a:bodyPr>
            <a:lstStyle/>
            <a:p>
              <a:r>
                <a:rPr lang="zh-CN" altLang="en-US" sz="6000" b="1" dirty="0" smtClean="0">
                  <a:solidFill>
                    <a:schemeClr val="bg1"/>
                  </a:solidFill>
                  <a:latin typeface="微软雅黑" pitchFamily="34" charset="-122"/>
                  <a:ea typeface="微软雅黑" pitchFamily="34" charset="-122"/>
                </a:rPr>
                <a:t>化工</a:t>
              </a:r>
              <a:endParaRPr lang="zh-CN" altLang="en-US" sz="6000" b="1" dirty="0">
                <a:solidFill>
                  <a:schemeClr val="bg1"/>
                </a:solidFill>
                <a:latin typeface="微软雅黑" pitchFamily="34" charset="-122"/>
                <a:ea typeface="微软雅黑" pitchFamily="34" charset="-122"/>
              </a:endParaRPr>
            </a:p>
          </p:txBody>
        </p:sp>
      </p:grpSp>
      <p:sp>
        <p:nvSpPr>
          <p:cNvPr id="37" name="Rectangle 22      (向天歌演示原创作品：www.TopPPT.cn)"/>
          <p:cNvSpPr/>
          <p:nvPr>
            <p:custDataLst>
              <p:tags r:id="rId10"/>
            </p:custDataLst>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40" name="Rectangle 23      (向天歌演示原创作品：www.TopPPT.cn)"/>
          <p:cNvSpPr/>
          <p:nvPr>
            <p:custDataLst>
              <p:tags r:id="rId11"/>
            </p:custDataLst>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41" name="Rectangle 24      (向天歌演示原创作品：www.TopPPT.cn)"/>
          <p:cNvSpPr/>
          <p:nvPr>
            <p:custDataLst>
              <p:tags r:id="rId12"/>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42" name="TextBox 25      (向天歌演示原创作品：www.TopPPT.cn)"/>
          <p:cNvSpPr txBox="1"/>
          <p:nvPr>
            <p:custDataLst>
              <p:tags r:id="rId13"/>
            </p:custDataLst>
          </p:nvPr>
        </p:nvSpPr>
        <p:spPr>
          <a:xfrm>
            <a:off x="681038" y="304800"/>
            <a:ext cx="2606650" cy="461665"/>
          </a:xfrm>
          <a:prstGeom prst="rect">
            <a:avLst/>
          </a:prstGeom>
          <a:noFill/>
          <a:ln w="9525">
            <a:noFill/>
          </a:ln>
        </p:spPr>
        <p:txBody>
          <a:bodyPr wrap="square">
            <a:spAutoFit/>
          </a:bodyPr>
          <a:lstStyle/>
          <a:p>
            <a:pPr lvl="0" eaLnBrk="1" hangingPunct="1"/>
            <a:r>
              <a:rPr lang="zh-CN" altLang="en-US" sz="2400" b="1" dirty="0" smtClean="0">
                <a:latin typeface="微软雅黑" pitchFamily="34" charset="-122"/>
                <a:ea typeface="微软雅黑" pitchFamily="34" charset="-122"/>
              </a:rPr>
              <a:t>专业诊改汇报</a:t>
            </a:r>
            <a:endParaRPr lang="zh-CN" altLang="en-US" sz="2400" b="1" dirty="0">
              <a:latin typeface="微软雅黑" pitchFamily="34" charset="-122"/>
              <a:ea typeface="微软雅黑" pitchFamily="34" charset="-122"/>
            </a:endParaRPr>
          </a:p>
        </p:txBody>
      </p:sp>
    </p:spTree>
    <p:custDataLst>
      <p:tags r:id="rId1"/>
    </p:custData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custDataLst>
              <p:tags r:id="rId2"/>
            </p:custDataLst>
          </p:nvPr>
        </p:nvSpPr>
        <p:spPr>
          <a:xfrm>
            <a:off x="0" y="260350"/>
            <a:ext cx="407988" cy="431800"/>
          </a:xfrm>
          <a:prstGeom prst="rect">
            <a:avLst/>
          </a:prstGeom>
          <a:solidFill>
            <a:srgbClr val="3CA0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31" name="Rectangle 30      (向天歌演示原创作品：www.TopPPT.cn)"/>
          <p:cNvSpPr/>
          <p:nvPr>
            <p:custDataLst>
              <p:tags r:id="rId3"/>
            </p:custDataLst>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33" name="Rectangle 32      (向天歌演示原创作品：www.TopPPT.cn)"/>
          <p:cNvSpPr/>
          <p:nvPr>
            <p:custDataLst>
              <p:tags r:id="rId4"/>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52" name="Rectangle 32      (向天歌演示原创作品：www.TopPPT.cn)"/>
          <p:cNvSpPr/>
          <p:nvPr>
            <p:custDataLst>
              <p:tags r:id="rId5"/>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53" name="TextBox 6      (向天歌演示原创作品：www.TopPPT.cn)"/>
          <p:cNvSpPr txBox="1"/>
          <p:nvPr>
            <p:custDataLst>
              <p:tags r:id="rId6"/>
            </p:custDataLst>
          </p:nvPr>
        </p:nvSpPr>
        <p:spPr>
          <a:xfrm>
            <a:off x="681038" y="304800"/>
            <a:ext cx="3590364" cy="461665"/>
          </a:xfrm>
          <a:prstGeom prst="rect">
            <a:avLst/>
          </a:prstGeom>
          <a:noFill/>
          <a:ln w="9525">
            <a:noFill/>
          </a:ln>
        </p:spPr>
        <p:txBody>
          <a:bodyPr wrap="square">
            <a:spAutoFit/>
          </a:bodyPr>
          <a:lstStyle/>
          <a:p>
            <a:pPr lvl="0" eaLnBrk="1" hangingPunct="1"/>
            <a:r>
              <a:rPr lang="en-US" altLang="zh-CN" sz="2400" b="1" dirty="0" smtClean="0">
                <a:latin typeface="微软雅黑" pitchFamily="34" charset="-122"/>
                <a:ea typeface="微软雅黑" pitchFamily="34" charset="-122"/>
              </a:rPr>
              <a:t>2.</a:t>
            </a:r>
            <a:r>
              <a:rPr lang="zh-CN" altLang="en-US" sz="2400" b="1" dirty="0" smtClean="0">
                <a:latin typeface="微软雅黑" pitchFamily="34" charset="-122"/>
                <a:ea typeface="微软雅黑" pitchFamily="34" charset="-122"/>
              </a:rPr>
              <a:t>打造专业建设两链</a:t>
            </a:r>
            <a:endParaRPr lang="zh-CN" altLang="en-US" sz="2400" b="1" dirty="0">
              <a:latin typeface="微软雅黑" pitchFamily="34" charset="-122"/>
              <a:ea typeface="微软雅黑" pitchFamily="34" charset="-122"/>
            </a:endParaRPr>
          </a:p>
        </p:txBody>
      </p:sp>
      <p:grpSp>
        <p:nvGrpSpPr>
          <p:cNvPr id="83" name="组合 82"/>
          <p:cNvGrpSpPr/>
          <p:nvPr/>
        </p:nvGrpSpPr>
        <p:grpSpPr>
          <a:xfrm>
            <a:off x="3575720" y="260350"/>
            <a:ext cx="3088484" cy="432346"/>
            <a:chOff x="2783633" y="260350"/>
            <a:chExt cx="3088484" cy="432346"/>
          </a:xfrm>
        </p:grpSpPr>
        <p:cxnSp>
          <p:nvCxnSpPr>
            <p:cNvPr id="84" name="Straight Connector 69      (向天歌演示原创作品：www.TopPPT.cn)"/>
            <p:cNvCxnSpPr/>
            <p:nvPr>
              <p:custDataLst>
                <p:tags r:id="rId17"/>
              </p:custDataLst>
            </p:nvPr>
          </p:nvCxnSpPr>
          <p:spPr>
            <a:xfrm>
              <a:off x="2798286" y="260350"/>
              <a:ext cx="1" cy="428625"/>
            </a:xfrm>
            <a:prstGeom prst="line">
              <a:avLst/>
            </a:prstGeom>
            <a:ln w="19050">
              <a:solidFill>
                <a:srgbClr val="21A3D0"/>
              </a:solidFill>
              <a:prstDash val="sysDash"/>
            </a:ln>
          </p:spPr>
          <p:style>
            <a:lnRef idx="1">
              <a:schemeClr val="accent1"/>
            </a:lnRef>
            <a:fillRef idx="0">
              <a:schemeClr val="accent1"/>
            </a:fillRef>
            <a:effectRef idx="0">
              <a:schemeClr val="accent1"/>
            </a:effectRef>
            <a:fontRef idx="minor">
              <a:schemeClr val="tx1"/>
            </a:fontRef>
          </p:style>
        </p:cxnSp>
        <p:cxnSp>
          <p:nvCxnSpPr>
            <p:cNvPr id="85" name="Straight Connector 69      (向天歌演示原创作品：www.TopPPT.cn)"/>
            <p:cNvCxnSpPr/>
            <p:nvPr>
              <p:custDataLst>
                <p:tags r:id="rId18"/>
              </p:custDataLst>
            </p:nvPr>
          </p:nvCxnSpPr>
          <p:spPr>
            <a:xfrm flipH="1" flipV="1">
              <a:off x="2783633" y="688974"/>
              <a:ext cx="3088484" cy="3722"/>
            </a:xfrm>
            <a:prstGeom prst="line">
              <a:avLst/>
            </a:prstGeom>
            <a:ln w="19050">
              <a:solidFill>
                <a:srgbClr val="21A3D0"/>
              </a:solidFill>
              <a:prstDash val="sysDash"/>
            </a:ln>
          </p:spPr>
          <p:style>
            <a:lnRef idx="1">
              <a:schemeClr val="accent1"/>
            </a:lnRef>
            <a:fillRef idx="0">
              <a:schemeClr val="accent1"/>
            </a:fillRef>
            <a:effectRef idx="0">
              <a:schemeClr val="accent1"/>
            </a:effectRef>
            <a:fontRef idx="minor">
              <a:schemeClr val="tx1"/>
            </a:fontRef>
          </p:style>
        </p:cxnSp>
      </p:grpSp>
      <p:sp>
        <p:nvSpPr>
          <p:cNvPr id="86" name="TextBox 6      (向天歌演示原创作品：www.TopPPT.cn)"/>
          <p:cNvSpPr txBox="1"/>
          <p:nvPr>
            <p:custDataLst>
              <p:tags r:id="rId7"/>
            </p:custDataLst>
          </p:nvPr>
        </p:nvSpPr>
        <p:spPr>
          <a:xfrm>
            <a:off x="3604990" y="323364"/>
            <a:ext cx="2318618" cy="369332"/>
          </a:xfrm>
          <a:prstGeom prst="rect">
            <a:avLst/>
          </a:prstGeom>
          <a:noFill/>
          <a:ln w="9525">
            <a:noFill/>
          </a:ln>
        </p:spPr>
        <p:txBody>
          <a:bodyPr wrap="square">
            <a:spAutoFit/>
          </a:bodyPr>
          <a:lstStyle/>
          <a:p>
            <a:pPr lvl="0" eaLnBrk="1" hangingPunct="1"/>
            <a:r>
              <a:rPr lang="en-US" altLang="zh-CN" b="1" dirty="0" smtClean="0">
                <a:latin typeface="微软雅黑" pitchFamily="34" charset="-122"/>
                <a:ea typeface="微软雅黑" pitchFamily="34" charset="-122"/>
              </a:rPr>
              <a:t>2.1 </a:t>
            </a:r>
            <a:r>
              <a:rPr lang="zh-CN" altLang="en-US" b="1" dirty="0">
                <a:latin typeface="微软雅黑" pitchFamily="34" charset="-122"/>
                <a:ea typeface="微软雅黑" pitchFamily="34" charset="-122"/>
              </a:rPr>
              <a:t>行业变化趋势</a:t>
            </a:r>
          </a:p>
        </p:txBody>
      </p:sp>
      <p:pic>
        <p:nvPicPr>
          <p:cNvPr id="43" name="图片 42"/>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9336" y="1206959"/>
            <a:ext cx="4680520" cy="5030353"/>
          </a:xfrm>
          <a:prstGeom prst="rect">
            <a:avLst/>
          </a:prstGeom>
        </p:spPr>
      </p:pic>
      <p:grpSp>
        <p:nvGrpSpPr>
          <p:cNvPr id="44" name="组合 43"/>
          <p:cNvGrpSpPr/>
          <p:nvPr/>
        </p:nvGrpSpPr>
        <p:grpSpPr>
          <a:xfrm>
            <a:off x="4043759" y="1206959"/>
            <a:ext cx="2290945" cy="921899"/>
            <a:chOff x="4043759" y="1206959"/>
            <a:chExt cx="2290945" cy="921899"/>
          </a:xfrm>
        </p:grpSpPr>
        <p:cxnSp>
          <p:nvCxnSpPr>
            <p:cNvPr id="45" name="Straight Connector 8      (向天歌演示原创作品：www.TopPPT.cn)"/>
            <p:cNvCxnSpPr>
              <a:endCxn id="46" idx="1"/>
            </p:cNvCxnSpPr>
            <p:nvPr>
              <p:custDataLst>
                <p:tags r:id="rId15"/>
              </p:custDataLst>
            </p:nvPr>
          </p:nvCxnSpPr>
          <p:spPr>
            <a:xfrm flipV="1">
              <a:off x="4043759" y="1480530"/>
              <a:ext cx="950847" cy="648328"/>
            </a:xfrm>
            <a:prstGeom prst="line">
              <a:avLst/>
            </a:prstGeom>
            <a:ln w="28575">
              <a:solidFill>
                <a:srgbClr val="21A3D0"/>
              </a:solidFill>
            </a:ln>
          </p:spPr>
          <p:style>
            <a:lnRef idx="1">
              <a:schemeClr val="accent1"/>
            </a:lnRef>
            <a:fillRef idx="0">
              <a:schemeClr val="accent1"/>
            </a:fillRef>
            <a:effectRef idx="0">
              <a:schemeClr val="accent1"/>
            </a:effectRef>
            <a:fontRef idx="minor">
              <a:schemeClr val="tx1"/>
            </a:fontRef>
          </p:style>
        </p:cxnSp>
        <p:sp>
          <p:nvSpPr>
            <p:cNvPr id="46" name="Rectangle 13      (向天歌演示原创作品：www.TopPPT.cn)"/>
            <p:cNvSpPr/>
            <p:nvPr>
              <p:custDataLst>
                <p:tags r:id="rId16"/>
              </p:custDataLst>
            </p:nvPr>
          </p:nvSpPr>
          <p:spPr>
            <a:xfrm>
              <a:off x="4994606" y="1206959"/>
              <a:ext cx="1340098" cy="547142"/>
            </a:xfrm>
            <a:prstGeom prst="rect">
              <a:avLst/>
            </a:prstGeom>
            <a:solidFill>
              <a:srgbClr val="2B2E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smtClean="0">
                  <a:ln>
                    <a:noFill/>
                  </a:ln>
                  <a:solidFill>
                    <a:schemeClr val="lt1"/>
                  </a:solidFill>
                  <a:effectLst/>
                  <a:uLnTx/>
                  <a:uFillTx/>
                  <a:latin typeface="+mn-lt"/>
                  <a:ea typeface="微软雅黑" pitchFamily="34" charset="-122"/>
                  <a:cs typeface="+mn-cs"/>
                </a:rPr>
                <a:t>石油化工</a:t>
              </a:r>
              <a:endParaRPr kumimoji="0" lang="zh-CN" altLang="en-US" sz="1800" b="1"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grpSp>
      <p:grpSp>
        <p:nvGrpSpPr>
          <p:cNvPr id="47" name="组合 46"/>
          <p:cNvGrpSpPr/>
          <p:nvPr/>
        </p:nvGrpSpPr>
        <p:grpSpPr>
          <a:xfrm>
            <a:off x="3986813" y="2676564"/>
            <a:ext cx="2347891" cy="547142"/>
            <a:chOff x="3986813" y="2676564"/>
            <a:chExt cx="2347891" cy="547142"/>
          </a:xfrm>
        </p:grpSpPr>
        <p:cxnSp>
          <p:nvCxnSpPr>
            <p:cNvPr id="48" name="Straight Connector 8      (向天歌演示原创作品：www.TopPPT.cn)"/>
            <p:cNvCxnSpPr/>
            <p:nvPr>
              <p:custDataLst>
                <p:tags r:id="rId13"/>
              </p:custDataLst>
            </p:nvPr>
          </p:nvCxnSpPr>
          <p:spPr>
            <a:xfrm>
              <a:off x="3986813" y="2958155"/>
              <a:ext cx="1017492" cy="0"/>
            </a:xfrm>
            <a:prstGeom prst="line">
              <a:avLst/>
            </a:prstGeom>
            <a:ln w="28575">
              <a:solidFill>
                <a:srgbClr val="21A3D0"/>
              </a:solidFill>
            </a:ln>
          </p:spPr>
          <p:style>
            <a:lnRef idx="1">
              <a:schemeClr val="accent1"/>
            </a:lnRef>
            <a:fillRef idx="0">
              <a:schemeClr val="accent1"/>
            </a:fillRef>
            <a:effectRef idx="0">
              <a:schemeClr val="accent1"/>
            </a:effectRef>
            <a:fontRef idx="minor">
              <a:schemeClr val="tx1"/>
            </a:fontRef>
          </p:style>
        </p:cxnSp>
        <p:sp>
          <p:nvSpPr>
            <p:cNvPr id="49" name="Rectangle 13      (向天歌演示原创作品：www.TopPPT.cn)"/>
            <p:cNvSpPr/>
            <p:nvPr>
              <p:custDataLst>
                <p:tags r:id="rId14"/>
              </p:custDataLst>
            </p:nvPr>
          </p:nvSpPr>
          <p:spPr>
            <a:xfrm>
              <a:off x="4994604" y="2676564"/>
              <a:ext cx="1340100" cy="547142"/>
            </a:xfrm>
            <a:prstGeom prst="rect">
              <a:avLst/>
            </a:prstGeom>
            <a:solidFill>
              <a:srgbClr val="2B2E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smtClean="0">
                  <a:ln>
                    <a:noFill/>
                  </a:ln>
                  <a:solidFill>
                    <a:schemeClr val="lt1"/>
                  </a:solidFill>
                  <a:effectLst/>
                  <a:uLnTx/>
                  <a:uFillTx/>
                  <a:latin typeface="+mn-lt"/>
                  <a:ea typeface="微软雅黑" pitchFamily="34" charset="-122"/>
                  <a:cs typeface="+mn-cs"/>
                </a:rPr>
                <a:t>精细化工</a:t>
              </a:r>
              <a:endParaRPr kumimoji="0" lang="zh-CN" altLang="en-US" sz="1800" b="1"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grpSp>
      <p:grpSp>
        <p:nvGrpSpPr>
          <p:cNvPr id="50" name="组合 49"/>
          <p:cNvGrpSpPr/>
          <p:nvPr/>
        </p:nvGrpSpPr>
        <p:grpSpPr>
          <a:xfrm>
            <a:off x="3977111" y="3878648"/>
            <a:ext cx="2357593" cy="814663"/>
            <a:chOff x="3977111" y="3878648"/>
            <a:chExt cx="2357593" cy="814663"/>
          </a:xfrm>
        </p:grpSpPr>
        <p:cxnSp>
          <p:nvCxnSpPr>
            <p:cNvPr id="51" name="Straight Connector 8      (向天歌演示原创作品：www.TopPPT.cn)"/>
            <p:cNvCxnSpPr>
              <a:endCxn id="54" idx="1"/>
            </p:cNvCxnSpPr>
            <p:nvPr>
              <p:custDataLst>
                <p:tags r:id="rId11"/>
              </p:custDataLst>
            </p:nvPr>
          </p:nvCxnSpPr>
          <p:spPr>
            <a:xfrm>
              <a:off x="3977111" y="3878648"/>
              <a:ext cx="1017492" cy="541092"/>
            </a:xfrm>
            <a:prstGeom prst="line">
              <a:avLst/>
            </a:prstGeom>
            <a:ln w="28575">
              <a:solidFill>
                <a:srgbClr val="21A3D0"/>
              </a:solidFill>
            </a:ln>
          </p:spPr>
          <p:style>
            <a:lnRef idx="1">
              <a:schemeClr val="accent1"/>
            </a:lnRef>
            <a:fillRef idx="0">
              <a:schemeClr val="accent1"/>
            </a:fillRef>
            <a:effectRef idx="0">
              <a:schemeClr val="accent1"/>
            </a:effectRef>
            <a:fontRef idx="minor">
              <a:schemeClr val="tx1"/>
            </a:fontRef>
          </p:style>
        </p:cxnSp>
        <p:sp>
          <p:nvSpPr>
            <p:cNvPr id="54" name="Rectangle 13      (向天歌演示原创作品：www.TopPPT.cn)"/>
            <p:cNvSpPr/>
            <p:nvPr>
              <p:custDataLst>
                <p:tags r:id="rId12"/>
              </p:custDataLst>
            </p:nvPr>
          </p:nvSpPr>
          <p:spPr>
            <a:xfrm>
              <a:off x="4994603" y="4146169"/>
              <a:ext cx="1340101" cy="547142"/>
            </a:xfrm>
            <a:prstGeom prst="rect">
              <a:avLst/>
            </a:prstGeom>
            <a:solidFill>
              <a:srgbClr val="2B2E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smtClean="0">
                  <a:ln>
                    <a:noFill/>
                  </a:ln>
                  <a:solidFill>
                    <a:schemeClr val="lt1"/>
                  </a:solidFill>
                  <a:effectLst/>
                  <a:uLnTx/>
                  <a:uFillTx/>
                  <a:latin typeface="+mn-lt"/>
                  <a:ea typeface="微软雅黑" pitchFamily="34" charset="-122"/>
                  <a:cs typeface="+mn-cs"/>
                </a:rPr>
                <a:t>基础化工</a:t>
              </a:r>
              <a:endParaRPr kumimoji="0" lang="zh-CN" altLang="en-US" sz="1800" b="1"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grpSp>
      <p:grpSp>
        <p:nvGrpSpPr>
          <p:cNvPr id="55" name="组合 54"/>
          <p:cNvGrpSpPr/>
          <p:nvPr/>
        </p:nvGrpSpPr>
        <p:grpSpPr>
          <a:xfrm>
            <a:off x="3437984" y="4221088"/>
            <a:ext cx="2896720" cy="1941829"/>
            <a:chOff x="3437984" y="4221088"/>
            <a:chExt cx="2896720" cy="1941829"/>
          </a:xfrm>
        </p:grpSpPr>
        <p:cxnSp>
          <p:nvCxnSpPr>
            <p:cNvPr id="56" name="Straight Connector 8      (向天歌演示原创作品：www.TopPPT.cn)"/>
            <p:cNvCxnSpPr>
              <a:endCxn id="57" idx="1"/>
            </p:cNvCxnSpPr>
            <p:nvPr>
              <p:custDataLst>
                <p:tags r:id="rId9"/>
              </p:custDataLst>
            </p:nvPr>
          </p:nvCxnSpPr>
          <p:spPr>
            <a:xfrm>
              <a:off x="3437984" y="4221088"/>
              <a:ext cx="1562407" cy="1668258"/>
            </a:xfrm>
            <a:prstGeom prst="line">
              <a:avLst/>
            </a:prstGeom>
            <a:ln w="28575">
              <a:solidFill>
                <a:srgbClr val="21A3D0"/>
              </a:solidFill>
            </a:ln>
          </p:spPr>
          <p:style>
            <a:lnRef idx="1">
              <a:schemeClr val="accent1"/>
            </a:lnRef>
            <a:fillRef idx="0">
              <a:schemeClr val="accent1"/>
            </a:fillRef>
            <a:effectRef idx="0">
              <a:schemeClr val="accent1"/>
            </a:effectRef>
            <a:fontRef idx="minor">
              <a:schemeClr val="tx1"/>
            </a:fontRef>
          </p:style>
        </p:cxnSp>
        <p:sp>
          <p:nvSpPr>
            <p:cNvPr id="57" name="Rectangle 13      (向天歌演示原创作品：www.TopPPT.cn)"/>
            <p:cNvSpPr/>
            <p:nvPr>
              <p:custDataLst>
                <p:tags r:id="rId10"/>
              </p:custDataLst>
            </p:nvPr>
          </p:nvSpPr>
          <p:spPr>
            <a:xfrm>
              <a:off x="5000391" y="5615775"/>
              <a:ext cx="1334313" cy="547142"/>
            </a:xfrm>
            <a:prstGeom prst="rect">
              <a:avLst/>
            </a:prstGeom>
            <a:solidFill>
              <a:srgbClr val="2B2E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smtClean="0">
                  <a:ln>
                    <a:noFill/>
                  </a:ln>
                  <a:solidFill>
                    <a:schemeClr val="lt1"/>
                  </a:solidFill>
                  <a:effectLst/>
                  <a:uLnTx/>
                  <a:uFillTx/>
                  <a:latin typeface="+mn-lt"/>
                  <a:ea typeface="微软雅黑" pitchFamily="34" charset="-122"/>
                  <a:cs typeface="+mn-cs"/>
                </a:rPr>
                <a:t>盐卤化工</a:t>
              </a:r>
              <a:endParaRPr kumimoji="0" lang="zh-CN" altLang="en-US" sz="1800" b="1"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grpSp>
      <p:grpSp>
        <p:nvGrpSpPr>
          <p:cNvPr id="58" name="组合 57"/>
          <p:cNvGrpSpPr/>
          <p:nvPr/>
        </p:nvGrpSpPr>
        <p:grpSpPr>
          <a:xfrm>
            <a:off x="758122" y="1990863"/>
            <a:ext cx="1217000" cy="2712561"/>
            <a:chOff x="758122" y="1990863"/>
            <a:chExt cx="1217000" cy="2712561"/>
          </a:xfrm>
        </p:grpSpPr>
        <p:sp>
          <p:nvSpPr>
            <p:cNvPr id="59" name="圆柱形 58"/>
            <p:cNvSpPr/>
            <p:nvPr/>
          </p:nvSpPr>
          <p:spPr>
            <a:xfrm>
              <a:off x="983432" y="2348880"/>
              <a:ext cx="720080" cy="2354544"/>
            </a:xfrm>
            <a:prstGeom prst="can">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zh-CN" altLang="en-US" sz="2000" b="1" dirty="0" smtClean="0">
                  <a:latin typeface="Times New Roman" pitchFamily="18" charset="0"/>
                  <a:ea typeface="微软雅黑" pitchFamily="34" charset="-122"/>
                  <a:cs typeface="Times New Roman" pitchFamily="18" charset="0"/>
                </a:rPr>
                <a:t>化</a:t>
              </a:r>
              <a:endParaRPr lang="en-US" altLang="zh-CN" sz="2000" b="1" dirty="0" smtClean="0">
                <a:latin typeface="Times New Roman" pitchFamily="18" charset="0"/>
                <a:ea typeface="微软雅黑" pitchFamily="34" charset="-122"/>
                <a:cs typeface="Times New Roman" pitchFamily="18" charset="0"/>
              </a:endParaRPr>
            </a:p>
            <a:p>
              <a:pPr algn="ctr"/>
              <a:r>
                <a:rPr lang="zh-CN" altLang="en-US" sz="2000" b="1" dirty="0" smtClean="0">
                  <a:latin typeface="Times New Roman" pitchFamily="18" charset="0"/>
                  <a:ea typeface="微软雅黑" pitchFamily="34" charset="-122"/>
                  <a:cs typeface="Times New Roman" pitchFamily="18" charset="0"/>
                </a:rPr>
                <a:t>工</a:t>
              </a:r>
              <a:endParaRPr lang="en-US" altLang="zh-CN" sz="2000" b="1" dirty="0" smtClean="0">
                <a:latin typeface="Times New Roman" pitchFamily="18" charset="0"/>
                <a:ea typeface="微软雅黑" pitchFamily="34" charset="-122"/>
                <a:cs typeface="Times New Roman" pitchFamily="18" charset="0"/>
              </a:endParaRPr>
            </a:p>
            <a:p>
              <a:pPr algn="ctr"/>
              <a:r>
                <a:rPr lang="zh-CN" altLang="en-US" sz="2000" b="1" dirty="0" smtClean="0">
                  <a:latin typeface="Times New Roman" pitchFamily="18" charset="0"/>
                  <a:ea typeface="微软雅黑" pitchFamily="34" charset="-122"/>
                  <a:cs typeface="Times New Roman" pitchFamily="18" charset="0"/>
                </a:rPr>
                <a:t>产</a:t>
              </a:r>
              <a:endParaRPr lang="en-US" altLang="zh-CN" sz="2000" b="1" dirty="0" smtClean="0">
                <a:latin typeface="Times New Roman" pitchFamily="18" charset="0"/>
                <a:ea typeface="微软雅黑" pitchFamily="34" charset="-122"/>
                <a:cs typeface="Times New Roman" pitchFamily="18" charset="0"/>
              </a:endParaRPr>
            </a:p>
            <a:p>
              <a:pPr algn="ctr"/>
              <a:r>
                <a:rPr lang="zh-CN" altLang="en-US" sz="2000" b="1" dirty="0" smtClean="0">
                  <a:latin typeface="Times New Roman" pitchFamily="18" charset="0"/>
                  <a:ea typeface="微软雅黑" pitchFamily="34" charset="-122"/>
                  <a:cs typeface="Times New Roman" pitchFamily="18" charset="0"/>
                </a:rPr>
                <a:t>业</a:t>
              </a:r>
              <a:endParaRPr lang="zh-CN" altLang="en-US" sz="2000" b="1" dirty="0">
                <a:latin typeface="Times New Roman" pitchFamily="18" charset="0"/>
                <a:ea typeface="微软雅黑" pitchFamily="34" charset="-122"/>
                <a:cs typeface="Times New Roman" pitchFamily="18" charset="0"/>
              </a:endParaRPr>
            </a:p>
          </p:txBody>
        </p:sp>
        <p:sp>
          <p:nvSpPr>
            <p:cNvPr id="60" name="TextBox 59"/>
            <p:cNvSpPr txBox="1"/>
            <p:nvPr/>
          </p:nvSpPr>
          <p:spPr>
            <a:xfrm>
              <a:off x="758122" y="1990863"/>
              <a:ext cx="1217000" cy="369332"/>
            </a:xfrm>
            <a:prstGeom prst="rect">
              <a:avLst/>
            </a:prstGeom>
            <a:noFill/>
          </p:spPr>
          <p:txBody>
            <a:bodyPr wrap="none" rtlCol="0">
              <a:spAutoFit/>
            </a:bodyPr>
            <a:lstStyle/>
            <a:p>
              <a:r>
                <a:rPr lang="en-US" altLang="zh-CN" b="1" dirty="0" smtClean="0">
                  <a:latin typeface="微软雅黑" pitchFamily="34" charset="-122"/>
                  <a:ea typeface="微软雅黑" pitchFamily="34" charset="-122"/>
                </a:rPr>
                <a:t>2750</a:t>
              </a:r>
              <a:r>
                <a:rPr lang="zh-CN" altLang="en-US" b="1" dirty="0" smtClean="0">
                  <a:latin typeface="微软雅黑" pitchFamily="34" charset="-122"/>
                  <a:ea typeface="微软雅黑" pitchFamily="34" charset="-122"/>
                </a:rPr>
                <a:t>亿元</a:t>
              </a:r>
              <a:endParaRPr lang="zh-CN" altLang="en-US" b="1" dirty="0">
                <a:latin typeface="微软雅黑" pitchFamily="34" charset="-122"/>
                <a:ea typeface="微软雅黑" pitchFamily="34" charset="-122"/>
              </a:endParaRPr>
            </a:p>
          </p:txBody>
        </p:sp>
      </p:grpSp>
      <p:cxnSp>
        <p:nvCxnSpPr>
          <p:cNvPr id="61" name="Straight Connector 69      (向天歌演示原创作品：www.TopPPT.cn)"/>
          <p:cNvCxnSpPr/>
          <p:nvPr>
            <p:custDataLst>
              <p:tags r:id="rId8"/>
            </p:custDataLst>
          </p:nvPr>
        </p:nvCxnSpPr>
        <p:spPr>
          <a:xfrm>
            <a:off x="6600056" y="991178"/>
            <a:ext cx="1" cy="5462158"/>
          </a:xfrm>
          <a:prstGeom prst="line">
            <a:avLst/>
          </a:prstGeom>
          <a:ln w="19050">
            <a:solidFill>
              <a:srgbClr val="21A3D0"/>
            </a:solidFill>
            <a:prstDash val="sysDash"/>
          </a:ln>
        </p:spPr>
        <p:style>
          <a:lnRef idx="1">
            <a:schemeClr val="accent1"/>
          </a:lnRef>
          <a:fillRef idx="0">
            <a:schemeClr val="accent1"/>
          </a:fillRef>
          <a:effectRef idx="0">
            <a:schemeClr val="accent1"/>
          </a:effectRef>
          <a:fontRef idx="minor">
            <a:schemeClr val="tx1"/>
          </a:fontRef>
        </p:style>
      </p:cxnSp>
      <p:grpSp>
        <p:nvGrpSpPr>
          <p:cNvPr id="62" name="组合 61"/>
          <p:cNvGrpSpPr/>
          <p:nvPr/>
        </p:nvGrpSpPr>
        <p:grpSpPr>
          <a:xfrm>
            <a:off x="7032104" y="794030"/>
            <a:ext cx="4808767" cy="5659306"/>
            <a:chOff x="7032104" y="794030"/>
            <a:chExt cx="4808767" cy="5659306"/>
          </a:xfrm>
        </p:grpSpPr>
        <p:sp>
          <p:nvSpPr>
            <p:cNvPr id="63" name="圆角矩形 62"/>
            <p:cNvSpPr/>
            <p:nvPr/>
          </p:nvSpPr>
          <p:spPr>
            <a:xfrm>
              <a:off x="7051763" y="1110640"/>
              <a:ext cx="1417307" cy="1416981"/>
            </a:xfrm>
            <a:prstGeom prst="roundRect">
              <a:avLst/>
            </a:prstGeom>
            <a:blipFill>
              <a:blip r:embed="rId2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圆角矩形 63"/>
            <p:cNvSpPr/>
            <p:nvPr/>
          </p:nvSpPr>
          <p:spPr>
            <a:xfrm>
              <a:off x="8765154" y="1110640"/>
              <a:ext cx="1393528" cy="1403431"/>
            </a:xfrm>
            <a:prstGeom prst="roundRect">
              <a:avLst/>
            </a:prstGeom>
            <a:blipFill>
              <a:blip r:embed="rId2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圆角矩形 64"/>
            <p:cNvSpPr/>
            <p:nvPr/>
          </p:nvSpPr>
          <p:spPr>
            <a:xfrm>
              <a:off x="8123799" y="5157192"/>
              <a:ext cx="2697018" cy="1296144"/>
            </a:xfrm>
            <a:prstGeom prst="roundRect">
              <a:avLst/>
            </a:prstGeom>
            <a:blipFill>
              <a:blip r:embed="rId2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圆角矩形 65"/>
            <p:cNvSpPr/>
            <p:nvPr/>
          </p:nvSpPr>
          <p:spPr>
            <a:xfrm>
              <a:off x="10423267" y="1110640"/>
              <a:ext cx="1417307" cy="1403432"/>
            </a:xfrm>
            <a:prstGeom prst="roundRect">
              <a:avLst/>
            </a:prstGeom>
            <a:blipFill>
              <a:blip r:embed="rId2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7" name="Picture 3" descr="C:\Users\Administrator\Documents\Tencent Files\114971288\FileRecv\未标题-1.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7228130" y="4292309"/>
              <a:ext cx="1025253" cy="801892"/>
            </a:xfrm>
            <a:prstGeom prst="rect">
              <a:avLst/>
            </a:prstGeom>
            <a:noFill/>
            <a:extLst>
              <a:ext uri="{909E8E84-426E-40DD-AFC4-6F175D3DCCD1}">
                <a14:hiddenFill xmlns:a14="http://schemas.microsoft.com/office/drawing/2010/main">
                  <a:solidFill>
                    <a:srgbClr val="FFFFFF"/>
                  </a:solidFill>
                </a14:hiddenFill>
              </a:ext>
            </a:extLst>
          </p:spPr>
        </p:pic>
        <p:sp>
          <p:nvSpPr>
            <p:cNvPr id="68" name="圆角矩形 67"/>
            <p:cNvSpPr/>
            <p:nvPr/>
          </p:nvSpPr>
          <p:spPr>
            <a:xfrm>
              <a:off x="7032104" y="2873557"/>
              <a:ext cx="1417307" cy="1416981"/>
            </a:xfrm>
            <a:prstGeom prst="roundRect">
              <a:avLst/>
            </a:prstGeom>
            <a:blipFill>
              <a:blip r:embed="rId2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圆角矩形 68"/>
            <p:cNvSpPr/>
            <p:nvPr/>
          </p:nvSpPr>
          <p:spPr>
            <a:xfrm>
              <a:off x="8738267" y="2873557"/>
              <a:ext cx="1417307" cy="1416981"/>
            </a:xfrm>
            <a:prstGeom prst="roundRect">
              <a:avLst/>
            </a:prstGeom>
            <a:blipFill>
              <a:blip r:embed="rId2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圆角矩形 69"/>
            <p:cNvSpPr/>
            <p:nvPr/>
          </p:nvSpPr>
          <p:spPr>
            <a:xfrm>
              <a:off x="10423564" y="2873557"/>
              <a:ext cx="1417307" cy="1416981"/>
            </a:xfrm>
            <a:prstGeom prst="roundRect">
              <a:avLst/>
            </a:prstGeom>
            <a:blipFill>
              <a:blip r:embed="rId2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1" name="Picture 3" descr="C:\Users\Administrator\Documents\Tencent Files\114971288\FileRecv\未标题-1.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8913714" y="4292309"/>
              <a:ext cx="1025253" cy="801892"/>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3" descr="C:\Users\Administrator\Documents\Tencent Files\114971288\FileRecv\未标题-1.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0599297" y="4292309"/>
              <a:ext cx="1025253" cy="801892"/>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p:cNvSpPr txBox="1"/>
            <p:nvPr/>
          </p:nvSpPr>
          <p:spPr>
            <a:xfrm>
              <a:off x="7222420" y="2555612"/>
              <a:ext cx="1005403" cy="338554"/>
            </a:xfrm>
            <a:prstGeom prst="rect">
              <a:avLst/>
            </a:prstGeom>
            <a:noFill/>
          </p:spPr>
          <p:txBody>
            <a:bodyPr wrap="none" rtlCol="0">
              <a:spAutoFit/>
            </a:bodyPr>
            <a:lstStyle/>
            <a:p>
              <a:r>
                <a:rPr lang="zh-CN" altLang="en-US" sz="1600" b="1" dirty="0" smtClean="0">
                  <a:latin typeface="微软雅黑" pitchFamily="34" charset="-122"/>
                  <a:ea typeface="微软雅黑" pitchFamily="34" charset="-122"/>
                </a:rPr>
                <a:t>信息技术</a:t>
              </a:r>
              <a:endParaRPr lang="zh-CN" altLang="en-US" sz="1600" b="1" dirty="0">
                <a:latin typeface="微软雅黑" pitchFamily="34" charset="-122"/>
                <a:ea typeface="微软雅黑" pitchFamily="34" charset="-122"/>
              </a:endParaRPr>
            </a:p>
          </p:txBody>
        </p:sp>
        <p:sp>
          <p:nvSpPr>
            <p:cNvPr id="74" name="TextBox 73"/>
            <p:cNvSpPr txBox="1"/>
            <p:nvPr/>
          </p:nvSpPr>
          <p:spPr>
            <a:xfrm>
              <a:off x="8907021" y="2555612"/>
              <a:ext cx="1005403" cy="338554"/>
            </a:xfrm>
            <a:prstGeom prst="rect">
              <a:avLst/>
            </a:prstGeom>
            <a:noFill/>
          </p:spPr>
          <p:txBody>
            <a:bodyPr wrap="none" rtlCol="0">
              <a:spAutoFit/>
            </a:bodyPr>
            <a:lstStyle/>
            <a:p>
              <a:r>
                <a:rPr lang="zh-CN" altLang="en-US" sz="1600" b="1" dirty="0" smtClean="0">
                  <a:latin typeface="微软雅黑" pitchFamily="34" charset="-122"/>
                  <a:ea typeface="微软雅黑" pitchFamily="34" charset="-122"/>
                </a:rPr>
                <a:t>智能控制</a:t>
              </a:r>
              <a:endParaRPr lang="zh-CN" altLang="en-US" sz="1600" b="1" dirty="0">
                <a:latin typeface="微软雅黑" pitchFamily="34" charset="-122"/>
                <a:ea typeface="微软雅黑" pitchFamily="34" charset="-122"/>
              </a:endParaRPr>
            </a:p>
          </p:txBody>
        </p:sp>
        <p:sp>
          <p:nvSpPr>
            <p:cNvPr id="75" name="TextBox 74"/>
            <p:cNvSpPr txBox="1"/>
            <p:nvPr/>
          </p:nvSpPr>
          <p:spPr>
            <a:xfrm>
              <a:off x="10612647" y="2555612"/>
              <a:ext cx="1005403" cy="338554"/>
            </a:xfrm>
            <a:prstGeom prst="rect">
              <a:avLst/>
            </a:prstGeom>
            <a:noFill/>
          </p:spPr>
          <p:txBody>
            <a:bodyPr wrap="none" rtlCol="0">
              <a:spAutoFit/>
            </a:bodyPr>
            <a:lstStyle/>
            <a:p>
              <a:r>
                <a:rPr lang="zh-CN" altLang="en-US" sz="1600" b="1" dirty="0" smtClean="0">
                  <a:latin typeface="微软雅黑" pitchFamily="34" charset="-122"/>
                  <a:ea typeface="微软雅黑" pitchFamily="34" charset="-122"/>
                </a:rPr>
                <a:t>新型材料</a:t>
              </a:r>
              <a:endParaRPr lang="zh-CN" altLang="en-US" sz="1600" b="1" dirty="0">
                <a:latin typeface="微软雅黑" pitchFamily="34" charset="-122"/>
                <a:ea typeface="微软雅黑" pitchFamily="34" charset="-122"/>
              </a:endParaRPr>
            </a:p>
          </p:txBody>
        </p:sp>
        <p:sp>
          <p:nvSpPr>
            <p:cNvPr id="76" name="TextBox 75"/>
            <p:cNvSpPr txBox="1"/>
            <p:nvPr/>
          </p:nvSpPr>
          <p:spPr>
            <a:xfrm>
              <a:off x="7257714" y="794030"/>
              <a:ext cx="1005403" cy="338554"/>
            </a:xfrm>
            <a:prstGeom prst="rect">
              <a:avLst/>
            </a:prstGeom>
            <a:noFill/>
          </p:spPr>
          <p:txBody>
            <a:bodyPr wrap="none" rtlCol="0">
              <a:spAutoFit/>
            </a:bodyPr>
            <a:lstStyle/>
            <a:p>
              <a:r>
                <a:rPr lang="zh-CN" altLang="en-US" sz="1600" b="1" dirty="0" smtClean="0">
                  <a:latin typeface="微软雅黑" pitchFamily="34" charset="-122"/>
                  <a:ea typeface="微软雅黑" pitchFamily="34" charset="-122"/>
                </a:rPr>
                <a:t>装备制造</a:t>
              </a:r>
              <a:endParaRPr lang="zh-CN" altLang="en-US" sz="1600" b="1" dirty="0">
                <a:latin typeface="微软雅黑" pitchFamily="34" charset="-122"/>
                <a:ea typeface="微软雅黑" pitchFamily="34" charset="-122"/>
              </a:endParaRPr>
            </a:p>
          </p:txBody>
        </p:sp>
        <p:sp>
          <p:nvSpPr>
            <p:cNvPr id="77" name="TextBox 76"/>
            <p:cNvSpPr txBox="1"/>
            <p:nvPr/>
          </p:nvSpPr>
          <p:spPr>
            <a:xfrm>
              <a:off x="8933564" y="810326"/>
              <a:ext cx="1005403" cy="338554"/>
            </a:xfrm>
            <a:prstGeom prst="rect">
              <a:avLst/>
            </a:prstGeom>
            <a:noFill/>
          </p:spPr>
          <p:txBody>
            <a:bodyPr wrap="none" rtlCol="0">
              <a:spAutoFit/>
            </a:bodyPr>
            <a:lstStyle/>
            <a:p>
              <a:r>
                <a:rPr lang="zh-CN" altLang="en-US" sz="1600" b="1" dirty="0" smtClean="0">
                  <a:latin typeface="微软雅黑" pitchFamily="34" charset="-122"/>
                  <a:ea typeface="微软雅黑" pitchFamily="34" charset="-122"/>
                </a:rPr>
                <a:t>轨道交通</a:t>
              </a:r>
              <a:endParaRPr lang="zh-CN" altLang="en-US" sz="1600" b="1" dirty="0">
                <a:latin typeface="微软雅黑" pitchFamily="34" charset="-122"/>
                <a:ea typeface="微软雅黑" pitchFamily="34" charset="-122"/>
              </a:endParaRPr>
            </a:p>
          </p:txBody>
        </p:sp>
        <p:sp>
          <p:nvSpPr>
            <p:cNvPr id="78" name="TextBox 77"/>
            <p:cNvSpPr txBox="1"/>
            <p:nvPr/>
          </p:nvSpPr>
          <p:spPr>
            <a:xfrm>
              <a:off x="10619147" y="794030"/>
              <a:ext cx="1005403" cy="338554"/>
            </a:xfrm>
            <a:prstGeom prst="rect">
              <a:avLst/>
            </a:prstGeom>
            <a:noFill/>
          </p:spPr>
          <p:txBody>
            <a:bodyPr wrap="none" rtlCol="0">
              <a:spAutoFit/>
            </a:bodyPr>
            <a:lstStyle/>
            <a:p>
              <a:r>
                <a:rPr lang="zh-CN" altLang="en-US" sz="1600" b="1" dirty="0" smtClean="0">
                  <a:latin typeface="微软雅黑" pitchFamily="34" charset="-122"/>
                  <a:ea typeface="微软雅黑" pitchFamily="34" charset="-122"/>
                </a:rPr>
                <a:t>航空航天</a:t>
              </a:r>
              <a:endParaRPr lang="zh-CN" altLang="en-US" sz="1600" b="1" dirty="0">
                <a:latin typeface="微软雅黑" pitchFamily="34" charset="-122"/>
                <a:ea typeface="微软雅黑" pitchFamily="34" charset="-122"/>
              </a:endParaRPr>
            </a:p>
          </p:txBody>
        </p:sp>
      </p:grpSp>
    </p:spTree>
    <p:custDataLst>
      <p:tags r:id="rId1"/>
    </p:custDataLst>
    <p:extLst>
      <p:ext uri="{BB962C8B-B14F-4D97-AF65-F5344CB8AC3E}">
        <p14:creationId xmlns:p14="http://schemas.microsoft.com/office/powerpoint/2010/main" val="2451983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down)">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left)">
                                      <p:cBhvr>
                                        <p:cTn id="12" dur="500"/>
                                        <p:tgtEl>
                                          <p:spTgt spid="44"/>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wipe(left)">
                                      <p:cBhvr>
                                        <p:cTn id="16" dur="500"/>
                                        <p:tgtEl>
                                          <p:spTgt spid="47"/>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wipe(left)">
                                      <p:cBhvr>
                                        <p:cTn id="20" dur="500"/>
                                        <p:tgtEl>
                                          <p:spTgt spid="50"/>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wipe(left)">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62"/>
                                        </p:tgtEl>
                                        <p:attrNameLst>
                                          <p:attrName>style.visibility</p:attrName>
                                        </p:attrNameLst>
                                      </p:cBhvr>
                                      <p:to>
                                        <p:strVal val="visible"/>
                                      </p:to>
                                    </p:set>
                                    <p:animEffect transition="in" filter="wipe(down)">
                                      <p:cBhvr>
                                        <p:cTn id="29"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向天歌演示原创作品：www.TopPPT.cn)"/>
          <p:cNvSpPr/>
          <p:nvPr>
            <p:custDataLst>
              <p:tags r:id="rId2"/>
            </p:custDataLst>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5" name="Rectangle 4      (向天歌演示原创作品：www.TopPPT.cn)"/>
          <p:cNvSpPr/>
          <p:nvPr>
            <p:custDataLst>
              <p:tags r:id="rId3"/>
            </p:custDataLst>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6" name="Rectangle 5      (向天歌演示原创作品：www.TopPPT.cn)"/>
          <p:cNvSpPr/>
          <p:nvPr>
            <p:custDataLst>
              <p:tags r:id="rId4"/>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cxnSp>
        <p:nvCxnSpPr>
          <p:cNvPr id="32" name="Straight Connector 69      (向天歌演示原创作品：www.TopPPT.cn)"/>
          <p:cNvCxnSpPr/>
          <p:nvPr>
            <p:custDataLst>
              <p:tags r:id="rId5"/>
            </p:custDataLst>
          </p:nvPr>
        </p:nvCxnSpPr>
        <p:spPr>
          <a:xfrm>
            <a:off x="6104940" y="978712"/>
            <a:ext cx="1" cy="5462158"/>
          </a:xfrm>
          <a:prstGeom prst="line">
            <a:avLst/>
          </a:prstGeom>
          <a:ln w="19050">
            <a:solidFill>
              <a:srgbClr val="21A3D0"/>
            </a:solidFill>
            <a:prstDash val="sysDash"/>
          </a:ln>
        </p:spPr>
        <p:style>
          <a:lnRef idx="1">
            <a:schemeClr val="accent1"/>
          </a:lnRef>
          <a:fillRef idx="0">
            <a:schemeClr val="accent1"/>
          </a:fillRef>
          <a:effectRef idx="0">
            <a:schemeClr val="accent1"/>
          </a:effectRef>
          <a:fontRef idx="minor">
            <a:schemeClr val="tx1"/>
          </a:fontRef>
        </p:style>
      </p:cxnSp>
      <p:sp>
        <p:nvSpPr>
          <p:cNvPr id="2" name="圆角矩形 1"/>
          <p:cNvSpPr/>
          <p:nvPr/>
        </p:nvSpPr>
        <p:spPr>
          <a:xfrm>
            <a:off x="1594221" y="1376772"/>
            <a:ext cx="2880320" cy="504056"/>
          </a:xfrm>
          <a:prstGeom prst="roundRect">
            <a:avLst/>
          </a:prstGeom>
          <a:solidFill>
            <a:srgbClr val="2B2E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pPr>
            <a:r>
              <a:rPr lang="zh-CN" altLang="en-US" b="1" dirty="0" smtClean="0">
                <a:ea typeface="微软雅黑" pitchFamily="34" charset="-122"/>
              </a:rPr>
              <a:t>工信部数据（</a:t>
            </a:r>
            <a:r>
              <a:rPr lang="en-US" altLang="zh-CN" b="1" dirty="0" smtClean="0">
                <a:ea typeface="微软雅黑" pitchFamily="34" charset="-122"/>
              </a:rPr>
              <a:t>2016-2020</a:t>
            </a:r>
            <a:r>
              <a:rPr lang="zh-CN" altLang="en-US" b="1" dirty="0" smtClean="0">
                <a:ea typeface="微软雅黑" pitchFamily="34" charset="-122"/>
              </a:rPr>
              <a:t>）</a:t>
            </a:r>
            <a:endParaRPr lang="zh-CN" altLang="en-US" b="1" dirty="0">
              <a:ea typeface="微软雅黑" pitchFamily="34" charset="-122"/>
            </a:endParaRPr>
          </a:p>
        </p:txBody>
      </p:sp>
      <p:sp>
        <p:nvSpPr>
          <p:cNvPr id="43" name="TextBox 42"/>
          <p:cNvSpPr txBox="1"/>
          <p:nvPr/>
        </p:nvSpPr>
        <p:spPr>
          <a:xfrm>
            <a:off x="615950" y="3371508"/>
            <a:ext cx="492443" cy="1569660"/>
          </a:xfrm>
          <a:prstGeom prst="rect">
            <a:avLst/>
          </a:prstGeom>
          <a:noFill/>
        </p:spPr>
        <p:txBody>
          <a:bodyPr wrap="none" rtlCol="0">
            <a:spAutoFit/>
          </a:bodyPr>
          <a:lstStyle/>
          <a:p>
            <a:r>
              <a:rPr lang="zh-CN" altLang="en-US" sz="2400" b="1" dirty="0" smtClean="0">
                <a:latin typeface="微软雅黑" pitchFamily="34" charset="-122"/>
                <a:ea typeface="微软雅黑" pitchFamily="34" charset="-122"/>
              </a:rPr>
              <a:t>国</a:t>
            </a:r>
            <a:endParaRPr lang="en-US" altLang="zh-CN" sz="2400" b="1" dirty="0" smtClean="0">
              <a:latin typeface="微软雅黑" pitchFamily="34" charset="-122"/>
              <a:ea typeface="微软雅黑" pitchFamily="34" charset="-122"/>
            </a:endParaRPr>
          </a:p>
          <a:p>
            <a:endParaRPr lang="en-US" altLang="zh-CN" sz="2400" b="1" dirty="0">
              <a:latin typeface="微软雅黑" pitchFamily="34" charset="-122"/>
              <a:ea typeface="微软雅黑" pitchFamily="34" charset="-122"/>
            </a:endParaRPr>
          </a:p>
          <a:p>
            <a:endParaRPr lang="en-US" altLang="zh-CN" sz="2400" b="1" dirty="0" smtClean="0">
              <a:latin typeface="微软雅黑" pitchFamily="34" charset="-122"/>
              <a:ea typeface="微软雅黑" pitchFamily="34" charset="-122"/>
            </a:endParaRPr>
          </a:p>
          <a:p>
            <a:r>
              <a:rPr lang="zh-CN" altLang="en-US" sz="2400" b="1" dirty="0" smtClean="0">
                <a:latin typeface="微软雅黑" pitchFamily="34" charset="-122"/>
                <a:ea typeface="微软雅黑" pitchFamily="34" charset="-122"/>
              </a:rPr>
              <a:t>家</a:t>
            </a:r>
            <a:endParaRPr lang="zh-CN" altLang="en-US" sz="2400" b="1" dirty="0">
              <a:latin typeface="微软雅黑" pitchFamily="34" charset="-122"/>
              <a:ea typeface="微软雅黑" pitchFamily="34" charset="-122"/>
            </a:endParaRPr>
          </a:p>
        </p:txBody>
      </p:sp>
      <p:sp>
        <p:nvSpPr>
          <p:cNvPr id="48" name="圆角矩形 47"/>
          <p:cNvSpPr/>
          <p:nvPr/>
        </p:nvSpPr>
        <p:spPr>
          <a:xfrm>
            <a:off x="7583739" y="1376772"/>
            <a:ext cx="2976757" cy="504056"/>
          </a:xfrm>
          <a:prstGeom prst="roundRect">
            <a:avLst/>
          </a:prstGeom>
          <a:solidFill>
            <a:srgbClr val="2B2E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pPr>
            <a:r>
              <a:rPr lang="zh-CN" altLang="en-US" b="1" dirty="0">
                <a:ea typeface="微软雅黑" pitchFamily="34" charset="-122"/>
              </a:rPr>
              <a:t>经信委数据</a:t>
            </a:r>
            <a:r>
              <a:rPr lang="zh-CN" altLang="en-US" b="1" dirty="0" smtClean="0">
                <a:ea typeface="微软雅黑" pitchFamily="34" charset="-122"/>
              </a:rPr>
              <a:t>（</a:t>
            </a:r>
            <a:r>
              <a:rPr lang="en-US" altLang="zh-CN" b="1" dirty="0" smtClean="0">
                <a:ea typeface="微软雅黑" pitchFamily="34" charset="-122"/>
              </a:rPr>
              <a:t>2016-2020</a:t>
            </a:r>
            <a:r>
              <a:rPr lang="zh-CN" altLang="en-US" b="1" dirty="0" smtClean="0">
                <a:ea typeface="微软雅黑" pitchFamily="34" charset="-122"/>
              </a:rPr>
              <a:t>）</a:t>
            </a:r>
            <a:endParaRPr lang="zh-CN" altLang="en-US" b="1" dirty="0">
              <a:ea typeface="微软雅黑" pitchFamily="34" charset="-122"/>
            </a:endParaRPr>
          </a:p>
        </p:txBody>
      </p:sp>
      <p:grpSp>
        <p:nvGrpSpPr>
          <p:cNvPr id="13" name="组合 12"/>
          <p:cNvGrpSpPr/>
          <p:nvPr/>
        </p:nvGrpSpPr>
        <p:grpSpPr>
          <a:xfrm>
            <a:off x="1571071" y="2467188"/>
            <a:ext cx="909223" cy="3898656"/>
            <a:chOff x="1571071" y="2467188"/>
            <a:chExt cx="909223" cy="3898656"/>
          </a:xfrm>
        </p:grpSpPr>
        <p:sp>
          <p:nvSpPr>
            <p:cNvPr id="8" name="TextBox 7"/>
            <p:cNvSpPr txBox="1"/>
            <p:nvPr/>
          </p:nvSpPr>
          <p:spPr>
            <a:xfrm>
              <a:off x="1689379" y="5996512"/>
              <a:ext cx="646331" cy="369332"/>
            </a:xfrm>
            <a:prstGeom prst="rect">
              <a:avLst/>
            </a:prstGeom>
            <a:noFill/>
          </p:spPr>
          <p:txBody>
            <a:bodyPr wrap="none" rtlCol="0">
              <a:spAutoFit/>
            </a:bodyPr>
            <a:lstStyle/>
            <a:p>
              <a:r>
                <a:rPr lang="zh-CN" altLang="en-US" b="1" dirty="0" smtClean="0">
                  <a:latin typeface="微软雅黑" pitchFamily="34" charset="-122"/>
                  <a:ea typeface="微软雅黑" pitchFamily="34" charset="-122"/>
                </a:rPr>
                <a:t>需求</a:t>
              </a:r>
              <a:endParaRPr lang="zh-CN" altLang="en-US" b="1" dirty="0">
                <a:latin typeface="微软雅黑" pitchFamily="34" charset="-122"/>
                <a:ea typeface="微软雅黑" pitchFamily="34" charset="-122"/>
              </a:endParaRPr>
            </a:p>
          </p:txBody>
        </p:sp>
        <p:grpSp>
          <p:nvGrpSpPr>
            <p:cNvPr id="7" name="组合 6"/>
            <p:cNvGrpSpPr/>
            <p:nvPr/>
          </p:nvGrpSpPr>
          <p:grpSpPr>
            <a:xfrm>
              <a:off x="1571071" y="2467188"/>
              <a:ext cx="909223" cy="3033628"/>
              <a:chOff x="1571071" y="2420888"/>
              <a:chExt cx="909223" cy="3033628"/>
            </a:xfrm>
          </p:grpSpPr>
          <p:sp>
            <p:nvSpPr>
              <p:cNvPr id="3" name="圆柱形 2"/>
              <p:cNvSpPr/>
              <p:nvPr/>
            </p:nvSpPr>
            <p:spPr>
              <a:xfrm>
                <a:off x="1673410" y="2790220"/>
                <a:ext cx="712899" cy="2664296"/>
              </a:xfrm>
              <a:prstGeom prst="can">
                <a:avLst/>
              </a:prstGeom>
              <a:solidFill>
                <a:srgbClr val="3CA0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TextBox 39"/>
              <p:cNvSpPr txBox="1"/>
              <p:nvPr/>
            </p:nvSpPr>
            <p:spPr>
              <a:xfrm>
                <a:off x="1571071" y="2420888"/>
                <a:ext cx="909223" cy="369332"/>
              </a:xfrm>
              <a:prstGeom prst="rect">
                <a:avLst/>
              </a:prstGeom>
              <a:noFill/>
            </p:spPr>
            <p:txBody>
              <a:bodyPr wrap="none" rtlCol="0">
                <a:spAutoFit/>
              </a:bodyPr>
              <a:lstStyle/>
              <a:p>
                <a:r>
                  <a:rPr lang="en-US" altLang="zh-CN" b="1" dirty="0" smtClean="0">
                    <a:latin typeface="微软雅黑" pitchFamily="34" charset="-122"/>
                    <a:ea typeface="微软雅黑" pitchFamily="34" charset="-122"/>
                  </a:rPr>
                  <a:t>21.6</a:t>
                </a:r>
                <a:r>
                  <a:rPr lang="zh-CN" altLang="en-US" b="1" dirty="0" smtClean="0">
                    <a:latin typeface="微软雅黑" pitchFamily="34" charset="-122"/>
                    <a:ea typeface="微软雅黑" pitchFamily="34" charset="-122"/>
                  </a:rPr>
                  <a:t>万</a:t>
                </a:r>
                <a:endParaRPr lang="zh-CN" altLang="en-US" b="1" dirty="0">
                  <a:latin typeface="微软雅黑" pitchFamily="34" charset="-122"/>
                  <a:ea typeface="微软雅黑" pitchFamily="34" charset="-122"/>
                </a:endParaRPr>
              </a:p>
            </p:txBody>
          </p:sp>
        </p:grpSp>
      </p:grpSp>
      <p:grpSp>
        <p:nvGrpSpPr>
          <p:cNvPr id="14" name="组合 13"/>
          <p:cNvGrpSpPr/>
          <p:nvPr/>
        </p:nvGrpSpPr>
        <p:grpSpPr>
          <a:xfrm>
            <a:off x="3724359" y="3740829"/>
            <a:ext cx="712899" cy="2625015"/>
            <a:chOff x="3724359" y="3740829"/>
            <a:chExt cx="712899" cy="2625015"/>
          </a:xfrm>
        </p:grpSpPr>
        <p:sp>
          <p:nvSpPr>
            <p:cNvPr id="38" name="TextBox 37"/>
            <p:cNvSpPr txBox="1"/>
            <p:nvPr/>
          </p:nvSpPr>
          <p:spPr>
            <a:xfrm>
              <a:off x="3790927" y="5996512"/>
              <a:ext cx="646331" cy="369332"/>
            </a:xfrm>
            <a:prstGeom prst="rect">
              <a:avLst/>
            </a:prstGeom>
            <a:noFill/>
          </p:spPr>
          <p:txBody>
            <a:bodyPr wrap="none" rtlCol="0">
              <a:spAutoFit/>
            </a:bodyPr>
            <a:lstStyle/>
            <a:p>
              <a:r>
                <a:rPr lang="zh-CN" altLang="en-US" b="1" dirty="0" smtClean="0">
                  <a:latin typeface="微软雅黑" pitchFamily="34" charset="-122"/>
                  <a:ea typeface="微软雅黑" pitchFamily="34" charset="-122"/>
                </a:rPr>
                <a:t>供给</a:t>
              </a:r>
              <a:endParaRPr lang="zh-CN" altLang="en-US" b="1" dirty="0">
                <a:latin typeface="微软雅黑" pitchFamily="34" charset="-122"/>
                <a:ea typeface="微软雅黑" pitchFamily="34" charset="-122"/>
              </a:endParaRPr>
            </a:p>
          </p:txBody>
        </p:sp>
        <p:grpSp>
          <p:nvGrpSpPr>
            <p:cNvPr id="9" name="组合 8"/>
            <p:cNvGrpSpPr/>
            <p:nvPr/>
          </p:nvGrpSpPr>
          <p:grpSpPr>
            <a:xfrm>
              <a:off x="3724359" y="3740829"/>
              <a:ext cx="712899" cy="1742125"/>
              <a:chOff x="3724359" y="3740829"/>
              <a:chExt cx="712899" cy="1742125"/>
            </a:xfrm>
          </p:grpSpPr>
          <p:sp>
            <p:nvSpPr>
              <p:cNvPr id="36" name="圆柱形 35"/>
              <p:cNvSpPr/>
              <p:nvPr/>
            </p:nvSpPr>
            <p:spPr>
              <a:xfrm>
                <a:off x="3724359" y="4122368"/>
                <a:ext cx="712899" cy="1360586"/>
              </a:xfrm>
              <a:prstGeom prst="can">
                <a:avLst/>
              </a:prstGeom>
              <a:solidFill>
                <a:srgbClr val="3CA0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TextBox 41"/>
              <p:cNvSpPr txBox="1"/>
              <p:nvPr/>
            </p:nvSpPr>
            <p:spPr>
              <a:xfrm>
                <a:off x="3724850" y="3740829"/>
                <a:ext cx="700833" cy="369332"/>
              </a:xfrm>
              <a:prstGeom prst="rect">
                <a:avLst/>
              </a:prstGeom>
              <a:noFill/>
            </p:spPr>
            <p:txBody>
              <a:bodyPr wrap="none" rtlCol="0">
                <a:spAutoFit/>
              </a:bodyPr>
              <a:lstStyle/>
              <a:p>
                <a:r>
                  <a:rPr lang="en-US" altLang="zh-CN" b="1" dirty="0">
                    <a:latin typeface="微软雅黑" pitchFamily="34" charset="-122"/>
                    <a:ea typeface="微软雅黑" pitchFamily="34" charset="-122"/>
                  </a:rPr>
                  <a:t>1</a:t>
                </a:r>
                <a:r>
                  <a:rPr lang="en-US" altLang="zh-CN" b="1" dirty="0" smtClean="0">
                    <a:latin typeface="微软雅黑" pitchFamily="34" charset="-122"/>
                    <a:ea typeface="微软雅黑" pitchFamily="34" charset="-122"/>
                  </a:rPr>
                  <a:t>0</a:t>
                </a:r>
                <a:r>
                  <a:rPr lang="zh-CN" altLang="en-US" b="1" dirty="0" smtClean="0">
                    <a:latin typeface="微软雅黑" pitchFamily="34" charset="-122"/>
                    <a:ea typeface="微软雅黑" pitchFamily="34" charset="-122"/>
                  </a:rPr>
                  <a:t>万</a:t>
                </a:r>
                <a:endParaRPr lang="zh-CN" altLang="en-US" b="1" dirty="0">
                  <a:latin typeface="微软雅黑" pitchFamily="34" charset="-122"/>
                  <a:ea typeface="微软雅黑" pitchFamily="34" charset="-122"/>
                </a:endParaRPr>
              </a:p>
            </p:txBody>
          </p:sp>
        </p:grpSp>
      </p:grpSp>
      <p:sp>
        <p:nvSpPr>
          <p:cNvPr id="69" name="TextBox 68"/>
          <p:cNvSpPr txBox="1"/>
          <p:nvPr/>
        </p:nvSpPr>
        <p:spPr>
          <a:xfrm>
            <a:off x="11208568" y="3199172"/>
            <a:ext cx="492443" cy="1938992"/>
          </a:xfrm>
          <a:prstGeom prst="rect">
            <a:avLst/>
          </a:prstGeom>
          <a:noFill/>
        </p:spPr>
        <p:txBody>
          <a:bodyPr wrap="none" rtlCol="0">
            <a:spAutoFit/>
          </a:bodyPr>
          <a:lstStyle/>
          <a:p>
            <a:r>
              <a:rPr lang="zh-CN" altLang="en-US" sz="2400" b="1" dirty="0" smtClean="0">
                <a:latin typeface="微软雅黑" pitchFamily="34" charset="-122"/>
                <a:ea typeface="微软雅黑" pitchFamily="34" charset="-122"/>
              </a:rPr>
              <a:t>湖</a:t>
            </a:r>
            <a:endParaRPr lang="en-US" altLang="zh-CN" sz="2400" b="1" dirty="0" smtClean="0">
              <a:latin typeface="微软雅黑" pitchFamily="34" charset="-122"/>
              <a:ea typeface="微软雅黑" pitchFamily="34" charset="-122"/>
            </a:endParaRPr>
          </a:p>
          <a:p>
            <a:endParaRPr lang="en-US" altLang="zh-CN" sz="2400" b="1" dirty="0" smtClean="0">
              <a:latin typeface="微软雅黑" pitchFamily="34" charset="-122"/>
              <a:ea typeface="微软雅黑" pitchFamily="34" charset="-122"/>
            </a:endParaRPr>
          </a:p>
          <a:p>
            <a:r>
              <a:rPr lang="zh-CN" altLang="en-US" sz="2400" b="1" dirty="0" smtClean="0">
                <a:latin typeface="微软雅黑" pitchFamily="34" charset="-122"/>
                <a:ea typeface="微软雅黑" pitchFamily="34" charset="-122"/>
              </a:rPr>
              <a:t>南</a:t>
            </a:r>
            <a:endParaRPr lang="en-US" altLang="zh-CN" sz="2400" b="1" dirty="0" smtClean="0">
              <a:latin typeface="微软雅黑" pitchFamily="34" charset="-122"/>
              <a:ea typeface="微软雅黑" pitchFamily="34" charset="-122"/>
            </a:endParaRPr>
          </a:p>
          <a:p>
            <a:endParaRPr lang="en-US" altLang="zh-CN" sz="2400" b="1" dirty="0" smtClean="0">
              <a:latin typeface="微软雅黑" pitchFamily="34" charset="-122"/>
              <a:ea typeface="微软雅黑" pitchFamily="34" charset="-122"/>
            </a:endParaRPr>
          </a:p>
          <a:p>
            <a:r>
              <a:rPr lang="zh-CN" altLang="en-US" sz="2400" b="1" dirty="0" smtClean="0">
                <a:latin typeface="微软雅黑" pitchFamily="34" charset="-122"/>
                <a:ea typeface="微软雅黑" pitchFamily="34" charset="-122"/>
              </a:rPr>
              <a:t>省</a:t>
            </a:r>
            <a:endParaRPr lang="zh-CN" altLang="en-US" sz="2400" b="1" dirty="0">
              <a:latin typeface="微软雅黑" pitchFamily="34" charset="-122"/>
              <a:ea typeface="微软雅黑" pitchFamily="34" charset="-122"/>
            </a:endParaRPr>
          </a:p>
        </p:txBody>
      </p:sp>
      <p:grpSp>
        <p:nvGrpSpPr>
          <p:cNvPr id="17" name="组合 16"/>
          <p:cNvGrpSpPr/>
          <p:nvPr/>
        </p:nvGrpSpPr>
        <p:grpSpPr>
          <a:xfrm>
            <a:off x="7710507" y="2372030"/>
            <a:ext cx="712899" cy="3944956"/>
            <a:chOff x="7710507" y="2372030"/>
            <a:chExt cx="712899" cy="3944956"/>
          </a:xfrm>
        </p:grpSpPr>
        <p:sp>
          <p:nvSpPr>
            <p:cNvPr id="35" name="TextBox 34"/>
            <p:cNvSpPr txBox="1"/>
            <p:nvPr/>
          </p:nvSpPr>
          <p:spPr>
            <a:xfrm>
              <a:off x="7726476" y="5947654"/>
              <a:ext cx="646331" cy="369332"/>
            </a:xfrm>
            <a:prstGeom prst="rect">
              <a:avLst/>
            </a:prstGeom>
            <a:noFill/>
          </p:spPr>
          <p:txBody>
            <a:bodyPr wrap="none" rtlCol="0">
              <a:spAutoFit/>
            </a:bodyPr>
            <a:lstStyle/>
            <a:p>
              <a:r>
                <a:rPr lang="zh-CN" altLang="en-US" b="1" dirty="0" smtClean="0">
                  <a:latin typeface="微软雅黑" pitchFamily="34" charset="-122"/>
                  <a:ea typeface="微软雅黑" pitchFamily="34" charset="-122"/>
                </a:rPr>
                <a:t>需求</a:t>
              </a:r>
              <a:endParaRPr lang="zh-CN" altLang="en-US" b="1" dirty="0">
                <a:latin typeface="微软雅黑" pitchFamily="34" charset="-122"/>
                <a:ea typeface="微软雅黑" pitchFamily="34" charset="-122"/>
              </a:endParaRPr>
            </a:p>
          </p:txBody>
        </p:sp>
        <p:grpSp>
          <p:nvGrpSpPr>
            <p:cNvPr id="10" name="组合 9"/>
            <p:cNvGrpSpPr/>
            <p:nvPr/>
          </p:nvGrpSpPr>
          <p:grpSpPr>
            <a:xfrm>
              <a:off x="7710507" y="2372030"/>
              <a:ext cx="712899" cy="3033628"/>
              <a:chOff x="7710507" y="2372030"/>
              <a:chExt cx="712899" cy="3033628"/>
            </a:xfrm>
          </p:grpSpPr>
          <p:sp>
            <p:nvSpPr>
              <p:cNvPr id="33" name="圆柱形 32"/>
              <p:cNvSpPr/>
              <p:nvPr/>
            </p:nvSpPr>
            <p:spPr>
              <a:xfrm>
                <a:off x="7710507" y="2741362"/>
                <a:ext cx="712899" cy="2664296"/>
              </a:xfrm>
              <a:prstGeom prst="can">
                <a:avLst/>
              </a:prstGeom>
              <a:solidFill>
                <a:srgbClr val="3CA0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TextBox 38"/>
              <p:cNvSpPr txBox="1"/>
              <p:nvPr/>
            </p:nvSpPr>
            <p:spPr>
              <a:xfrm>
                <a:off x="7781657" y="2372030"/>
                <a:ext cx="558166" cy="369332"/>
              </a:xfrm>
              <a:prstGeom prst="rect">
                <a:avLst/>
              </a:prstGeom>
              <a:noFill/>
            </p:spPr>
            <p:txBody>
              <a:bodyPr wrap="none" rtlCol="0">
                <a:spAutoFit/>
              </a:bodyPr>
              <a:lstStyle/>
              <a:p>
                <a:r>
                  <a:rPr lang="en-US" altLang="zh-CN" b="1" dirty="0" smtClean="0">
                    <a:latin typeface="微软雅黑" pitchFamily="34" charset="-122"/>
                    <a:ea typeface="微软雅黑" pitchFamily="34" charset="-122"/>
                  </a:rPr>
                  <a:t>6</a:t>
                </a:r>
                <a:r>
                  <a:rPr lang="zh-CN" altLang="en-US" b="1" dirty="0" smtClean="0">
                    <a:latin typeface="微软雅黑" pitchFamily="34" charset="-122"/>
                    <a:ea typeface="微软雅黑" pitchFamily="34" charset="-122"/>
                  </a:rPr>
                  <a:t>万</a:t>
                </a:r>
                <a:endParaRPr lang="zh-CN" altLang="en-US" b="1" dirty="0">
                  <a:latin typeface="微软雅黑" pitchFamily="34" charset="-122"/>
                  <a:ea typeface="微软雅黑" pitchFamily="34" charset="-122"/>
                </a:endParaRPr>
              </a:p>
            </p:txBody>
          </p:sp>
        </p:grpSp>
      </p:grpSp>
      <p:grpSp>
        <p:nvGrpSpPr>
          <p:cNvPr id="18" name="组合 17"/>
          <p:cNvGrpSpPr/>
          <p:nvPr/>
        </p:nvGrpSpPr>
        <p:grpSpPr>
          <a:xfrm>
            <a:off x="9761456" y="3691971"/>
            <a:ext cx="767048" cy="2625015"/>
            <a:chOff x="9761456" y="3691971"/>
            <a:chExt cx="767048" cy="2625015"/>
          </a:xfrm>
        </p:grpSpPr>
        <p:sp>
          <p:nvSpPr>
            <p:cNvPr id="37" name="TextBox 36"/>
            <p:cNvSpPr txBox="1"/>
            <p:nvPr/>
          </p:nvSpPr>
          <p:spPr>
            <a:xfrm>
              <a:off x="9828024" y="5947654"/>
              <a:ext cx="646331" cy="369332"/>
            </a:xfrm>
            <a:prstGeom prst="rect">
              <a:avLst/>
            </a:prstGeom>
            <a:noFill/>
          </p:spPr>
          <p:txBody>
            <a:bodyPr wrap="none" rtlCol="0">
              <a:spAutoFit/>
            </a:bodyPr>
            <a:lstStyle/>
            <a:p>
              <a:r>
                <a:rPr lang="zh-CN" altLang="en-US" b="1" dirty="0" smtClean="0">
                  <a:latin typeface="微软雅黑" pitchFamily="34" charset="-122"/>
                  <a:ea typeface="微软雅黑" pitchFamily="34" charset="-122"/>
                </a:rPr>
                <a:t>供给</a:t>
              </a:r>
              <a:endParaRPr lang="zh-CN" altLang="en-US" b="1" dirty="0">
                <a:latin typeface="微软雅黑" pitchFamily="34" charset="-122"/>
                <a:ea typeface="微软雅黑" pitchFamily="34" charset="-122"/>
              </a:endParaRPr>
            </a:p>
          </p:txBody>
        </p:sp>
        <p:grpSp>
          <p:nvGrpSpPr>
            <p:cNvPr id="11" name="组合 10"/>
            <p:cNvGrpSpPr/>
            <p:nvPr/>
          </p:nvGrpSpPr>
          <p:grpSpPr>
            <a:xfrm>
              <a:off x="9761456" y="3691971"/>
              <a:ext cx="767048" cy="1742125"/>
              <a:chOff x="9761456" y="3691971"/>
              <a:chExt cx="767048" cy="1742125"/>
            </a:xfrm>
          </p:grpSpPr>
          <p:sp>
            <p:nvSpPr>
              <p:cNvPr id="34" name="圆柱形 33"/>
              <p:cNvSpPr/>
              <p:nvPr/>
            </p:nvSpPr>
            <p:spPr>
              <a:xfrm>
                <a:off x="9761456" y="4073510"/>
                <a:ext cx="712899" cy="1360586"/>
              </a:xfrm>
              <a:prstGeom prst="can">
                <a:avLst/>
              </a:prstGeom>
              <a:solidFill>
                <a:srgbClr val="3CA0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TextBox 40"/>
              <p:cNvSpPr txBox="1"/>
              <p:nvPr/>
            </p:nvSpPr>
            <p:spPr>
              <a:xfrm>
                <a:off x="9761947" y="3691971"/>
                <a:ext cx="766557" cy="369332"/>
              </a:xfrm>
              <a:prstGeom prst="rect">
                <a:avLst/>
              </a:prstGeom>
              <a:noFill/>
            </p:spPr>
            <p:txBody>
              <a:bodyPr wrap="none" rtlCol="0">
                <a:spAutoFit/>
              </a:bodyPr>
              <a:lstStyle/>
              <a:p>
                <a:r>
                  <a:rPr lang="en-US" altLang="zh-CN" b="1" dirty="0" smtClean="0">
                    <a:latin typeface="微软雅黑" pitchFamily="34" charset="-122"/>
                    <a:ea typeface="微软雅黑" pitchFamily="34" charset="-122"/>
                  </a:rPr>
                  <a:t>2.4</a:t>
                </a:r>
                <a:r>
                  <a:rPr lang="zh-CN" altLang="en-US" b="1" dirty="0" smtClean="0">
                    <a:latin typeface="微软雅黑" pitchFamily="34" charset="-122"/>
                    <a:ea typeface="微软雅黑" pitchFamily="34" charset="-122"/>
                  </a:rPr>
                  <a:t>万</a:t>
                </a:r>
                <a:endParaRPr lang="zh-CN" altLang="en-US" b="1" dirty="0">
                  <a:latin typeface="微软雅黑" pitchFamily="34" charset="-122"/>
                  <a:ea typeface="微软雅黑" pitchFamily="34" charset="-122"/>
                </a:endParaRPr>
              </a:p>
            </p:txBody>
          </p:sp>
        </p:grpSp>
      </p:grpSp>
      <p:grpSp>
        <p:nvGrpSpPr>
          <p:cNvPr id="12" name="组合 11"/>
          <p:cNvGrpSpPr/>
          <p:nvPr/>
        </p:nvGrpSpPr>
        <p:grpSpPr>
          <a:xfrm>
            <a:off x="2839766" y="5717497"/>
            <a:ext cx="6689840" cy="879855"/>
            <a:chOff x="2839766" y="5717497"/>
            <a:chExt cx="6689840" cy="879855"/>
          </a:xfrm>
        </p:grpSpPr>
        <p:sp>
          <p:nvSpPr>
            <p:cNvPr id="15" name="矩形 14"/>
            <p:cNvSpPr/>
            <p:nvPr/>
          </p:nvSpPr>
          <p:spPr>
            <a:xfrm>
              <a:off x="2839766" y="5766355"/>
              <a:ext cx="652743" cy="830997"/>
            </a:xfrm>
            <a:prstGeom prst="rect">
              <a:avLst/>
            </a:prstGeom>
          </p:spPr>
          <p:txBody>
            <a:bodyPr wrap="none">
              <a:spAutoFit/>
            </a:bodyPr>
            <a:lstStyle/>
            <a:p>
              <a:r>
                <a:rPr lang="en-US" altLang="zh-CN" sz="4800" b="1" dirty="0" smtClean="0">
                  <a:solidFill>
                    <a:srgbClr val="FF0000"/>
                  </a:solidFill>
                  <a:latin typeface="微软雅黑" pitchFamily="34" charset="-122"/>
                  <a:ea typeface="微软雅黑" pitchFamily="34" charset="-122"/>
                </a:rPr>
                <a:t>&gt;</a:t>
              </a:r>
              <a:endParaRPr lang="zh-CN" altLang="en-US" sz="4800" b="1" dirty="0">
                <a:solidFill>
                  <a:srgbClr val="FF0000"/>
                </a:solidFill>
                <a:latin typeface="微软雅黑" pitchFamily="34" charset="-122"/>
                <a:ea typeface="微软雅黑" pitchFamily="34" charset="-122"/>
              </a:endParaRPr>
            </a:p>
          </p:txBody>
        </p:sp>
        <p:sp>
          <p:nvSpPr>
            <p:cNvPr id="44" name="矩形 43"/>
            <p:cNvSpPr/>
            <p:nvPr/>
          </p:nvSpPr>
          <p:spPr>
            <a:xfrm>
              <a:off x="8876863" y="5717497"/>
              <a:ext cx="652743" cy="830997"/>
            </a:xfrm>
            <a:prstGeom prst="rect">
              <a:avLst/>
            </a:prstGeom>
          </p:spPr>
          <p:txBody>
            <a:bodyPr wrap="none">
              <a:spAutoFit/>
            </a:bodyPr>
            <a:lstStyle/>
            <a:p>
              <a:r>
                <a:rPr lang="en-US" altLang="zh-CN" sz="4800" b="1" dirty="0" smtClean="0">
                  <a:solidFill>
                    <a:srgbClr val="FF0000"/>
                  </a:solidFill>
                  <a:latin typeface="微软雅黑" pitchFamily="34" charset="-122"/>
                  <a:ea typeface="微软雅黑" pitchFamily="34" charset="-122"/>
                </a:rPr>
                <a:t>&gt;</a:t>
              </a:r>
              <a:endParaRPr lang="zh-CN" altLang="en-US" sz="4800" b="1" dirty="0">
                <a:solidFill>
                  <a:srgbClr val="FF0000"/>
                </a:solidFill>
                <a:latin typeface="微软雅黑" pitchFamily="34" charset="-122"/>
                <a:ea typeface="微软雅黑" pitchFamily="34" charset="-122"/>
              </a:endParaRPr>
            </a:p>
          </p:txBody>
        </p:sp>
      </p:grpSp>
      <p:sp>
        <p:nvSpPr>
          <p:cNvPr id="45" name="Rectangle 32      (向天歌演示原创作品：www.TopPPT.cn)"/>
          <p:cNvSpPr/>
          <p:nvPr>
            <p:custDataLst>
              <p:tags r:id="rId6"/>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46" name="Rectangle 32      (向天歌演示原创作品：www.TopPPT.cn)"/>
          <p:cNvSpPr/>
          <p:nvPr>
            <p:custDataLst>
              <p:tags r:id="rId7"/>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47" name="TextBox 6      (向天歌演示原创作品：www.TopPPT.cn)"/>
          <p:cNvSpPr txBox="1"/>
          <p:nvPr>
            <p:custDataLst>
              <p:tags r:id="rId8"/>
            </p:custDataLst>
          </p:nvPr>
        </p:nvSpPr>
        <p:spPr>
          <a:xfrm>
            <a:off x="681038" y="304800"/>
            <a:ext cx="3590364" cy="461665"/>
          </a:xfrm>
          <a:prstGeom prst="rect">
            <a:avLst/>
          </a:prstGeom>
          <a:noFill/>
          <a:ln w="9525">
            <a:noFill/>
          </a:ln>
        </p:spPr>
        <p:txBody>
          <a:bodyPr wrap="square">
            <a:spAutoFit/>
          </a:bodyPr>
          <a:lstStyle/>
          <a:p>
            <a:pPr lvl="0" eaLnBrk="1" hangingPunct="1"/>
            <a:r>
              <a:rPr lang="en-US" altLang="zh-CN" sz="2400" b="1" dirty="0" smtClean="0">
                <a:latin typeface="微软雅黑" pitchFamily="34" charset="-122"/>
                <a:ea typeface="微软雅黑" pitchFamily="34" charset="-122"/>
              </a:rPr>
              <a:t>2.</a:t>
            </a:r>
            <a:r>
              <a:rPr lang="zh-CN" altLang="en-US" sz="2400" b="1" dirty="0" smtClean="0">
                <a:latin typeface="微软雅黑" pitchFamily="34" charset="-122"/>
                <a:ea typeface="微软雅黑" pitchFamily="34" charset="-122"/>
              </a:rPr>
              <a:t>打造专业建设两链</a:t>
            </a:r>
            <a:endParaRPr lang="zh-CN" altLang="en-US" sz="2400" b="1" dirty="0">
              <a:latin typeface="微软雅黑" pitchFamily="34" charset="-122"/>
              <a:ea typeface="微软雅黑" pitchFamily="34" charset="-122"/>
            </a:endParaRPr>
          </a:p>
        </p:txBody>
      </p:sp>
      <p:grpSp>
        <p:nvGrpSpPr>
          <p:cNvPr id="49" name="组合 48"/>
          <p:cNvGrpSpPr/>
          <p:nvPr/>
        </p:nvGrpSpPr>
        <p:grpSpPr>
          <a:xfrm>
            <a:off x="3575720" y="260350"/>
            <a:ext cx="3088484" cy="432346"/>
            <a:chOff x="2783633" y="260350"/>
            <a:chExt cx="3088484" cy="432346"/>
          </a:xfrm>
        </p:grpSpPr>
        <p:cxnSp>
          <p:nvCxnSpPr>
            <p:cNvPr id="50" name="Straight Connector 69      (向天歌演示原创作品：www.TopPPT.cn)"/>
            <p:cNvCxnSpPr/>
            <p:nvPr>
              <p:custDataLst>
                <p:tags r:id="rId10"/>
              </p:custDataLst>
            </p:nvPr>
          </p:nvCxnSpPr>
          <p:spPr>
            <a:xfrm>
              <a:off x="2798286" y="260350"/>
              <a:ext cx="1" cy="428625"/>
            </a:xfrm>
            <a:prstGeom prst="line">
              <a:avLst/>
            </a:prstGeom>
            <a:ln w="19050">
              <a:solidFill>
                <a:srgbClr val="21A3D0"/>
              </a:solidFill>
              <a:prstDash val="sysDash"/>
            </a:ln>
          </p:spPr>
          <p:style>
            <a:lnRef idx="1">
              <a:schemeClr val="accent1"/>
            </a:lnRef>
            <a:fillRef idx="0">
              <a:schemeClr val="accent1"/>
            </a:fillRef>
            <a:effectRef idx="0">
              <a:schemeClr val="accent1"/>
            </a:effectRef>
            <a:fontRef idx="minor">
              <a:schemeClr val="tx1"/>
            </a:fontRef>
          </p:style>
        </p:cxnSp>
        <p:cxnSp>
          <p:nvCxnSpPr>
            <p:cNvPr id="51" name="Straight Connector 69      (向天歌演示原创作品：www.TopPPT.cn)"/>
            <p:cNvCxnSpPr/>
            <p:nvPr>
              <p:custDataLst>
                <p:tags r:id="rId11"/>
              </p:custDataLst>
            </p:nvPr>
          </p:nvCxnSpPr>
          <p:spPr>
            <a:xfrm flipH="1" flipV="1">
              <a:off x="2783633" y="688974"/>
              <a:ext cx="3088484" cy="3722"/>
            </a:xfrm>
            <a:prstGeom prst="line">
              <a:avLst/>
            </a:prstGeom>
            <a:ln w="19050">
              <a:solidFill>
                <a:srgbClr val="21A3D0"/>
              </a:solidFill>
              <a:prstDash val="sysDash"/>
            </a:ln>
          </p:spPr>
          <p:style>
            <a:lnRef idx="1">
              <a:schemeClr val="accent1"/>
            </a:lnRef>
            <a:fillRef idx="0">
              <a:schemeClr val="accent1"/>
            </a:fillRef>
            <a:effectRef idx="0">
              <a:schemeClr val="accent1"/>
            </a:effectRef>
            <a:fontRef idx="minor">
              <a:schemeClr val="tx1"/>
            </a:fontRef>
          </p:style>
        </p:cxnSp>
      </p:grpSp>
      <p:sp>
        <p:nvSpPr>
          <p:cNvPr id="52" name="TextBox 6      (向天歌演示原创作品：www.TopPPT.cn)"/>
          <p:cNvSpPr txBox="1"/>
          <p:nvPr>
            <p:custDataLst>
              <p:tags r:id="rId9"/>
            </p:custDataLst>
          </p:nvPr>
        </p:nvSpPr>
        <p:spPr>
          <a:xfrm>
            <a:off x="3604990" y="323364"/>
            <a:ext cx="2318618" cy="369332"/>
          </a:xfrm>
          <a:prstGeom prst="rect">
            <a:avLst/>
          </a:prstGeom>
          <a:noFill/>
          <a:ln w="9525">
            <a:noFill/>
          </a:ln>
        </p:spPr>
        <p:txBody>
          <a:bodyPr wrap="square">
            <a:spAutoFit/>
          </a:bodyPr>
          <a:lstStyle/>
          <a:p>
            <a:pPr lvl="0" eaLnBrk="1" hangingPunct="1"/>
            <a:r>
              <a:rPr lang="en-US" altLang="zh-CN" b="1" dirty="0" smtClean="0">
                <a:latin typeface="微软雅黑" pitchFamily="34" charset="-122"/>
                <a:ea typeface="微软雅黑" pitchFamily="34" charset="-122"/>
              </a:rPr>
              <a:t>2.1 </a:t>
            </a:r>
            <a:r>
              <a:rPr lang="zh-CN" altLang="en-US" b="1" dirty="0">
                <a:latin typeface="微软雅黑" pitchFamily="34" charset="-122"/>
                <a:ea typeface="微软雅黑" pitchFamily="34" charset="-122"/>
              </a:rPr>
              <a:t>行业变化趋势</a:t>
            </a:r>
          </a:p>
        </p:txBody>
      </p:sp>
    </p:spTree>
    <p:custDataLst>
      <p:tags r:id="rId1"/>
    </p:custDataLst>
    <p:extLst>
      <p:ext uri="{BB962C8B-B14F-4D97-AF65-F5344CB8AC3E}">
        <p14:creationId xmlns:p14="http://schemas.microsoft.com/office/powerpoint/2010/main" val="70170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custDataLst>
              <p:tags r:id="rId2"/>
            </p:custDataLst>
          </p:nvPr>
        </p:nvSpPr>
        <p:spPr>
          <a:xfrm>
            <a:off x="0" y="260350"/>
            <a:ext cx="407988" cy="431800"/>
          </a:xfrm>
          <a:prstGeom prst="rect">
            <a:avLst/>
          </a:prstGeom>
          <a:solidFill>
            <a:srgbClr val="3CA0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31" name="Rectangle 30      (向天歌演示原创作品：www.TopPPT.cn)"/>
          <p:cNvSpPr/>
          <p:nvPr>
            <p:custDataLst>
              <p:tags r:id="rId3"/>
            </p:custDataLst>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33" name="Rectangle 32      (向天歌演示原创作品：www.TopPPT.cn)"/>
          <p:cNvSpPr/>
          <p:nvPr>
            <p:custDataLst>
              <p:tags r:id="rId4"/>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grpSp>
        <p:nvGrpSpPr>
          <p:cNvPr id="8202" name="组合 8201"/>
          <p:cNvGrpSpPr/>
          <p:nvPr/>
        </p:nvGrpSpPr>
        <p:grpSpPr>
          <a:xfrm>
            <a:off x="2969579" y="2924944"/>
            <a:ext cx="1056691" cy="2880320"/>
            <a:chOff x="2969579" y="2924944"/>
            <a:chExt cx="1056691" cy="2880320"/>
          </a:xfrm>
        </p:grpSpPr>
        <p:cxnSp>
          <p:nvCxnSpPr>
            <p:cNvPr id="8" name="直接箭头连接符 7"/>
            <p:cNvCxnSpPr>
              <a:stCxn id="2" idx="3"/>
              <a:endCxn id="16" idx="1"/>
            </p:cNvCxnSpPr>
            <p:nvPr/>
          </p:nvCxnSpPr>
          <p:spPr>
            <a:xfrm>
              <a:off x="2986869" y="2924944"/>
              <a:ext cx="1038189" cy="0"/>
            </a:xfrm>
            <a:prstGeom prst="straightConnector1">
              <a:avLst/>
            </a:prstGeom>
            <a:ln w="25400">
              <a:solidFill>
                <a:schemeClr val="tx1"/>
              </a:solidFill>
              <a:headEnd w="sm" len="sm"/>
              <a:tailEnd type="triangle"/>
            </a:ln>
          </p:spPr>
          <p:style>
            <a:lnRef idx="1">
              <a:schemeClr val="accent1"/>
            </a:lnRef>
            <a:fillRef idx="0">
              <a:schemeClr val="accent1"/>
            </a:fillRef>
            <a:effectRef idx="0">
              <a:schemeClr val="accent1"/>
            </a:effectRef>
            <a:fontRef idx="minor">
              <a:schemeClr val="tx1"/>
            </a:fontRef>
          </p:style>
        </p:cxnSp>
        <p:cxnSp>
          <p:nvCxnSpPr>
            <p:cNvPr id="53" name="直接箭头连接符 52"/>
            <p:cNvCxnSpPr/>
            <p:nvPr/>
          </p:nvCxnSpPr>
          <p:spPr>
            <a:xfrm>
              <a:off x="2969579" y="3884198"/>
              <a:ext cx="103818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接箭头连接符 53"/>
            <p:cNvCxnSpPr/>
            <p:nvPr/>
          </p:nvCxnSpPr>
          <p:spPr>
            <a:xfrm>
              <a:off x="2976506" y="4857585"/>
              <a:ext cx="103818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接箭头连接符 54"/>
            <p:cNvCxnSpPr/>
            <p:nvPr/>
          </p:nvCxnSpPr>
          <p:spPr>
            <a:xfrm>
              <a:off x="2988081" y="5805264"/>
              <a:ext cx="103818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204" name="组合 8203"/>
          <p:cNvGrpSpPr/>
          <p:nvPr/>
        </p:nvGrpSpPr>
        <p:grpSpPr>
          <a:xfrm>
            <a:off x="5205075" y="2924944"/>
            <a:ext cx="914525" cy="2891895"/>
            <a:chOff x="5205075" y="2924944"/>
            <a:chExt cx="914525" cy="2891895"/>
          </a:xfrm>
        </p:grpSpPr>
        <p:cxnSp>
          <p:nvCxnSpPr>
            <p:cNvPr id="56" name="直接箭头连接符 55"/>
            <p:cNvCxnSpPr/>
            <p:nvPr/>
          </p:nvCxnSpPr>
          <p:spPr>
            <a:xfrm>
              <a:off x="5216650" y="2924944"/>
              <a:ext cx="893483" cy="129614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接箭头连接符 56"/>
            <p:cNvCxnSpPr>
              <a:endCxn id="20" idx="1"/>
            </p:cNvCxnSpPr>
            <p:nvPr/>
          </p:nvCxnSpPr>
          <p:spPr>
            <a:xfrm>
              <a:off x="5205075" y="3885051"/>
              <a:ext cx="905058" cy="48437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接箭头连接符 57"/>
            <p:cNvCxnSpPr>
              <a:stCxn id="18" idx="3"/>
            </p:cNvCxnSpPr>
            <p:nvPr/>
          </p:nvCxnSpPr>
          <p:spPr>
            <a:xfrm flipV="1">
              <a:off x="5216650" y="4429860"/>
              <a:ext cx="893483" cy="41529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接箭头连接符 58"/>
            <p:cNvCxnSpPr/>
            <p:nvPr/>
          </p:nvCxnSpPr>
          <p:spPr>
            <a:xfrm flipV="1">
              <a:off x="5243479" y="4520695"/>
              <a:ext cx="876121" cy="129614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207" name="组合 8206"/>
          <p:cNvGrpSpPr/>
          <p:nvPr/>
        </p:nvGrpSpPr>
        <p:grpSpPr>
          <a:xfrm>
            <a:off x="7993916" y="2492896"/>
            <a:ext cx="858186" cy="3778258"/>
            <a:chOff x="7993916" y="2492896"/>
            <a:chExt cx="858186" cy="3778258"/>
          </a:xfrm>
        </p:grpSpPr>
        <p:cxnSp>
          <p:nvCxnSpPr>
            <p:cNvPr id="68" name="直接箭头连接符 67"/>
            <p:cNvCxnSpPr>
              <a:endCxn id="51" idx="1"/>
            </p:cNvCxnSpPr>
            <p:nvPr/>
          </p:nvCxnSpPr>
          <p:spPr>
            <a:xfrm flipV="1">
              <a:off x="7993916" y="2492896"/>
              <a:ext cx="858186" cy="187220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直接箭头连接符 69"/>
            <p:cNvCxnSpPr>
              <a:endCxn id="48" idx="1"/>
            </p:cNvCxnSpPr>
            <p:nvPr/>
          </p:nvCxnSpPr>
          <p:spPr>
            <a:xfrm flipV="1">
              <a:off x="7993916" y="3429000"/>
              <a:ext cx="858186" cy="93610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接箭头连接符 71"/>
            <p:cNvCxnSpPr>
              <a:endCxn id="47" idx="1"/>
            </p:cNvCxnSpPr>
            <p:nvPr/>
          </p:nvCxnSpPr>
          <p:spPr>
            <a:xfrm>
              <a:off x="7993916" y="4365104"/>
              <a:ext cx="858186"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接箭头连接符 74"/>
            <p:cNvCxnSpPr>
              <a:stCxn id="20" idx="3"/>
              <a:endCxn id="49" idx="1"/>
            </p:cNvCxnSpPr>
            <p:nvPr/>
          </p:nvCxnSpPr>
          <p:spPr>
            <a:xfrm>
              <a:off x="7993916" y="4369427"/>
              <a:ext cx="858186" cy="93178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直接箭头连接符 77"/>
            <p:cNvCxnSpPr>
              <a:stCxn id="20" idx="3"/>
            </p:cNvCxnSpPr>
            <p:nvPr/>
          </p:nvCxnSpPr>
          <p:spPr>
            <a:xfrm>
              <a:off x="7993916" y="4369427"/>
              <a:ext cx="856754" cy="190172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201" name="组合 8200"/>
          <p:cNvGrpSpPr/>
          <p:nvPr/>
        </p:nvGrpSpPr>
        <p:grpSpPr>
          <a:xfrm>
            <a:off x="1779005" y="1044109"/>
            <a:ext cx="1224136" cy="4977179"/>
            <a:chOff x="1779005" y="1044109"/>
            <a:chExt cx="1224136" cy="4977179"/>
          </a:xfrm>
        </p:grpSpPr>
        <p:sp>
          <p:nvSpPr>
            <p:cNvPr id="2" name="圆角矩形 1"/>
            <p:cNvSpPr/>
            <p:nvPr/>
          </p:nvSpPr>
          <p:spPr>
            <a:xfrm>
              <a:off x="1795277" y="2708920"/>
              <a:ext cx="1191592" cy="432048"/>
            </a:xfrm>
            <a:prstGeom prst="roundRect">
              <a:avLst/>
            </a:prstGeom>
            <a:solidFill>
              <a:srgbClr val="3CA0F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tx1"/>
                  </a:solidFill>
                  <a:latin typeface="微软雅黑" pitchFamily="34" charset="-122"/>
                  <a:ea typeface="微软雅黑" pitchFamily="34" charset="-122"/>
                </a:rPr>
                <a:t>企业调研</a:t>
              </a:r>
              <a:endParaRPr lang="zh-CN" altLang="en-US" b="1" dirty="0">
                <a:solidFill>
                  <a:schemeClr val="tx1"/>
                </a:solidFill>
                <a:latin typeface="微软雅黑" pitchFamily="34" charset="-122"/>
                <a:ea typeface="微软雅黑" pitchFamily="34" charset="-122"/>
              </a:endParaRPr>
            </a:p>
          </p:txBody>
        </p:sp>
        <p:sp>
          <p:nvSpPr>
            <p:cNvPr id="11" name="圆角矩形 10"/>
            <p:cNvSpPr/>
            <p:nvPr/>
          </p:nvSpPr>
          <p:spPr>
            <a:xfrm>
              <a:off x="1801604" y="3669027"/>
              <a:ext cx="1178939" cy="432048"/>
            </a:xfrm>
            <a:prstGeom prst="roundRect">
              <a:avLst/>
            </a:prstGeom>
            <a:solidFill>
              <a:srgbClr val="3CA0F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tx1"/>
                  </a:solidFill>
                  <a:latin typeface="微软雅黑" pitchFamily="34" charset="-122"/>
                  <a:ea typeface="微软雅黑" pitchFamily="34" charset="-122"/>
                </a:rPr>
                <a:t>岗位监测</a:t>
              </a:r>
              <a:endParaRPr lang="zh-CN" altLang="en-US" b="1" dirty="0">
                <a:solidFill>
                  <a:schemeClr val="tx1"/>
                </a:solidFill>
                <a:latin typeface="微软雅黑" pitchFamily="34" charset="-122"/>
                <a:ea typeface="微软雅黑" pitchFamily="34" charset="-122"/>
              </a:endParaRPr>
            </a:p>
          </p:txBody>
        </p:sp>
        <p:sp>
          <p:nvSpPr>
            <p:cNvPr id="12" name="圆角矩形 11"/>
            <p:cNvSpPr/>
            <p:nvPr/>
          </p:nvSpPr>
          <p:spPr>
            <a:xfrm>
              <a:off x="1791556" y="4629134"/>
              <a:ext cx="1199034" cy="432048"/>
            </a:xfrm>
            <a:prstGeom prst="roundRect">
              <a:avLst/>
            </a:prstGeom>
            <a:solidFill>
              <a:srgbClr val="3CA0F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tx1"/>
                  </a:solidFill>
                  <a:latin typeface="微软雅黑" pitchFamily="34" charset="-122"/>
                  <a:ea typeface="微软雅黑" pitchFamily="34" charset="-122"/>
                </a:rPr>
                <a:t>行业会议</a:t>
              </a:r>
              <a:endParaRPr lang="zh-CN" altLang="en-US" b="1" dirty="0">
                <a:solidFill>
                  <a:schemeClr val="tx1"/>
                </a:solidFill>
                <a:latin typeface="微软雅黑" pitchFamily="34" charset="-122"/>
                <a:ea typeface="微软雅黑" pitchFamily="34" charset="-122"/>
              </a:endParaRPr>
            </a:p>
          </p:txBody>
        </p:sp>
        <p:sp>
          <p:nvSpPr>
            <p:cNvPr id="15" name="圆角矩形 14"/>
            <p:cNvSpPr/>
            <p:nvPr/>
          </p:nvSpPr>
          <p:spPr>
            <a:xfrm>
              <a:off x="1779005" y="5589240"/>
              <a:ext cx="1224136" cy="432048"/>
            </a:xfrm>
            <a:prstGeom prst="roundRect">
              <a:avLst/>
            </a:prstGeom>
            <a:solidFill>
              <a:srgbClr val="3CA0F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tx1"/>
                  </a:solidFill>
                  <a:latin typeface="微软雅黑" pitchFamily="34" charset="-122"/>
                  <a:ea typeface="微软雅黑" pitchFamily="34" charset="-122"/>
                </a:rPr>
                <a:t>毕业跟踪</a:t>
              </a:r>
              <a:endParaRPr lang="zh-CN" altLang="en-US" b="1" dirty="0">
                <a:solidFill>
                  <a:schemeClr val="tx1"/>
                </a:solidFill>
                <a:latin typeface="微软雅黑" pitchFamily="34" charset="-122"/>
                <a:ea typeface="微软雅黑" pitchFamily="34" charset="-122"/>
              </a:endParaRPr>
            </a:p>
          </p:txBody>
        </p:sp>
        <p:sp>
          <p:nvSpPr>
            <p:cNvPr id="8200" name="TextBox 8199"/>
            <p:cNvSpPr txBox="1"/>
            <p:nvPr/>
          </p:nvSpPr>
          <p:spPr>
            <a:xfrm>
              <a:off x="1901195" y="1044109"/>
              <a:ext cx="979755" cy="369332"/>
            </a:xfrm>
            <a:prstGeom prst="rect">
              <a:avLst/>
            </a:prstGeom>
            <a:noFill/>
          </p:spPr>
          <p:txBody>
            <a:bodyPr wrap="none" rtlCol="0">
              <a:spAutoFit/>
            </a:bodyPr>
            <a:lstStyle/>
            <a:p>
              <a:r>
                <a:rPr lang="en-US" altLang="zh-CN" b="1" dirty="0" smtClean="0">
                  <a:solidFill>
                    <a:srgbClr val="FF0000"/>
                  </a:solidFill>
                  <a:latin typeface="微软雅黑" pitchFamily="34" charset="-122"/>
                  <a:ea typeface="微软雅黑" pitchFamily="34" charset="-122"/>
                </a:rPr>
                <a:t>C</a:t>
              </a:r>
              <a:r>
                <a:rPr lang="en-US" altLang="zh-CN" b="1" dirty="0" smtClean="0">
                  <a:latin typeface="微软雅黑" pitchFamily="34" charset="-122"/>
                  <a:ea typeface="微软雅黑" pitchFamily="34" charset="-122"/>
                </a:rPr>
                <a:t>ollect</a:t>
              </a:r>
              <a:endParaRPr lang="zh-CN" altLang="en-US" b="1" dirty="0">
                <a:latin typeface="微软雅黑" pitchFamily="34" charset="-122"/>
                <a:ea typeface="微软雅黑" pitchFamily="34" charset="-122"/>
              </a:endParaRPr>
            </a:p>
          </p:txBody>
        </p:sp>
        <p:sp>
          <p:nvSpPr>
            <p:cNvPr id="84" name="TextBox 83"/>
            <p:cNvSpPr txBox="1"/>
            <p:nvPr/>
          </p:nvSpPr>
          <p:spPr>
            <a:xfrm>
              <a:off x="1835953" y="1619508"/>
              <a:ext cx="1107996" cy="369332"/>
            </a:xfrm>
            <a:prstGeom prst="rect">
              <a:avLst/>
            </a:prstGeom>
            <a:noFill/>
          </p:spPr>
          <p:txBody>
            <a:bodyPr wrap="none" rtlCol="0">
              <a:spAutoFit/>
            </a:bodyPr>
            <a:lstStyle/>
            <a:p>
              <a:r>
                <a:rPr lang="zh-CN" altLang="en-US" b="1" dirty="0" smtClean="0">
                  <a:latin typeface="微软雅黑" pitchFamily="34" charset="-122"/>
                  <a:ea typeface="微软雅黑" pitchFamily="34" charset="-122"/>
                </a:rPr>
                <a:t>信息</a:t>
              </a:r>
              <a:r>
                <a:rPr lang="zh-CN" altLang="en-US" b="1" dirty="0" smtClean="0">
                  <a:solidFill>
                    <a:srgbClr val="FF0000"/>
                  </a:solidFill>
                  <a:latin typeface="微软雅黑" pitchFamily="34" charset="-122"/>
                  <a:ea typeface="微软雅黑" pitchFamily="34" charset="-122"/>
                </a:rPr>
                <a:t>采集</a:t>
              </a:r>
              <a:endParaRPr lang="zh-CN" altLang="en-US" b="1" dirty="0">
                <a:solidFill>
                  <a:srgbClr val="FF0000"/>
                </a:solidFill>
                <a:latin typeface="微软雅黑" pitchFamily="34" charset="-122"/>
                <a:ea typeface="微软雅黑" pitchFamily="34" charset="-122"/>
              </a:endParaRPr>
            </a:p>
          </p:txBody>
        </p:sp>
      </p:grpSp>
      <p:grpSp>
        <p:nvGrpSpPr>
          <p:cNvPr id="8203" name="组合 8202"/>
          <p:cNvGrpSpPr/>
          <p:nvPr/>
        </p:nvGrpSpPr>
        <p:grpSpPr>
          <a:xfrm>
            <a:off x="4004963" y="1045968"/>
            <a:ext cx="1246412" cy="4975320"/>
            <a:chOff x="4004963" y="1045968"/>
            <a:chExt cx="1246412" cy="4975320"/>
          </a:xfrm>
        </p:grpSpPr>
        <p:sp>
          <p:nvSpPr>
            <p:cNvPr id="16" name="圆角矩形 15"/>
            <p:cNvSpPr/>
            <p:nvPr/>
          </p:nvSpPr>
          <p:spPr>
            <a:xfrm>
              <a:off x="4025058" y="2708920"/>
              <a:ext cx="1191592" cy="432048"/>
            </a:xfrm>
            <a:prstGeom prst="roundRect">
              <a:avLst/>
            </a:prstGeom>
            <a:solidFill>
              <a:srgbClr val="3CA0F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tx1"/>
                  </a:solidFill>
                  <a:latin typeface="微软雅黑" pitchFamily="34" charset="-122"/>
                  <a:ea typeface="微软雅黑" pitchFamily="34" charset="-122"/>
                </a:rPr>
                <a:t>技术革新</a:t>
              </a:r>
              <a:endParaRPr lang="zh-CN" altLang="en-US" b="1" dirty="0">
                <a:solidFill>
                  <a:schemeClr val="tx1"/>
                </a:solidFill>
                <a:latin typeface="微软雅黑" pitchFamily="34" charset="-122"/>
                <a:ea typeface="微软雅黑" pitchFamily="34" charset="-122"/>
              </a:endParaRPr>
            </a:p>
          </p:txBody>
        </p:sp>
        <p:sp>
          <p:nvSpPr>
            <p:cNvPr id="17" name="圆角矩形 16"/>
            <p:cNvSpPr/>
            <p:nvPr/>
          </p:nvSpPr>
          <p:spPr>
            <a:xfrm>
              <a:off x="4013483" y="3669027"/>
              <a:ext cx="1191592" cy="432048"/>
            </a:xfrm>
            <a:prstGeom prst="roundRect">
              <a:avLst/>
            </a:prstGeom>
            <a:solidFill>
              <a:srgbClr val="3CA0F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tx1"/>
                  </a:solidFill>
                  <a:latin typeface="微软雅黑" pitchFamily="34" charset="-122"/>
                  <a:ea typeface="微软雅黑" pitchFamily="34" charset="-122"/>
                </a:rPr>
                <a:t>岗位变动</a:t>
              </a:r>
              <a:endParaRPr lang="zh-CN" altLang="en-US" b="1" dirty="0">
                <a:solidFill>
                  <a:schemeClr val="tx1"/>
                </a:solidFill>
                <a:latin typeface="微软雅黑" pitchFamily="34" charset="-122"/>
                <a:ea typeface="微软雅黑" pitchFamily="34" charset="-122"/>
              </a:endParaRPr>
            </a:p>
          </p:txBody>
        </p:sp>
        <p:sp>
          <p:nvSpPr>
            <p:cNvPr id="18" name="圆角矩形 17"/>
            <p:cNvSpPr/>
            <p:nvPr/>
          </p:nvSpPr>
          <p:spPr>
            <a:xfrm>
              <a:off x="4004963" y="4629134"/>
              <a:ext cx="1211687" cy="432048"/>
            </a:xfrm>
            <a:prstGeom prst="roundRect">
              <a:avLst/>
            </a:prstGeom>
            <a:solidFill>
              <a:srgbClr val="3CA0F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tx1"/>
                  </a:solidFill>
                  <a:latin typeface="微软雅黑" pitchFamily="34" charset="-122"/>
                  <a:ea typeface="微软雅黑" pitchFamily="34" charset="-122"/>
                </a:rPr>
                <a:t>行业发展</a:t>
              </a:r>
              <a:endParaRPr lang="zh-CN" altLang="en-US" b="1" dirty="0">
                <a:solidFill>
                  <a:schemeClr val="tx1"/>
                </a:solidFill>
                <a:latin typeface="微软雅黑" pitchFamily="34" charset="-122"/>
                <a:ea typeface="微软雅黑" pitchFamily="34" charset="-122"/>
              </a:endParaRPr>
            </a:p>
          </p:txBody>
        </p:sp>
        <p:sp>
          <p:nvSpPr>
            <p:cNvPr id="19" name="圆角矩形 18"/>
            <p:cNvSpPr/>
            <p:nvPr/>
          </p:nvSpPr>
          <p:spPr>
            <a:xfrm>
              <a:off x="4014586" y="5589240"/>
              <a:ext cx="1236789" cy="432048"/>
            </a:xfrm>
            <a:prstGeom prst="roundRect">
              <a:avLst/>
            </a:prstGeom>
            <a:solidFill>
              <a:srgbClr val="3CA0F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tx1"/>
                  </a:solidFill>
                  <a:latin typeface="微软雅黑" pitchFamily="34" charset="-122"/>
                  <a:ea typeface="微软雅黑" pitchFamily="34" charset="-122"/>
                </a:rPr>
                <a:t>人才需求</a:t>
              </a:r>
              <a:endParaRPr lang="zh-CN" altLang="en-US" b="1" dirty="0">
                <a:solidFill>
                  <a:schemeClr val="tx1"/>
                </a:solidFill>
                <a:latin typeface="微软雅黑" pitchFamily="34" charset="-122"/>
                <a:ea typeface="微软雅黑" pitchFamily="34" charset="-122"/>
              </a:endParaRPr>
            </a:p>
          </p:txBody>
        </p:sp>
        <p:sp>
          <p:nvSpPr>
            <p:cNvPr id="81" name="TextBox 80"/>
            <p:cNvSpPr txBox="1"/>
            <p:nvPr/>
          </p:nvSpPr>
          <p:spPr>
            <a:xfrm>
              <a:off x="4059295" y="1045968"/>
              <a:ext cx="1090363" cy="369332"/>
            </a:xfrm>
            <a:prstGeom prst="rect">
              <a:avLst/>
            </a:prstGeom>
            <a:noFill/>
          </p:spPr>
          <p:txBody>
            <a:bodyPr wrap="none" rtlCol="0">
              <a:spAutoFit/>
            </a:bodyPr>
            <a:lstStyle/>
            <a:p>
              <a:r>
                <a:rPr lang="en-US" altLang="zh-CN" b="1" dirty="0" err="1" smtClean="0">
                  <a:solidFill>
                    <a:srgbClr val="FF0000"/>
                  </a:solidFill>
                  <a:latin typeface="微软雅黑" pitchFamily="34" charset="-122"/>
                  <a:ea typeface="微软雅黑" pitchFamily="34" charset="-122"/>
                </a:rPr>
                <a:t>A</a:t>
              </a:r>
              <a:r>
                <a:rPr lang="en-US" altLang="zh-CN" b="1" dirty="0" err="1" smtClean="0">
                  <a:latin typeface="微软雅黑" pitchFamily="34" charset="-122"/>
                  <a:ea typeface="微软雅黑" pitchFamily="34" charset="-122"/>
                </a:rPr>
                <a:t>nalyse</a:t>
              </a:r>
              <a:endParaRPr lang="zh-CN" altLang="en-US" b="1" dirty="0">
                <a:latin typeface="微软雅黑" pitchFamily="34" charset="-122"/>
                <a:ea typeface="微软雅黑" pitchFamily="34" charset="-122"/>
              </a:endParaRPr>
            </a:p>
          </p:txBody>
        </p:sp>
        <p:sp>
          <p:nvSpPr>
            <p:cNvPr id="85" name="TextBox 84"/>
            <p:cNvSpPr txBox="1"/>
            <p:nvPr/>
          </p:nvSpPr>
          <p:spPr>
            <a:xfrm>
              <a:off x="4075050" y="1617368"/>
              <a:ext cx="1107996" cy="369332"/>
            </a:xfrm>
            <a:prstGeom prst="rect">
              <a:avLst/>
            </a:prstGeom>
            <a:noFill/>
          </p:spPr>
          <p:txBody>
            <a:bodyPr wrap="none" rtlCol="0">
              <a:spAutoFit/>
            </a:bodyPr>
            <a:lstStyle/>
            <a:p>
              <a:r>
                <a:rPr lang="zh-CN" altLang="en-US" b="1" dirty="0" smtClean="0">
                  <a:latin typeface="微软雅黑" pitchFamily="34" charset="-122"/>
                  <a:ea typeface="微软雅黑" pitchFamily="34" charset="-122"/>
                </a:rPr>
                <a:t>数据</a:t>
              </a:r>
              <a:r>
                <a:rPr lang="zh-CN" altLang="en-US" b="1" dirty="0" smtClean="0">
                  <a:solidFill>
                    <a:srgbClr val="FF0000"/>
                  </a:solidFill>
                  <a:latin typeface="微软雅黑" pitchFamily="34" charset="-122"/>
                  <a:ea typeface="微软雅黑" pitchFamily="34" charset="-122"/>
                </a:rPr>
                <a:t>分析</a:t>
              </a:r>
              <a:endParaRPr lang="zh-CN" altLang="en-US" b="1" dirty="0">
                <a:solidFill>
                  <a:srgbClr val="FF0000"/>
                </a:solidFill>
                <a:latin typeface="微软雅黑" pitchFamily="34" charset="-122"/>
                <a:ea typeface="微软雅黑" pitchFamily="34" charset="-122"/>
              </a:endParaRPr>
            </a:p>
          </p:txBody>
        </p:sp>
      </p:grpSp>
      <p:grpSp>
        <p:nvGrpSpPr>
          <p:cNvPr id="8206" name="组合 8205"/>
          <p:cNvGrpSpPr/>
          <p:nvPr/>
        </p:nvGrpSpPr>
        <p:grpSpPr>
          <a:xfrm>
            <a:off x="6110133" y="1045968"/>
            <a:ext cx="1883783" cy="4471264"/>
            <a:chOff x="6110133" y="1045968"/>
            <a:chExt cx="1883783" cy="4471264"/>
          </a:xfrm>
        </p:grpSpPr>
        <p:sp>
          <p:nvSpPr>
            <p:cNvPr id="20" name="圆角矩形 19"/>
            <p:cNvSpPr/>
            <p:nvPr/>
          </p:nvSpPr>
          <p:spPr>
            <a:xfrm>
              <a:off x="6110133" y="4153403"/>
              <a:ext cx="1883783" cy="432048"/>
            </a:xfrm>
            <a:prstGeom prst="roundRect">
              <a:avLst/>
            </a:prstGeom>
            <a:solidFill>
              <a:srgbClr val="3CA0F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tx1"/>
                  </a:solidFill>
                  <a:latin typeface="微软雅黑" pitchFamily="34" charset="-122"/>
                  <a:ea typeface="微软雅黑" pitchFamily="34" charset="-122"/>
                </a:rPr>
                <a:t>专业指导委员会</a:t>
              </a:r>
              <a:endParaRPr lang="zh-CN" altLang="en-US" b="1" dirty="0">
                <a:solidFill>
                  <a:schemeClr val="tx1"/>
                </a:solidFill>
                <a:latin typeface="微软雅黑" pitchFamily="34" charset="-122"/>
                <a:ea typeface="微软雅黑" pitchFamily="34" charset="-122"/>
              </a:endParaRPr>
            </a:p>
          </p:txBody>
        </p:sp>
        <p:sp>
          <p:nvSpPr>
            <p:cNvPr id="21" name="圆角矩形 20"/>
            <p:cNvSpPr/>
            <p:nvPr/>
          </p:nvSpPr>
          <p:spPr>
            <a:xfrm>
              <a:off x="6375705" y="3184339"/>
              <a:ext cx="1353329" cy="316669"/>
            </a:xfrm>
            <a:prstGeom prst="roundRect">
              <a:avLst/>
            </a:prstGeom>
            <a:solidFill>
              <a:srgbClr val="3CA0F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smtClean="0">
                  <a:solidFill>
                    <a:schemeClr val="tx1"/>
                  </a:solidFill>
                  <a:latin typeface="微软雅黑" pitchFamily="34" charset="-122"/>
                  <a:ea typeface="微软雅黑" pitchFamily="34" charset="-122"/>
                </a:rPr>
                <a:t>专业现状</a:t>
              </a:r>
              <a:endParaRPr lang="zh-CN" altLang="en-US" sz="1600" b="1" dirty="0">
                <a:solidFill>
                  <a:schemeClr val="tx1"/>
                </a:solidFill>
                <a:latin typeface="微软雅黑" pitchFamily="34" charset="-122"/>
                <a:ea typeface="微软雅黑" pitchFamily="34" charset="-122"/>
              </a:endParaRPr>
            </a:p>
          </p:txBody>
        </p:sp>
        <p:sp>
          <p:nvSpPr>
            <p:cNvPr id="52" name="圆角矩形 51"/>
            <p:cNvSpPr/>
            <p:nvPr/>
          </p:nvSpPr>
          <p:spPr>
            <a:xfrm>
              <a:off x="6385455" y="5200563"/>
              <a:ext cx="1353329" cy="316669"/>
            </a:xfrm>
            <a:prstGeom prst="roundRect">
              <a:avLst/>
            </a:prstGeom>
            <a:solidFill>
              <a:srgbClr val="3CA0F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smtClean="0">
                  <a:solidFill>
                    <a:schemeClr val="tx1"/>
                  </a:solidFill>
                  <a:latin typeface="微软雅黑" pitchFamily="34" charset="-122"/>
                  <a:ea typeface="微软雅黑" pitchFamily="34" charset="-122"/>
                </a:rPr>
                <a:t>专业差距</a:t>
              </a:r>
              <a:endParaRPr lang="zh-CN" altLang="en-US" sz="1600" b="1" dirty="0">
                <a:solidFill>
                  <a:schemeClr val="tx1"/>
                </a:solidFill>
                <a:latin typeface="微软雅黑" pitchFamily="34" charset="-122"/>
                <a:ea typeface="微软雅黑" pitchFamily="34" charset="-122"/>
              </a:endParaRPr>
            </a:p>
          </p:txBody>
        </p:sp>
        <p:sp>
          <p:nvSpPr>
            <p:cNvPr id="8193" name="加号 8192"/>
            <p:cNvSpPr/>
            <p:nvPr/>
          </p:nvSpPr>
          <p:spPr>
            <a:xfrm>
              <a:off x="6823769" y="3584591"/>
              <a:ext cx="457200" cy="457200"/>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加号 66"/>
            <p:cNvSpPr/>
            <p:nvPr/>
          </p:nvSpPr>
          <p:spPr>
            <a:xfrm>
              <a:off x="6852428" y="4649084"/>
              <a:ext cx="457200" cy="457200"/>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TextBox 81"/>
            <p:cNvSpPr txBox="1"/>
            <p:nvPr/>
          </p:nvSpPr>
          <p:spPr>
            <a:xfrm>
              <a:off x="6529992" y="1045968"/>
              <a:ext cx="952505" cy="369332"/>
            </a:xfrm>
            <a:prstGeom prst="rect">
              <a:avLst/>
            </a:prstGeom>
            <a:noFill/>
          </p:spPr>
          <p:txBody>
            <a:bodyPr wrap="none" rtlCol="0">
              <a:spAutoFit/>
            </a:bodyPr>
            <a:lstStyle/>
            <a:p>
              <a:r>
                <a:rPr lang="en-US" altLang="zh-CN" b="1" dirty="0" smtClean="0">
                  <a:solidFill>
                    <a:srgbClr val="FF0000"/>
                  </a:solidFill>
                  <a:latin typeface="微软雅黑" pitchFamily="34" charset="-122"/>
                  <a:ea typeface="微软雅黑" pitchFamily="34" charset="-122"/>
                </a:rPr>
                <a:t>D</a:t>
              </a:r>
              <a:r>
                <a:rPr lang="en-US" altLang="zh-CN" b="1" dirty="0" smtClean="0">
                  <a:latin typeface="微软雅黑" pitchFamily="34" charset="-122"/>
                  <a:ea typeface="微软雅黑" pitchFamily="34" charset="-122"/>
                </a:rPr>
                <a:t>evise</a:t>
              </a:r>
              <a:endParaRPr lang="zh-CN" altLang="en-US" b="1" dirty="0">
                <a:latin typeface="微软雅黑" pitchFamily="34" charset="-122"/>
                <a:ea typeface="微软雅黑" pitchFamily="34" charset="-122"/>
              </a:endParaRPr>
            </a:p>
          </p:txBody>
        </p:sp>
        <p:sp>
          <p:nvSpPr>
            <p:cNvPr id="86" name="TextBox 85"/>
            <p:cNvSpPr txBox="1"/>
            <p:nvPr/>
          </p:nvSpPr>
          <p:spPr>
            <a:xfrm>
              <a:off x="6465057" y="1592079"/>
              <a:ext cx="1107996" cy="369332"/>
            </a:xfrm>
            <a:prstGeom prst="rect">
              <a:avLst/>
            </a:prstGeom>
            <a:noFill/>
          </p:spPr>
          <p:txBody>
            <a:bodyPr wrap="none" rtlCol="0">
              <a:spAutoFit/>
            </a:bodyPr>
            <a:lstStyle/>
            <a:p>
              <a:r>
                <a:rPr lang="zh-CN" altLang="en-US" b="1" dirty="0" smtClean="0">
                  <a:latin typeface="微软雅黑" pitchFamily="34" charset="-122"/>
                  <a:ea typeface="微软雅黑" pitchFamily="34" charset="-122"/>
                </a:rPr>
                <a:t>方案</a:t>
              </a:r>
              <a:r>
                <a:rPr lang="zh-CN" altLang="en-US" b="1" dirty="0" smtClean="0">
                  <a:solidFill>
                    <a:srgbClr val="FF0000"/>
                  </a:solidFill>
                  <a:latin typeface="微软雅黑" pitchFamily="34" charset="-122"/>
                  <a:ea typeface="微软雅黑" pitchFamily="34" charset="-122"/>
                </a:rPr>
                <a:t>制定</a:t>
              </a:r>
              <a:endParaRPr lang="zh-CN" altLang="en-US" b="1" dirty="0">
                <a:solidFill>
                  <a:srgbClr val="FF0000"/>
                </a:solidFill>
                <a:latin typeface="微软雅黑" pitchFamily="34" charset="-122"/>
                <a:ea typeface="微软雅黑" pitchFamily="34" charset="-122"/>
              </a:endParaRPr>
            </a:p>
          </p:txBody>
        </p:sp>
      </p:grpSp>
      <p:grpSp>
        <p:nvGrpSpPr>
          <p:cNvPr id="8208" name="组合 8207"/>
          <p:cNvGrpSpPr/>
          <p:nvPr/>
        </p:nvGrpSpPr>
        <p:grpSpPr>
          <a:xfrm>
            <a:off x="8852102" y="1044109"/>
            <a:ext cx="2212450" cy="5409227"/>
            <a:chOff x="8852102" y="1044109"/>
            <a:chExt cx="2212450" cy="5409227"/>
          </a:xfrm>
        </p:grpSpPr>
        <p:sp>
          <p:nvSpPr>
            <p:cNvPr id="47" name="圆角矩形 46"/>
            <p:cNvSpPr/>
            <p:nvPr/>
          </p:nvSpPr>
          <p:spPr>
            <a:xfrm>
              <a:off x="8852102" y="4149080"/>
              <a:ext cx="2212450" cy="432048"/>
            </a:xfrm>
            <a:prstGeom prst="roundRect">
              <a:avLst/>
            </a:prstGeom>
            <a:solidFill>
              <a:srgbClr val="3CA0F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tx1"/>
                  </a:solidFill>
                  <a:latin typeface="微软雅黑" pitchFamily="34" charset="-122"/>
                  <a:ea typeface="微软雅黑" pitchFamily="34" charset="-122"/>
                </a:rPr>
                <a:t>课程体系</a:t>
              </a:r>
              <a:endParaRPr lang="zh-CN" altLang="en-US" b="1" dirty="0">
                <a:solidFill>
                  <a:schemeClr val="tx1"/>
                </a:solidFill>
                <a:latin typeface="微软雅黑" pitchFamily="34" charset="-122"/>
                <a:ea typeface="微软雅黑" pitchFamily="34" charset="-122"/>
              </a:endParaRPr>
            </a:p>
          </p:txBody>
        </p:sp>
        <p:sp>
          <p:nvSpPr>
            <p:cNvPr id="48" name="圆角矩形 47"/>
            <p:cNvSpPr/>
            <p:nvPr/>
          </p:nvSpPr>
          <p:spPr>
            <a:xfrm>
              <a:off x="8852102" y="3212976"/>
              <a:ext cx="2212450" cy="432048"/>
            </a:xfrm>
            <a:prstGeom prst="roundRect">
              <a:avLst/>
            </a:prstGeom>
            <a:solidFill>
              <a:srgbClr val="3CA0F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latin typeface="微软雅黑" pitchFamily="34" charset="-122"/>
                  <a:ea typeface="微软雅黑" pitchFamily="34" charset="-122"/>
                </a:rPr>
                <a:t>教学</a:t>
              </a:r>
              <a:r>
                <a:rPr lang="zh-CN" altLang="en-US" b="1" dirty="0" smtClean="0">
                  <a:solidFill>
                    <a:schemeClr val="tx1"/>
                  </a:solidFill>
                  <a:latin typeface="微软雅黑" pitchFamily="34" charset="-122"/>
                  <a:ea typeface="微软雅黑" pitchFamily="34" charset="-122"/>
                </a:rPr>
                <a:t>团队</a:t>
              </a:r>
              <a:endParaRPr lang="zh-CN" altLang="en-US" b="1" dirty="0">
                <a:solidFill>
                  <a:schemeClr val="tx1"/>
                </a:solidFill>
                <a:latin typeface="微软雅黑" pitchFamily="34" charset="-122"/>
                <a:ea typeface="微软雅黑" pitchFamily="34" charset="-122"/>
              </a:endParaRPr>
            </a:p>
          </p:txBody>
        </p:sp>
        <p:sp>
          <p:nvSpPr>
            <p:cNvPr id="49" name="圆角矩形 48"/>
            <p:cNvSpPr/>
            <p:nvPr/>
          </p:nvSpPr>
          <p:spPr>
            <a:xfrm>
              <a:off x="8852102" y="5085184"/>
              <a:ext cx="2212450" cy="432048"/>
            </a:xfrm>
            <a:prstGeom prst="roundRect">
              <a:avLst/>
            </a:prstGeom>
            <a:solidFill>
              <a:srgbClr val="3CA0F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latin typeface="微软雅黑" pitchFamily="34" charset="-122"/>
                  <a:ea typeface="微软雅黑" pitchFamily="34" charset="-122"/>
                </a:rPr>
                <a:t>教学</a:t>
              </a:r>
              <a:r>
                <a:rPr lang="zh-CN" altLang="en-US" b="1" dirty="0" smtClean="0">
                  <a:solidFill>
                    <a:schemeClr val="tx1"/>
                  </a:solidFill>
                  <a:latin typeface="微软雅黑" pitchFamily="34" charset="-122"/>
                  <a:ea typeface="微软雅黑" pitchFamily="34" charset="-122"/>
                </a:rPr>
                <a:t>资源</a:t>
              </a:r>
              <a:endParaRPr lang="zh-CN" altLang="en-US" b="1" dirty="0">
                <a:solidFill>
                  <a:schemeClr val="tx1"/>
                </a:solidFill>
                <a:latin typeface="微软雅黑" pitchFamily="34" charset="-122"/>
                <a:ea typeface="微软雅黑" pitchFamily="34" charset="-122"/>
              </a:endParaRPr>
            </a:p>
          </p:txBody>
        </p:sp>
        <p:sp>
          <p:nvSpPr>
            <p:cNvPr id="50" name="圆角矩形 49"/>
            <p:cNvSpPr/>
            <p:nvPr/>
          </p:nvSpPr>
          <p:spPr>
            <a:xfrm>
              <a:off x="8852102" y="6021288"/>
              <a:ext cx="2212450" cy="432048"/>
            </a:xfrm>
            <a:prstGeom prst="roundRect">
              <a:avLst/>
            </a:prstGeom>
            <a:solidFill>
              <a:srgbClr val="3CA0F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tx1"/>
                  </a:solidFill>
                  <a:latin typeface="微软雅黑" pitchFamily="34" charset="-122"/>
                  <a:ea typeface="微软雅黑" pitchFamily="34" charset="-122"/>
                </a:rPr>
                <a:t>实训基地</a:t>
              </a:r>
              <a:endParaRPr lang="zh-CN" altLang="en-US" b="1" dirty="0">
                <a:solidFill>
                  <a:schemeClr val="tx1"/>
                </a:solidFill>
                <a:latin typeface="微软雅黑" pitchFamily="34" charset="-122"/>
                <a:ea typeface="微软雅黑" pitchFamily="34" charset="-122"/>
              </a:endParaRPr>
            </a:p>
          </p:txBody>
        </p:sp>
        <p:sp>
          <p:nvSpPr>
            <p:cNvPr id="51" name="圆角矩形 50"/>
            <p:cNvSpPr/>
            <p:nvPr/>
          </p:nvSpPr>
          <p:spPr>
            <a:xfrm>
              <a:off x="8852102" y="2276872"/>
              <a:ext cx="2212450" cy="432048"/>
            </a:xfrm>
            <a:prstGeom prst="roundRect">
              <a:avLst/>
            </a:prstGeom>
            <a:solidFill>
              <a:srgbClr val="3CA0F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latin typeface="微软雅黑" pitchFamily="34" charset="-122"/>
                  <a:ea typeface="微软雅黑" pitchFamily="34" charset="-122"/>
                </a:rPr>
                <a:t>人才</a:t>
              </a:r>
              <a:r>
                <a:rPr lang="zh-CN" altLang="en-US" b="1" dirty="0" smtClean="0">
                  <a:solidFill>
                    <a:schemeClr val="tx1"/>
                  </a:solidFill>
                  <a:latin typeface="微软雅黑" pitchFamily="34" charset="-122"/>
                  <a:ea typeface="微软雅黑" pitchFamily="34" charset="-122"/>
                </a:rPr>
                <a:t>培养</a:t>
              </a:r>
              <a:endParaRPr lang="zh-CN" altLang="en-US" b="1" dirty="0">
                <a:solidFill>
                  <a:schemeClr val="tx1"/>
                </a:solidFill>
                <a:latin typeface="微软雅黑" pitchFamily="34" charset="-122"/>
                <a:ea typeface="微软雅黑" pitchFamily="34" charset="-122"/>
              </a:endParaRPr>
            </a:p>
          </p:txBody>
        </p:sp>
        <p:sp>
          <p:nvSpPr>
            <p:cNvPr id="83" name="TextBox 82"/>
            <p:cNvSpPr txBox="1"/>
            <p:nvPr/>
          </p:nvSpPr>
          <p:spPr>
            <a:xfrm>
              <a:off x="9482074" y="1044109"/>
              <a:ext cx="782587" cy="369332"/>
            </a:xfrm>
            <a:prstGeom prst="rect">
              <a:avLst/>
            </a:prstGeom>
            <a:noFill/>
          </p:spPr>
          <p:txBody>
            <a:bodyPr wrap="none" rtlCol="0">
              <a:spAutoFit/>
            </a:bodyPr>
            <a:lstStyle/>
            <a:p>
              <a:r>
                <a:rPr lang="en-US" altLang="zh-CN" b="1" dirty="0" smtClean="0">
                  <a:solidFill>
                    <a:srgbClr val="FF0000"/>
                  </a:solidFill>
                  <a:latin typeface="微软雅黑" pitchFamily="34" charset="-122"/>
                  <a:ea typeface="微软雅黑" pitchFamily="34" charset="-122"/>
                </a:rPr>
                <a:t>B</a:t>
              </a:r>
              <a:r>
                <a:rPr lang="en-US" altLang="zh-CN" b="1" dirty="0">
                  <a:latin typeface="微软雅黑" pitchFamily="34" charset="-122"/>
                  <a:ea typeface="微软雅黑" pitchFamily="34" charset="-122"/>
                </a:rPr>
                <a:t>uild</a:t>
              </a:r>
              <a:endParaRPr lang="zh-CN" altLang="en-US" b="1" dirty="0">
                <a:latin typeface="微软雅黑" pitchFamily="34" charset="-122"/>
                <a:ea typeface="微软雅黑" pitchFamily="34" charset="-122"/>
              </a:endParaRPr>
            </a:p>
          </p:txBody>
        </p:sp>
        <p:sp>
          <p:nvSpPr>
            <p:cNvPr id="87" name="TextBox 86"/>
            <p:cNvSpPr txBox="1"/>
            <p:nvPr/>
          </p:nvSpPr>
          <p:spPr>
            <a:xfrm>
              <a:off x="9319369" y="1559813"/>
              <a:ext cx="1107996" cy="369332"/>
            </a:xfrm>
            <a:prstGeom prst="rect">
              <a:avLst/>
            </a:prstGeom>
            <a:noFill/>
          </p:spPr>
          <p:txBody>
            <a:bodyPr wrap="none" rtlCol="0">
              <a:spAutoFit/>
            </a:bodyPr>
            <a:lstStyle/>
            <a:p>
              <a:r>
                <a:rPr lang="zh-CN" altLang="en-US" b="1" dirty="0" smtClean="0">
                  <a:latin typeface="微软雅黑" pitchFamily="34" charset="-122"/>
                  <a:ea typeface="微软雅黑" pitchFamily="34" charset="-122"/>
                </a:rPr>
                <a:t>专业</a:t>
              </a:r>
              <a:r>
                <a:rPr lang="zh-CN" altLang="en-US" b="1" dirty="0" smtClean="0">
                  <a:solidFill>
                    <a:srgbClr val="FF0000"/>
                  </a:solidFill>
                  <a:latin typeface="微软雅黑" pitchFamily="34" charset="-122"/>
                  <a:ea typeface="微软雅黑" pitchFamily="34" charset="-122"/>
                </a:rPr>
                <a:t>建设</a:t>
              </a:r>
              <a:endParaRPr lang="zh-CN" altLang="en-US" b="1" dirty="0">
                <a:solidFill>
                  <a:srgbClr val="FF0000"/>
                </a:solidFill>
                <a:latin typeface="微软雅黑" pitchFamily="34" charset="-122"/>
                <a:ea typeface="微软雅黑" pitchFamily="34" charset="-122"/>
              </a:endParaRPr>
            </a:p>
          </p:txBody>
        </p:sp>
      </p:grpSp>
      <p:sp>
        <p:nvSpPr>
          <p:cNvPr id="60" name="Rectangle 32      (向天歌演示原创作品：www.TopPPT.cn)"/>
          <p:cNvSpPr/>
          <p:nvPr>
            <p:custDataLst>
              <p:tags r:id="rId5"/>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61" name="Rectangle 32      (向天歌演示原创作品：www.TopPPT.cn)"/>
          <p:cNvSpPr/>
          <p:nvPr>
            <p:custDataLst>
              <p:tags r:id="rId6"/>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62" name="TextBox 6      (向天歌演示原创作品：www.TopPPT.cn)"/>
          <p:cNvSpPr txBox="1"/>
          <p:nvPr>
            <p:custDataLst>
              <p:tags r:id="rId7"/>
            </p:custDataLst>
          </p:nvPr>
        </p:nvSpPr>
        <p:spPr>
          <a:xfrm>
            <a:off x="681038" y="304800"/>
            <a:ext cx="3590364" cy="461665"/>
          </a:xfrm>
          <a:prstGeom prst="rect">
            <a:avLst/>
          </a:prstGeom>
          <a:noFill/>
          <a:ln w="9525">
            <a:noFill/>
          </a:ln>
        </p:spPr>
        <p:txBody>
          <a:bodyPr wrap="square">
            <a:spAutoFit/>
          </a:bodyPr>
          <a:lstStyle/>
          <a:p>
            <a:pPr lvl="0" eaLnBrk="1" hangingPunct="1"/>
            <a:r>
              <a:rPr lang="en-US" altLang="zh-CN" sz="2400" b="1" dirty="0" smtClean="0">
                <a:latin typeface="微软雅黑" pitchFamily="34" charset="-122"/>
                <a:ea typeface="微软雅黑" pitchFamily="34" charset="-122"/>
              </a:rPr>
              <a:t>2.</a:t>
            </a:r>
            <a:r>
              <a:rPr lang="zh-CN" altLang="en-US" sz="2400" b="1" dirty="0" smtClean="0">
                <a:latin typeface="微软雅黑" pitchFamily="34" charset="-122"/>
                <a:ea typeface="微软雅黑" pitchFamily="34" charset="-122"/>
              </a:rPr>
              <a:t>打造专业建设两链</a:t>
            </a:r>
            <a:endParaRPr lang="zh-CN" altLang="en-US" sz="2400" b="1" dirty="0">
              <a:latin typeface="微软雅黑" pitchFamily="34" charset="-122"/>
              <a:ea typeface="微软雅黑" pitchFamily="34" charset="-122"/>
            </a:endParaRPr>
          </a:p>
        </p:txBody>
      </p:sp>
      <p:grpSp>
        <p:nvGrpSpPr>
          <p:cNvPr id="63" name="组合 62"/>
          <p:cNvGrpSpPr/>
          <p:nvPr/>
        </p:nvGrpSpPr>
        <p:grpSpPr>
          <a:xfrm>
            <a:off x="3575720" y="260350"/>
            <a:ext cx="3088484" cy="432346"/>
            <a:chOff x="2783633" y="260350"/>
            <a:chExt cx="3088484" cy="432346"/>
          </a:xfrm>
        </p:grpSpPr>
        <p:cxnSp>
          <p:nvCxnSpPr>
            <p:cNvPr id="64" name="Straight Connector 69      (向天歌演示原创作品：www.TopPPT.cn)"/>
            <p:cNvCxnSpPr/>
            <p:nvPr>
              <p:custDataLst>
                <p:tags r:id="rId9"/>
              </p:custDataLst>
            </p:nvPr>
          </p:nvCxnSpPr>
          <p:spPr>
            <a:xfrm>
              <a:off x="2798286" y="260350"/>
              <a:ext cx="1" cy="428625"/>
            </a:xfrm>
            <a:prstGeom prst="line">
              <a:avLst/>
            </a:prstGeom>
            <a:ln w="19050">
              <a:solidFill>
                <a:srgbClr val="21A3D0"/>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9      (向天歌演示原创作品：www.TopPPT.cn)"/>
            <p:cNvCxnSpPr/>
            <p:nvPr>
              <p:custDataLst>
                <p:tags r:id="rId10"/>
              </p:custDataLst>
            </p:nvPr>
          </p:nvCxnSpPr>
          <p:spPr>
            <a:xfrm flipH="1" flipV="1">
              <a:off x="2783633" y="688974"/>
              <a:ext cx="3088484" cy="3722"/>
            </a:xfrm>
            <a:prstGeom prst="line">
              <a:avLst/>
            </a:prstGeom>
            <a:ln w="19050">
              <a:solidFill>
                <a:srgbClr val="21A3D0"/>
              </a:solidFill>
              <a:prstDash val="sysDash"/>
            </a:ln>
          </p:spPr>
          <p:style>
            <a:lnRef idx="1">
              <a:schemeClr val="accent1"/>
            </a:lnRef>
            <a:fillRef idx="0">
              <a:schemeClr val="accent1"/>
            </a:fillRef>
            <a:effectRef idx="0">
              <a:schemeClr val="accent1"/>
            </a:effectRef>
            <a:fontRef idx="minor">
              <a:schemeClr val="tx1"/>
            </a:fontRef>
          </p:style>
        </p:cxnSp>
      </p:grpSp>
      <p:sp>
        <p:nvSpPr>
          <p:cNvPr id="66" name="TextBox 6      (向天歌演示原创作品：www.TopPPT.cn)"/>
          <p:cNvSpPr txBox="1"/>
          <p:nvPr>
            <p:custDataLst>
              <p:tags r:id="rId8"/>
            </p:custDataLst>
          </p:nvPr>
        </p:nvSpPr>
        <p:spPr>
          <a:xfrm>
            <a:off x="3604990" y="323364"/>
            <a:ext cx="2318618" cy="369332"/>
          </a:xfrm>
          <a:prstGeom prst="rect">
            <a:avLst/>
          </a:prstGeom>
          <a:noFill/>
          <a:ln w="9525">
            <a:noFill/>
          </a:ln>
        </p:spPr>
        <p:txBody>
          <a:bodyPr wrap="square">
            <a:spAutoFit/>
          </a:bodyPr>
          <a:lstStyle/>
          <a:p>
            <a:pPr lvl="0" eaLnBrk="1" hangingPunct="1"/>
            <a:r>
              <a:rPr lang="en-US" altLang="zh-CN" b="1" dirty="0" smtClean="0">
                <a:latin typeface="微软雅黑" pitchFamily="34" charset="-122"/>
                <a:ea typeface="微软雅黑" pitchFamily="34" charset="-122"/>
              </a:rPr>
              <a:t>2.1 </a:t>
            </a:r>
            <a:r>
              <a:rPr lang="zh-CN" altLang="en-US" b="1" dirty="0" smtClean="0">
                <a:latin typeface="微软雅黑" pitchFamily="34" charset="-122"/>
                <a:ea typeface="微软雅黑" pitchFamily="34" charset="-122"/>
              </a:rPr>
              <a:t>目标链的建设</a:t>
            </a:r>
            <a:endParaRPr lang="zh-CN" altLang="en-US" b="1" dirty="0">
              <a:latin typeface="微软雅黑" pitchFamily="34" charset="-122"/>
              <a:ea typeface="微软雅黑" pitchFamily="34" charset="-122"/>
            </a:endParaRPr>
          </a:p>
        </p:txBody>
      </p:sp>
    </p:spTree>
    <p:custDataLst>
      <p:tags r:id="rId1"/>
    </p:custDataLst>
    <p:extLst>
      <p:ext uri="{BB962C8B-B14F-4D97-AF65-F5344CB8AC3E}">
        <p14:creationId xmlns:p14="http://schemas.microsoft.com/office/powerpoint/2010/main" val="57086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201"/>
                                        </p:tgtEl>
                                        <p:attrNameLst>
                                          <p:attrName>style.visibility</p:attrName>
                                        </p:attrNameLst>
                                      </p:cBhvr>
                                      <p:to>
                                        <p:strVal val="visible"/>
                                      </p:to>
                                    </p:set>
                                    <p:animEffect transition="in" filter="wipe(left)">
                                      <p:cBhvr>
                                        <p:cTn id="7" dur="500"/>
                                        <p:tgtEl>
                                          <p:spTgt spid="820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202"/>
                                        </p:tgtEl>
                                        <p:attrNameLst>
                                          <p:attrName>style.visibility</p:attrName>
                                        </p:attrNameLst>
                                      </p:cBhvr>
                                      <p:to>
                                        <p:strVal val="visible"/>
                                      </p:to>
                                    </p:set>
                                    <p:animEffect transition="in" filter="wipe(left)">
                                      <p:cBhvr>
                                        <p:cTn id="11" dur="500"/>
                                        <p:tgtEl>
                                          <p:spTgt spid="820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8203"/>
                                        </p:tgtEl>
                                        <p:attrNameLst>
                                          <p:attrName>style.visibility</p:attrName>
                                        </p:attrNameLst>
                                      </p:cBhvr>
                                      <p:to>
                                        <p:strVal val="visible"/>
                                      </p:to>
                                    </p:set>
                                    <p:animEffect transition="in" filter="wipe(left)">
                                      <p:cBhvr>
                                        <p:cTn id="15" dur="500"/>
                                        <p:tgtEl>
                                          <p:spTgt spid="8203"/>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8204"/>
                                        </p:tgtEl>
                                        <p:attrNameLst>
                                          <p:attrName>style.visibility</p:attrName>
                                        </p:attrNameLst>
                                      </p:cBhvr>
                                      <p:to>
                                        <p:strVal val="visible"/>
                                      </p:to>
                                    </p:set>
                                    <p:animEffect transition="in" filter="wipe(left)">
                                      <p:cBhvr>
                                        <p:cTn id="19" dur="500"/>
                                        <p:tgtEl>
                                          <p:spTgt spid="8204"/>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8206"/>
                                        </p:tgtEl>
                                        <p:attrNameLst>
                                          <p:attrName>style.visibility</p:attrName>
                                        </p:attrNameLst>
                                      </p:cBhvr>
                                      <p:to>
                                        <p:strVal val="visible"/>
                                      </p:to>
                                    </p:set>
                                    <p:animEffect transition="in" filter="wipe(left)">
                                      <p:cBhvr>
                                        <p:cTn id="23" dur="500"/>
                                        <p:tgtEl>
                                          <p:spTgt spid="8206"/>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8207"/>
                                        </p:tgtEl>
                                        <p:attrNameLst>
                                          <p:attrName>style.visibility</p:attrName>
                                        </p:attrNameLst>
                                      </p:cBhvr>
                                      <p:to>
                                        <p:strVal val="visible"/>
                                      </p:to>
                                    </p:set>
                                    <p:animEffect transition="in" filter="wipe(left)">
                                      <p:cBhvr>
                                        <p:cTn id="27" dur="500"/>
                                        <p:tgtEl>
                                          <p:spTgt spid="8207"/>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8208"/>
                                        </p:tgtEl>
                                        <p:attrNameLst>
                                          <p:attrName>style.visibility</p:attrName>
                                        </p:attrNameLst>
                                      </p:cBhvr>
                                      <p:to>
                                        <p:strVal val="visible"/>
                                      </p:to>
                                    </p:set>
                                    <p:animEffect transition="in" filter="wipe(left)">
                                      <p:cBhvr>
                                        <p:cTn id="31" dur="500"/>
                                        <p:tgtEl>
                                          <p:spTgt spid="8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向天歌演示原创作品：www.TopPPT.cn)"/>
          <p:cNvSpPr/>
          <p:nvPr>
            <p:custDataLst>
              <p:tags r:id="rId2"/>
            </p:custDataLst>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5" name="Rectangle 4      (向天歌演示原创作品：www.TopPPT.cn)"/>
          <p:cNvSpPr/>
          <p:nvPr>
            <p:custDataLst>
              <p:tags r:id="rId3"/>
            </p:custDataLst>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6" name="Rectangle 5      (向天歌演示原创作品：www.TopPPT.cn)"/>
          <p:cNvSpPr/>
          <p:nvPr>
            <p:custDataLst>
              <p:tags r:id="rId4"/>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45" name="Rectangle 32      (向天歌演示原创作品：www.TopPPT.cn)"/>
          <p:cNvSpPr/>
          <p:nvPr>
            <p:custDataLst>
              <p:tags r:id="rId5"/>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46" name="Rectangle 32      (向天歌演示原创作品：www.TopPPT.cn)"/>
          <p:cNvSpPr/>
          <p:nvPr>
            <p:custDataLst>
              <p:tags r:id="rId6"/>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47" name="TextBox 6      (向天歌演示原创作品：www.TopPPT.cn)"/>
          <p:cNvSpPr txBox="1"/>
          <p:nvPr>
            <p:custDataLst>
              <p:tags r:id="rId7"/>
            </p:custDataLst>
          </p:nvPr>
        </p:nvSpPr>
        <p:spPr>
          <a:xfrm>
            <a:off x="681038" y="304800"/>
            <a:ext cx="3590364" cy="461665"/>
          </a:xfrm>
          <a:prstGeom prst="rect">
            <a:avLst/>
          </a:prstGeom>
          <a:noFill/>
          <a:ln w="9525">
            <a:noFill/>
          </a:ln>
        </p:spPr>
        <p:txBody>
          <a:bodyPr wrap="square">
            <a:spAutoFit/>
          </a:bodyPr>
          <a:lstStyle/>
          <a:p>
            <a:pPr lvl="0" eaLnBrk="1" hangingPunct="1"/>
            <a:r>
              <a:rPr lang="en-US" altLang="zh-CN" sz="2400" b="1" dirty="0" smtClean="0">
                <a:latin typeface="微软雅黑" pitchFamily="34" charset="-122"/>
                <a:ea typeface="微软雅黑" pitchFamily="34" charset="-122"/>
              </a:rPr>
              <a:t>2.</a:t>
            </a:r>
            <a:r>
              <a:rPr lang="zh-CN" altLang="en-US" sz="2400" b="1" dirty="0" smtClean="0">
                <a:latin typeface="微软雅黑" pitchFamily="34" charset="-122"/>
                <a:ea typeface="微软雅黑" pitchFamily="34" charset="-122"/>
              </a:rPr>
              <a:t>打造专业建设两链</a:t>
            </a:r>
            <a:endParaRPr lang="zh-CN" altLang="en-US" sz="2400" b="1" dirty="0">
              <a:latin typeface="微软雅黑" pitchFamily="34" charset="-122"/>
              <a:ea typeface="微软雅黑" pitchFamily="34" charset="-122"/>
            </a:endParaRPr>
          </a:p>
        </p:txBody>
      </p:sp>
      <p:grpSp>
        <p:nvGrpSpPr>
          <p:cNvPr id="49" name="组合 48"/>
          <p:cNvGrpSpPr/>
          <p:nvPr/>
        </p:nvGrpSpPr>
        <p:grpSpPr>
          <a:xfrm>
            <a:off x="3575720" y="260350"/>
            <a:ext cx="3088484" cy="432346"/>
            <a:chOff x="2783633" y="260350"/>
            <a:chExt cx="3088484" cy="432346"/>
          </a:xfrm>
        </p:grpSpPr>
        <p:cxnSp>
          <p:nvCxnSpPr>
            <p:cNvPr id="50" name="Straight Connector 69      (向天歌演示原创作品：www.TopPPT.cn)"/>
            <p:cNvCxnSpPr/>
            <p:nvPr>
              <p:custDataLst>
                <p:tags r:id="rId9"/>
              </p:custDataLst>
            </p:nvPr>
          </p:nvCxnSpPr>
          <p:spPr>
            <a:xfrm>
              <a:off x="2798286" y="260350"/>
              <a:ext cx="1" cy="428625"/>
            </a:xfrm>
            <a:prstGeom prst="line">
              <a:avLst/>
            </a:prstGeom>
            <a:ln w="19050">
              <a:solidFill>
                <a:srgbClr val="21A3D0"/>
              </a:solidFill>
              <a:prstDash val="sysDash"/>
            </a:ln>
          </p:spPr>
          <p:style>
            <a:lnRef idx="1">
              <a:schemeClr val="accent1"/>
            </a:lnRef>
            <a:fillRef idx="0">
              <a:schemeClr val="accent1"/>
            </a:fillRef>
            <a:effectRef idx="0">
              <a:schemeClr val="accent1"/>
            </a:effectRef>
            <a:fontRef idx="minor">
              <a:schemeClr val="tx1"/>
            </a:fontRef>
          </p:style>
        </p:cxnSp>
        <p:cxnSp>
          <p:nvCxnSpPr>
            <p:cNvPr id="51" name="Straight Connector 69      (向天歌演示原创作品：www.TopPPT.cn)"/>
            <p:cNvCxnSpPr/>
            <p:nvPr>
              <p:custDataLst>
                <p:tags r:id="rId10"/>
              </p:custDataLst>
            </p:nvPr>
          </p:nvCxnSpPr>
          <p:spPr>
            <a:xfrm flipH="1" flipV="1">
              <a:off x="2783633" y="688974"/>
              <a:ext cx="3088484" cy="3722"/>
            </a:xfrm>
            <a:prstGeom prst="line">
              <a:avLst/>
            </a:prstGeom>
            <a:ln w="19050">
              <a:solidFill>
                <a:srgbClr val="21A3D0"/>
              </a:solidFill>
              <a:prstDash val="sysDash"/>
            </a:ln>
          </p:spPr>
          <p:style>
            <a:lnRef idx="1">
              <a:schemeClr val="accent1"/>
            </a:lnRef>
            <a:fillRef idx="0">
              <a:schemeClr val="accent1"/>
            </a:fillRef>
            <a:effectRef idx="0">
              <a:schemeClr val="accent1"/>
            </a:effectRef>
            <a:fontRef idx="minor">
              <a:schemeClr val="tx1"/>
            </a:fontRef>
          </p:style>
        </p:cxnSp>
      </p:grpSp>
      <p:sp>
        <p:nvSpPr>
          <p:cNvPr id="52" name="TextBox 6      (向天歌演示原创作品：www.TopPPT.cn)"/>
          <p:cNvSpPr txBox="1"/>
          <p:nvPr>
            <p:custDataLst>
              <p:tags r:id="rId8"/>
            </p:custDataLst>
          </p:nvPr>
        </p:nvSpPr>
        <p:spPr>
          <a:xfrm>
            <a:off x="3604990" y="323364"/>
            <a:ext cx="2318618" cy="369332"/>
          </a:xfrm>
          <a:prstGeom prst="rect">
            <a:avLst/>
          </a:prstGeom>
          <a:noFill/>
          <a:ln w="9525">
            <a:noFill/>
          </a:ln>
        </p:spPr>
        <p:txBody>
          <a:bodyPr wrap="square">
            <a:spAutoFit/>
          </a:bodyPr>
          <a:lstStyle/>
          <a:p>
            <a:pPr lvl="0" eaLnBrk="1" hangingPunct="1"/>
            <a:r>
              <a:rPr lang="en-US" altLang="zh-CN" b="1" dirty="0" smtClean="0">
                <a:latin typeface="微软雅黑" pitchFamily="34" charset="-122"/>
                <a:ea typeface="微软雅黑" pitchFamily="34" charset="-122"/>
              </a:rPr>
              <a:t>2.1 </a:t>
            </a:r>
            <a:r>
              <a:rPr lang="zh-CN" altLang="en-US" b="1" dirty="0" smtClean="0">
                <a:latin typeface="微软雅黑" pitchFamily="34" charset="-122"/>
                <a:ea typeface="微软雅黑" pitchFamily="34" charset="-122"/>
              </a:rPr>
              <a:t>目标链的建设</a:t>
            </a:r>
            <a:endParaRPr lang="zh-CN" altLang="en-US" b="1" dirty="0">
              <a:latin typeface="微软雅黑" pitchFamily="34" charset="-122"/>
              <a:ea typeface="微软雅黑" pitchFamily="34" charset="-122"/>
            </a:endParaRPr>
          </a:p>
        </p:txBody>
      </p:sp>
      <p:grpSp>
        <p:nvGrpSpPr>
          <p:cNvPr id="20" name="组合 19"/>
          <p:cNvGrpSpPr/>
          <p:nvPr/>
        </p:nvGrpSpPr>
        <p:grpSpPr>
          <a:xfrm>
            <a:off x="354236" y="1628800"/>
            <a:ext cx="1886570" cy="828092"/>
            <a:chOff x="1734588" y="1376157"/>
            <a:chExt cx="1886570" cy="828092"/>
          </a:xfrm>
        </p:grpSpPr>
        <p:sp>
          <p:nvSpPr>
            <p:cNvPr id="16" name="圆角矩形 15"/>
            <p:cNvSpPr/>
            <p:nvPr/>
          </p:nvSpPr>
          <p:spPr>
            <a:xfrm>
              <a:off x="1734588" y="1376157"/>
              <a:ext cx="1886570" cy="82809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TextBox 18"/>
            <p:cNvSpPr txBox="1"/>
            <p:nvPr/>
          </p:nvSpPr>
          <p:spPr>
            <a:xfrm>
              <a:off x="1734588" y="1467037"/>
              <a:ext cx="1886570" cy="646331"/>
            </a:xfrm>
            <a:prstGeom prst="rect">
              <a:avLst/>
            </a:prstGeom>
            <a:noFill/>
          </p:spPr>
          <p:txBody>
            <a:bodyPr wrap="square" rtlCol="0">
              <a:spAutoFit/>
            </a:bodyPr>
            <a:lstStyle/>
            <a:p>
              <a:pPr algn="ctr"/>
              <a:r>
                <a:rPr lang="zh-CN" altLang="en-US" b="1" dirty="0" smtClean="0">
                  <a:latin typeface="微软雅黑" pitchFamily="34" charset="-122"/>
                  <a:ea typeface="微软雅黑" pitchFamily="34" charset="-122"/>
                </a:rPr>
                <a:t>学校“十三五”</a:t>
              </a:r>
              <a:endParaRPr lang="en-US" altLang="zh-CN" b="1" dirty="0" smtClean="0">
                <a:latin typeface="微软雅黑" pitchFamily="34" charset="-122"/>
                <a:ea typeface="微软雅黑" pitchFamily="34" charset="-122"/>
              </a:endParaRPr>
            </a:p>
            <a:p>
              <a:pPr algn="ctr"/>
              <a:r>
                <a:rPr lang="zh-CN" altLang="en-US" b="1" dirty="0" smtClean="0">
                  <a:latin typeface="微软雅黑" pitchFamily="34" charset="-122"/>
                  <a:ea typeface="微软雅黑" pitchFamily="34" charset="-122"/>
                </a:rPr>
                <a:t>发展规划</a:t>
              </a:r>
              <a:endParaRPr lang="zh-CN" altLang="en-US" b="1" dirty="0">
                <a:latin typeface="微软雅黑" pitchFamily="34" charset="-122"/>
                <a:ea typeface="微软雅黑" pitchFamily="34" charset="-122"/>
              </a:endParaRPr>
            </a:p>
          </p:txBody>
        </p:sp>
      </p:grpSp>
      <p:grpSp>
        <p:nvGrpSpPr>
          <p:cNvPr id="21" name="组合 20"/>
          <p:cNvGrpSpPr/>
          <p:nvPr/>
        </p:nvGrpSpPr>
        <p:grpSpPr>
          <a:xfrm>
            <a:off x="354236" y="3092110"/>
            <a:ext cx="1886570" cy="828092"/>
            <a:chOff x="5001518" y="1365281"/>
            <a:chExt cx="1886570" cy="828092"/>
          </a:xfrm>
        </p:grpSpPr>
        <p:sp>
          <p:nvSpPr>
            <p:cNvPr id="55" name="圆角矩形 54"/>
            <p:cNvSpPr/>
            <p:nvPr/>
          </p:nvSpPr>
          <p:spPr>
            <a:xfrm>
              <a:off x="5001518" y="1365281"/>
              <a:ext cx="1886570" cy="82809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TextBox 55"/>
            <p:cNvSpPr txBox="1"/>
            <p:nvPr/>
          </p:nvSpPr>
          <p:spPr>
            <a:xfrm>
              <a:off x="5001518" y="1456161"/>
              <a:ext cx="1886570" cy="646331"/>
            </a:xfrm>
            <a:prstGeom prst="rect">
              <a:avLst/>
            </a:prstGeom>
            <a:noFill/>
          </p:spPr>
          <p:txBody>
            <a:bodyPr wrap="square" rtlCol="0">
              <a:spAutoFit/>
            </a:bodyPr>
            <a:lstStyle/>
            <a:p>
              <a:pPr algn="ctr"/>
              <a:r>
                <a:rPr lang="zh-CN" altLang="en-US" b="1" dirty="0" smtClean="0">
                  <a:latin typeface="微软雅黑" pitchFamily="34" charset="-122"/>
                  <a:ea typeface="微软雅黑" pitchFamily="34" charset="-122"/>
                </a:rPr>
                <a:t>二级学院“十三五”发展规划</a:t>
              </a:r>
              <a:endParaRPr lang="zh-CN" altLang="en-US" b="1" dirty="0">
                <a:latin typeface="微软雅黑" pitchFamily="34" charset="-122"/>
                <a:ea typeface="微软雅黑" pitchFamily="34" charset="-122"/>
              </a:endParaRPr>
            </a:p>
          </p:txBody>
        </p:sp>
      </p:grpSp>
      <p:grpSp>
        <p:nvGrpSpPr>
          <p:cNvPr id="22" name="组合 21"/>
          <p:cNvGrpSpPr/>
          <p:nvPr/>
        </p:nvGrpSpPr>
        <p:grpSpPr>
          <a:xfrm>
            <a:off x="354236" y="4653136"/>
            <a:ext cx="1886570" cy="828092"/>
            <a:chOff x="8529910" y="1343529"/>
            <a:chExt cx="1886570" cy="828092"/>
          </a:xfrm>
        </p:grpSpPr>
        <p:sp>
          <p:nvSpPr>
            <p:cNvPr id="57" name="圆角矩形 56"/>
            <p:cNvSpPr/>
            <p:nvPr/>
          </p:nvSpPr>
          <p:spPr>
            <a:xfrm>
              <a:off x="8529910" y="1343529"/>
              <a:ext cx="1886570" cy="82809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TextBox 57"/>
            <p:cNvSpPr txBox="1"/>
            <p:nvPr/>
          </p:nvSpPr>
          <p:spPr>
            <a:xfrm>
              <a:off x="8529910" y="1559553"/>
              <a:ext cx="1886570" cy="369332"/>
            </a:xfrm>
            <a:prstGeom prst="rect">
              <a:avLst/>
            </a:prstGeom>
            <a:noFill/>
          </p:spPr>
          <p:txBody>
            <a:bodyPr wrap="square" rtlCol="0">
              <a:spAutoFit/>
            </a:bodyPr>
            <a:lstStyle/>
            <a:p>
              <a:pPr algn="ctr"/>
              <a:r>
                <a:rPr lang="zh-CN" altLang="en-US" b="1" dirty="0" smtClean="0">
                  <a:latin typeface="微软雅黑" pitchFamily="34" charset="-122"/>
                  <a:ea typeface="微软雅黑" pitchFamily="34" charset="-122"/>
                </a:rPr>
                <a:t>专业发展</a:t>
              </a:r>
              <a:r>
                <a:rPr lang="zh-CN" altLang="en-US" b="1" dirty="0" smtClean="0">
                  <a:latin typeface="微软雅黑" pitchFamily="34" charset="-122"/>
                  <a:ea typeface="微软雅黑" pitchFamily="34" charset="-122"/>
                </a:rPr>
                <a:t>规划</a:t>
              </a:r>
              <a:endParaRPr lang="zh-CN" altLang="en-US" b="1" dirty="0">
                <a:latin typeface="微软雅黑" pitchFamily="34" charset="-122"/>
                <a:ea typeface="微软雅黑" pitchFamily="34" charset="-122"/>
              </a:endParaRPr>
            </a:p>
          </p:txBody>
        </p:sp>
      </p:grpSp>
      <p:grpSp>
        <p:nvGrpSpPr>
          <p:cNvPr id="81" name="组合 80"/>
          <p:cNvGrpSpPr/>
          <p:nvPr/>
        </p:nvGrpSpPr>
        <p:grpSpPr>
          <a:xfrm>
            <a:off x="2817383" y="1665178"/>
            <a:ext cx="1406409" cy="756615"/>
            <a:chOff x="1078590" y="2421636"/>
            <a:chExt cx="1406409" cy="756615"/>
          </a:xfrm>
        </p:grpSpPr>
        <p:sp>
          <p:nvSpPr>
            <p:cNvPr id="23" name="矩形 22"/>
            <p:cNvSpPr/>
            <p:nvPr/>
          </p:nvSpPr>
          <p:spPr>
            <a:xfrm>
              <a:off x="1343472" y="2456361"/>
              <a:ext cx="895917" cy="646331"/>
            </a:xfrm>
            <a:prstGeom prst="rect">
              <a:avLst/>
            </a:prstGeom>
          </p:spPr>
          <p:txBody>
            <a:bodyPr wrap="square">
              <a:spAutoFit/>
            </a:bodyPr>
            <a:lstStyle/>
            <a:p>
              <a:r>
                <a:rPr lang="zh-CN" altLang="en-US" dirty="0" smtClean="0">
                  <a:latin typeface="微软雅黑" pitchFamily="34" charset="-122"/>
                  <a:ea typeface="微软雅黑" pitchFamily="34" charset="-122"/>
                </a:rPr>
                <a:t>化工生</a:t>
              </a:r>
              <a:endParaRPr lang="en-US" altLang="zh-CN" dirty="0" smtClean="0">
                <a:latin typeface="微软雅黑" pitchFamily="34" charset="-122"/>
                <a:ea typeface="微软雅黑" pitchFamily="34" charset="-122"/>
              </a:endParaRPr>
            </a:p>
            <a:p>
              <a:r>
                <a:rPr lang="zh-CN" altLang="en-US" dirty="0" smtClean="0">
                  <a:latin typeface="微软雅黑" pitchFamily="34" charset="-122"/>
                  <a:ea typeface="微软雅黑" pitchFamily="34" charset="-122"/>
                </a:rPr>
                <a:t>产技术</a:t>
              </a:r>
              <a:endParaRPr lang="zh-CN" altLang="en-US" dirty="0">
                <a:latin typeface="微软雅黑" pitchFamily="34" charset="-122"/>
                <a:ea typeface="微软雅黑" pitchFamily="34" charset="-122"/>
              </a:endParaRPr>
            </a:p>
          </p:txBody>
        </p:sp>
        <p:sp>
          <p:nvSpPr>
            <p:cNvPr id="28" name="圆角矩形 27"/>
            <p:cNvSpPr/>
            <p:nvPr/>
          </p:nvSpPr>
          <p:spPr>
            <a:xfrm>
              <a:off x="1078590" y="2421636"/>
              <a:ext cx="1406409" cy="756615"/>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0" name="组合 79"/>
          <p:cNvGrpSpPr/>
          <p:nvPr/>
        </p:nvGrpSpPr>
        <p:grpSpPr>
          <a:xfrm>
            <a:off x="4668850" y="1665178"/>
            <a:ext cx="1427150" cy="756615"/>
            <a:chOff x="3191407" y="2420888"/>
            <a:chExt cx="1427150" cy="756615"/>
          </a:xfrm>
        </p:grpSpPr>
        <p:sp>
          <p:nvSpPr>
            <p:cNvPr id="24" name="矩形 23"/>
            <p:cNvSpPr/>
            <p:nvPr/>
          </p:nvSpPr>
          <p:spPr>
            <a:xfrm>
              <a:off x="3191407" y="2456361"/>
              <a:ext cx="1412141" cy="646331"/>
            </a:xfrm>
            <a:prstGeom prst="rect">
              <a:avLst/>
            </a:prstGeom>
          </p:spPr>
          <p:txBody>
            <a:bodyPr wrap="square">
              <a:spAutoFit/>
            </a:bodyPr>
            <a:lstStyle/>
            <a:p>
              <a:pPr algn="ctr"/>
              <a:r>
                <a:rPr lang="zh-CN" altLang="zh-CN" dirty="0">
                  <a:latin typeface="微软雅黑" pitchFamily="34" charset="-122"/>
                  <a:ea typeface="微软雅黑" pitchFamily="34" charset="-122"/>
                </a:rPr>
                <a:t>化学与</a:t>
              </a:r>
              <a:r>
                <a:rPr lang="zh-CN" altLang="zh-CN" dirty="0" smtClean="0">
                  <a:latin typeface="微软雅黑" pitchFamily="34" charset="-122"/>
                  <a:ea typeface="微软雅黑" pitchFamily="34" charset="-122"/>
                </a:rPr>
                <a:t>生物</a:t>
              </a:r>
              <a:endParaRPr lang="en-US" altLang="zh-CN" dirty="0" smtClean="0">
                <a:latin typeface="微软雅黑" pitchFamily="34" charset="-122"/>
                <a:ea typeface="微软雅黑" pitchFamily="34" charset="-122"/>
              </a:endParaRPr>
            </a:p>
            <a:p>
              <a:pPr algn="ctr"/>
              <a:r>
                <a:rPr lang="zh-CN" altLang="zh-CN" dirty="0" smtClean="0">
                  <a:latin typeface="微软雅黑" pitchFamily="34" charset="-122"/>
                  <a:ea typeface="微软雅黑" pitchFamily="34" charset="-122"/>
                </a:rPr>
                <a:t>制药技术</a:t>
              </a:r>
              <a:endParaRPr lang="zh-CN" altLang="en-US" dirty="0">
                <a:latin typeface="微软雅黑" pitchFamily="34" charset="-122"/>
                <a:ea typeface="微软雅黑" pitchFamily="34" charset="-122"/>
              </a:endParaRPr>
            </a:p>
          </p:txBody>
        </p:sp>
        <p:sp>
          <p:nvSpPr>
            <p:cNvPr id="65" name="圆角矩形 64"/>
            <p:cNvSpPr/>
            <p:nvPr/>
          </p:nvSpPr>
          <p:spPr>
            <a:xfrm>
              <a:off x="3212148" y="2420888"/>
              <a:ext cx="1406409" cy="756615"/>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9" name="组合 78"/>
          <p:cNvGrpSpPr/>
          <p:nvPr/>
        </p:nvGrpSpPr>
        <p:grpSpPr>
          <a:xfrm>
            <a:off x="6417783" y="1665178"/>
            <a:ext cx="1406409" cy="756615"/>
            <a:chOff x="5421246" y="2420888"/>
            <a:chExt cx="1406409" cy="756615"/>
          </a:xfrm>
        </p:grpSpPr>
        <p:sp>
          <p:nvSpPr>
            <p:cNvPr id="25" name="矩形 24"/>
            <p:cNvSpPr/>
            <p:nvPr/>
          </p:nvSpPr>
          <p:spPr>
            <a:xfrm>
              <a:off x="5555566" y="2456361"/>
              <a:ext cx="1107996" cy="646331"/>
            </a:xfrm>
            <a:prstGeom prst="rect">
              <a:avLst/>
            </a:prstGeom>
          </p:spPr>
          <p:txBody>
            <a:bodyPr wrap="none">
              <a:spAutoFit/>
            </a:bodyPr>
            <a:lstStyle/>
            <a:p>
              <a:r>
                <a:rPr lang="zh-CN" altLang="zh-CN" dirty="0">
                  <a:latin typeface="微软雅黑" pitchFamily="34" charset="-122"/>
                  <a:ea typeface="微软雅黑" pitchFamily="34" charset="-122"/>
                </a:rPr>
                <a:t>化工</a:t>
              </a:r>
              <a:r>
                <a:rPr lang="zh-CN" altLang="zh-CN" dirty="0" smtClean="0">
                  <a:latin typeface="微软雅黑" pitchFamily="34" charset="-122"/>
                  <a:ea typeface="微软雅黑" pitchFamily="34" charset="-122"/>
                </a:rPr>
                <a:t>自动</a:t>
              </a:r>
              <a:endParaRPr lang="en-US" altLang="zh-CN" dirty="0" smtClean="0">
                <a:latin typeface="微软雅黑" pitchFamily="34" charset="-122"/>
                <a:ea typeface="微软雅黑" pitchFamily="34" charset="-122"/>
              </a:endParaRPr>
            </a:p>
            <a:p>
              <a:pPr algn="ctr"/>
              <a:r>
                <a:rPr lang="zh-CN" altLang="zh-CN" dirty="0" smtClean="0">
                  <a:latin typeface="微软雅黑" pitchFamily="34" charset="-122"/>
                  <a:ea typeface="微软雅黑" pitchFamily="34" charset="-122"/>
                </a:rPr>
                <a:t>化</a:t>
              </a:r>
              <a:r>
                <a:rPr lang="zh-CN" altLang="zh-CN" dirty="0">
                  <a:latin typeface="微软雅黑" pitchFamily="34" charset="-122"/>
                  <a:ea typeface="微软雅黑" pitchFamily="34" charset="-122"/>
                </a:rPr>
                <a:t>技术</a:t>
              </a:r>
              <a:endParaRPr lang="zh-CN" altLang="en-US" dirty="0">
                <a:latin typeface="微软雅黑" pitchFamily="34" charset="-122"/>
                <a:ea typeface="微软雅黑" pitchFamily="34" charset="-122"/>
              </a:endParaRPr>
            </a:p>
          </p:txBody>
        </p:sp>
        <p:sp>
          <p:nvSpPr>
            <p:cNvPr id="66" name="圆角矩形 65"/>
            <p:cNvSpPr/>
            <p:nvPr/>
          </p:nvSpPr>
          <p:spPr>
            <a:xfrm>
              <a:off x="5421246" y="2420888"/>
              <a:ext cx="1406409" cy="756615"/>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8" name="组合 77"/>
          <p:cNvGrpSpPr/>
          <p:nvPr/>
        </p:nvGrpSpPr>
        <p:grpSpPr>
          <a:xfrm>
            <a:off x="8184232" y="1665178"/>
            <a:ext cx="1406409" cy="756615"/>
            <a:chOff x="7474753" y="2420888"/>
            <a:chExt cx="1406409" cy="756615"/>
          </a:xfrm>
        </p:grpSpPr>
        <p:sp>
          <p:nvSpPr>
            <p:cNvPr id="26" name="矩形 25"/>
            <p:cNvSpPr/>
            <p:nvPr/>
          </p:nvSpPr>
          <p:spPr>
            <a:xfrm>
              <a:off x="7615580" y="2456361"/>
              <a:ext cx="1107996" cy="646331"/>
            </a:xfrm>
            <a:prstGeom prst="rect">
              <a:avLst/>
            </a:prstGeom>
          </p:spPr>
          <p:txBody>
            <a:bodyPr wrap="none">
              <a:spAutoFit/>
            </a:bodyPr>
            <a:lstStyle/>
            <a:p>
              <a:r>
                <a:rPr lang="zh-CN" altLang="zh-CN" dirty="0">
                  <a:latin typeface="微软雅黑" pitchFamily="34" charset="-122"/>
                  <a:ea typeface="微软雅黑" pitchFamily="34" charset="-122"/>
                </a:rPr>
                <a:t>化工</a:t>
              </a:r>
              <a:r>
                <a:rPr lang="zh-CN" altLang="zh-CN" dirty="0" smtClean="0">
                  <a:latin typeface="微软雅黑" pitchFamily="34" charset="-122"/>
                  <a:ea typeface="微软雅黑" pitchFamily="34" charset="-122"/>
                </a:rPr>
                <a:t>装备</a:t>
              </a:r>
              <a:endParaRPr lang="en-US" altLang="zh-CN" dirty="0" smtClean="0">
                <a:latin typeface="微软雅黑" pitchFamily="34" charset="-122"/>
                <a:ea typeface="微软雅黑" pitchFamily="34" charset="-122"/>
              </a:endParaRPr>
            </a:p>
            <a:p>
              <a:r>
                <a:rPr lang="zh-CN" altLang="zh-CN" dirty="0" smtClean="0">
                  <a:latin typeface="微软雅黑" pitchFamily="34" charset="-122"/>
                  <a:ea typeface="微软雅黑" pitchFamily="34" charset="-122"/>
                </a:rPr>
                <a:t>制造</a:t>
              </a:r>
              <a:r>
                <a:rPr lang="zh-CN" altLang="zh-CN" dirty="0">
                  <a:latin typeface="微软雅黑" pitchFamily="34" charset="-122"/>
                  <a:ea typeface="微软雅黑" pitchFamily="34" charset="-122"/>
                </a:rPr>
                <a:t>技术</a:t>
              </a:r>
              <a:endParaRPr lang="zh-CN" altLang="en-US" dirty="0">
                <a:latin typeface="微软雅黑" pitchFamily="34" charset="-122"/>
                <a:ea typeface="微软雅黑" pitchFamily="34" charset="-122"/>
              </a:endParaRPr>
            </a:p>
          </p:txBody>
        </p:sp>
        <p:sp>
          <p:nvSpPr>
            <p:cNvPr id="67" name="圆角矩形 66"/>
            <p:cNvSpPr/>
            <p:nvPr/>
          </p:nvSpPr>
          <p:spPr>
            <a:xfrm>
              <a:off x="7474753" y="2420888"/>
              <a:ext cx="1406409" cy="756615"/>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7" name="组合 76"/>
          <p:cNvGrpSpPr/>
          <p:nvPr/>
        </p:nvGrpSpPr>
        <p:grpSpPr>
          <a:xfrm>
            <a:off x="9946175" y="1665178"/>
            <a:ext cx="1406409" cy="756615"/>
            <a:chOff x="9946175" y="2420888"/>
            <a:chExt cx="1406409" cy="756615"/>
          </a:xfrm>
        </p:grpSpPr>
        <p:sp>
          <p:nvSpPr>
            <p:cNvPr id="27" name="矩形 26"/>
            <p:cNvSpPr/>
            <p:nvPr/>
          </p:nvSpPr>
          <p:spPr>
            <a:xfrm>
              <a:off x="9986775" y="2456361"/>
              <a:ext cx="1338828" cy="646331"/>
            </a:xfrm>
            <a:prstGeom prst="rect">
              <a:avLst/>
            </a:prstGeom>
          </p:spPr>
          <p:txBody>
            <a:bodyPr wrap="none">
              <a:spAutoFit/>
            </a:bodyPr>
            <a:lstStyle/>
            <a:p>
              <a:pPr algn="ctr"/>
              <a:r>
                <a:rPr lang="zh-CN" altLang="zh-CN" dirty="0">
                  <a:latin typeface="微软雅黑" pitchFamily="34" charset="-122"/>
                  <a:ea typeface="微软雅黑" pitchFamily="34" charset="-122"/>
                </a:rPr>
                <a:t>化工</a:t>
              </a:r>
              <a:r>
                <a:rPr lang="zh-CN" altLang="zh-CN" dirty="0" smtClean="0">
                  <a:latin typeface="微软雅黑" pitchFamily="34" charset="-122"/>
                  <a:ea typeface="微软雅黑" pitchFamily="34" charset="-122"/>
                </a:rPr>
                <a:t>生产</a:t>
              </a:r>
              <a:endParaRPr lang="en-US" altLang="zh-CN" dirty="0" smtClean="0">
                <a:latin typeface="微软雅黑" pitchFamily="34" charset="-122"/>
                <a:ea typeface="微软雅黑" pitchFamily="34" charset="-122"/>
              </a:endParaRPr>
            </a:p>
            <a:p>
              <a:pPr algn="ctr"/>
              <a:r>
                <a:rPr lang="zh-CN" altLang="zh-CN" dirty="0" smtClean="0">
                  <a:latin typeface="微软雅黑" pitchFamily="34" charset="-122"/>
                  <a:ea typeface="微软雅黑" pitchFamily="34" charset="-122"/>
                </a:rPr>
                <a:t>运营</a:t>
              </a:r>
              <a:r>
                <a:rPr lang="zh-CN" altLang="zh-CN" dirty="0">
                  <a:latin typeface="微软雅黑" pitchFamily="34" charset="-122"/>
                  <a:ea typeface="微软雅黑" pitchFamily="34" charset="-122"/>
                </a:rPr>
                <a:t>与管理</a:t>
              </a:r>
              <a:endParaRPr lang="zh-CN" altLang="en-US" dirty="0">
                <a:latin typeface="微软雅黑" pitchFamily="34" charset="-122"/>
                <a:ea typeface="微软雅黑" pitchFamily="34" charset="-122"/>
              </a:endParaRPr>
            </a:p>
          </p:txBody>
        </p:sp>
        <p:sp>
          <p:nvSpPr>
            <p:cNvPr id="68" name="圆角矩形 67"/>
            <p:cNvSpPr/>
            <p:nvPr/>
          </p:nvSpPr>
          <p:spPr>
            <a:xfrm>
              <a:off x="9946175" y="2420888"/>
              <a:ext cx="1406409" cy="756615"/>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6" name="组合 75"/>
          <p:cNvGrpSpPr/>
          <p:nvPr/>
        </p:nvGrpSpPr>
        <p:grpSpPr>
          <a:xfrm>
            <a:off x="9946175" y="3138627"/>
            <a:ext cx="1406409" cy="756615"/>
            <a:chOff x="9624392" y="3894711"/>
            <a:chExt cx="1406409" cy="756615"/>
          </a:xfrm>
        </p:grpSpPr>
        <p:sp>
          <p:nvSpPr>
            <p:cNvPr id="64" name="矩形 63"/>
            <p:cNvSpPr/>
            <p:nvPr/>
          </p:nvSpPr>
          <p:spPr>
            <a:xfrm>
              <a:off x="9675592" y="3932987"/>
              <a:ext cx="1338828" cy="646331"/>
            </a:xfrm>
            <a:prstGeom prst="rect">
              <a:avLst/>
            </a:prstGeom>
          </p:spPr>
          <p:txBody>
            <a:bodyPr wrap="none">
              <a:spAutoFit/>
            </a:bodyPr>
            <a:lstStyle/>
            <a:p>
              <a:pPr algn="ctr"/>
              <a:r>
                <a:rPr lang="zh-CN" altLang="en-US" dirty="0" smtClean="0">
                  <a:latin typeface="微软雅黑" pitchFamily="34" charset="-122"/>
                  <a:ea typeface="微软雅黑" pitchFamily="34" charset="-122"/>
                </a:rPr>
                <a:t>高分子材料</a:t>
              </a:r>
              <a:endParaRPr lang="en-US" altLang="zh-CN" dirty="0" smtClean="0">
                <a:latin typeface="微软雅黑" pitchFamily="34" charset="-122"/>
                <a:ea typeface="微软雅黑" pitchFamily="34" charset="-122"/>
              </a:endParaRPr>
            </a:p>
            <a:p>
              <a:pPr algn="ctr"/>
              <a:r>
                <a:rPr lang="zh-CN" altLang="en-US" dirty="0" smtClean="0">
                  <a:latin typeface="微软雅黑" pitchFamily="34" charset="-122"/>
                  <a:ea typeface="微软雅黑" pitchFamily="34" charset="-122"/>
                </a:rPr>
                <a:t>工程技术</a:t>
              </a:r>
              <a:endParaRPr lang="zh-CN" altLang="en-US" dirty="0">
                <a:latin typeface="微软雅黑" pitchFamily="34" charset="-122"/>
                <a:ea typeface="微软雅黑" pitchFamily="34" charset="-122"/>
              </a:endParaRPr>
            </a:p>
          </p:txBody>
        </p:sp>
        <p:sp>
          <p:nvSpPr>
            <p:cNvPr id="70" name="圆角矩形 69"/>
            <p:cNvSpPr/>
            <p:nvPr/>
          </p:nvSpPr>
          <p:spPr>
            <a:xfrm>
              <a:off x="9624392" y="3894711"/>
              <a:ext cx="1406409" cy="756615"/>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5" name="组合 74"/>
          <p:cNvGrpSpPr/>
          <p:nvPr/>
        </p:nvGrpSpPr>
        <p:grpSpPr>
          <a:xfrm>
            <a:off x="8167152" y="3140437"/>
            <a:ext cx="1406409" cy="756615"/>
            <a:chOff x="7497903" y="3896521"/>
            <a:chExt cx="1406409" cy="756615"/>
          </a:xfrm>
        </p:grpSpPr>
        <p:sp>
          <p:nvSpPr>
            <p:cNvPr id="63" name="矩形 62"/>
            <p:cNvSpPr/>
            <p:nvPr/>
          </p:nvSpPr>
          <p:spPr>
            <a:xfrm>
              <a:off x="7536806" y="4071486"/>
              <a:ext cx="1338828" cy="369332"/>
            </a:xfrm>
            <a:prstGeom prst="rect">
              <a:avLst/>
            </a:prstGeom>
          </p:spPr>
          <p:txBody>
            <a:bodyPr wrap="none">
              <a:spAutoFit/>
            </a:bodyPr>
            <a:lstStyle/>
            <a:p>
              <a:r>
                <a:rPr lang="zh-CN" altLang="en-US" dirty="0" smtClean="0">
                  <a:latin typeface="微软雅黑" pitchFamily="34" charset="-122"/>
                  <a:ea typeface="微软雅黑" pitchFamily="34" charset="-122"/>
                </a:rPr>
                <a:t>化妆品技术</a:t>
              </a:r>
              <a:endParaRPr lang="zh-CN" altLang="en-US" dirty="0">
                <a:latin typeface="微软雅黑" pitchFamily="34" charset="-122"/>
                <a:ea typeface="微软雅黑" pitchFamily="34" charset="-122"/>
              </a:endParaRPr>
            </a:p>
          </p:txBody>
        </p:sp>
        <p:sp>
          <p:nvSpPr>
            <p:cNvPr id="71" name="圆角矩形 70"/>
            <p:cNvSpPr/>
            <p:nvPr/>
          </p:nvSpPr>
          <p:spPr>
            <a:xfrm>
              <a:off x="7497903" y="3896521"/>
              <a:ext cx="1406409" cy="756615"/>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 name="组合 30"/>
          <p:cNvGrpSpPr/>
          <p:nvPr/>
        </p:nvGrpSpPr>
        <p:grpSpPr>
          <a:xfrm>
            <a:off x="6388129" y="3140437"/>
            <a:ext cx="1406409" cy="756615"/>
            <a:chOff x="5421246" y="3896521"/>
            <a:chExt cx="1406409" cy="756615"/>
          </a:xfrm>
        </p:grpSpPr>
        <p:sp>
          <p:nvSpPr>
            <p:cNvPr id="62" name="矩形 61"/>
            <p:cNvSpPr/>
            <p:nvPr/>
          </p:nvSpPr>
          <p:spPr>
            <a:xfrm>
              <a:off x="5676324" y="3932987"/>
              <a:ext cx="877163" cy="646331"/>
            </a:xfrm>
            <a:prstGeom prst="rect">
              <a:avLst/>
            </a:prstGeom>
          </p:spPr>
          <p:txBody>
            <a:bodyPr wrap="none">
              <a:spAutoFit/>
            </a:bodyPr>
            <a:lstStyle/>
            <a:p>
              <a:r>
                <a:rPr lang="zh-CN" altLang="en-US" dirty="0" smtClean="0">
                  <a:latin typeface="微软雅黑" pitchFamily="34" charset="-122"/>
                  <a:ea typeface="微软雅黑" pitchFamily="34" charset="-122"/>
                </a:rPr>
                <a:t>精细化</a:t>
              </a:r>
              <a:endParaRPr lang="en-US" altLang="zh-CN" dirty="0" smtClean="0">
                <a:latin typeface="微软雅黑" pitchFamily="34" charset="-122"/>
                <a:ea typeface="微软雅黑" pitchFamily="34" charset="-122"/>
              </a:endParaRPr>
            </a:p>
            <a:p>
              <a:r>
                <a:rPr lang="zh-CN" altLang="en-US" dirty="0" smtClean="0">
                  <a:latin typeface="微软雅黑" pitchFamily="34" charset="-122"/>
                  <a:ea typeface="微软雅黑" pitchFamily="34" charset="-122"/>
                </a:rPr>
                <a:t>工技术</a:t>
              </a:r>
              <a:endParaRPr lang="zh-CN" altLang="en-US" dirty="0">
                <a:latin typeface="微软雅黑" pitchFamily="34" charset="-122"/>
                <a:ea typeface="微软雅黑" pitchFamily="34" charset="-122"/>
              </a:endParaRPr>
            </a:p>
          </p:txBody>
        </p:sp>
        <p:sp>
          <p:nvSpPr>
            <p:cNvPr id="72" name="圆角矩形 71"/>
            <p:cNvSpPr/>
            <p:nvPr/>
          </p:nvSpPr>
          <p:spPr>
            <a:xfrm>
              <a:off x="5421246" y="3896521"/>
              <a:ext cx="1406409" cy="756615"/>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4596407" y="3140437"/>
            <a:ext cx="1419107" cy="756615"/>
            <a:chOff x="3191407" y="3896521"/>
            <a:chExt cx="1419107" cy="756615"/>
          </a:xfrm>
        </p:grpSpPr>
        <p:sp>
          <p:nvSpPr>
            <p:cNvPr id="61" name="矩形 60"/>
            <p:cNvSpPr/>
            <p:nvPr/>
          </p:nvSpPr>
          <p:spPr>
            <a:xfrm>
              <a:off x="3191407" y="3932987"/>
              <a:ext cx="1412141" cy="646331"/>
            </a:xfrm>
            <a:prstGeom prst="rect">
              <a:avLst/>
            </a:prstGeom>
          </p:spPr>
          <p:txBody>
            <a:bodyPr wrap="square">
              <a:spAutoFit/>
            </a:bodyPr>
            <a:lstStyle/>
            <a:p>
              <a:pPr algn="ctr"/>
              <a:r>
                <a:rPr lang="zh-CN" altLang="en-US" dirty="0" smtClean="0">
                  <a:latin typeface="微软雅黑" pitchFamily="34" charset="-122"/>
                  <a:ea typeface="微软雅黑" pitchFamily="34" charset="-122"/>
                </a:rPr>
                <a:t>石油化</a:t>
              </a:r>
              <a:endParaRPr lang="en-US" altLang="zh-CN" dirty="0" smtClean="0">
                <a:latin typeface="微软雅黑" pitchFamily="34" charset="-122"/>
                <a:ea typeface="微软雅黑" pitchFamily="34" charset="-122"/>
              </a:endParaRPr>
            </a:p>
            <a:p>
              <a:pPr algn="ctr"/>
              <a:r>
                <a:rPr lang="zh-CN" altLang="en-US" dirty="0" smtClean="0">
                  <a:latin typeface="微软雅黑" pitchFamily="34" charset="-122"/>
                  <a:ea typeface="微软雅黑" pitchFamily="34" charset="-122"/>
                </a:rPr>
                <a:t>工技术</a:t>
              </a:r>
              <a:endParaRPr lang="zh-CN" altLang="en-US" dirty="0">
                <a:latin typeface="微软雅黑" pitchFamily="34" charset="-122"/>
                <a:ea typeface="微软雅黑" pitchFamily="34" charset="-122"/>
              </a:endParaRPr>
            </a:p>
          </p:txBody>
        </p:sp>
        <p:sp>
          <p:nvSpPr>
            <p:cNvPr id="73" name="圆角矩形 72"/>
            <p:cNvSpPr/>
            <p:nvPr/>
          </p:nvSpPr>
          <p:spPr>
            <a:xfrm>
              <a:off x="3204105" y="3896521"/>
              <a:ext cx="1406409" cy="756615"/>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 name="组合 28"/>
          <p:cNvGrpSpPr/>
          <p:nvPr/>
        </p:nvGrpSpPr>
        <p:grpSpPr>
          <a:xfrm>
            <a:off x="2817383" y="3140437"/>
            <a:ext cx="1406409" cy="756615"/>
            <a:chOff x="1092723" y="3896521"/>
            <a:chExt cx="1406409" cy="756615"/>
          </a:xfrm>
        </p:grpSpPr>
        <p:sp>
          <p:nvSpPr>
            <p:cNvPr id="60" name="矩形 59"/>
            <p:cNvSpPr/>
            <p:nvPr/>
          </p:nvSpPr>
          <p:spPr>
            <a:xfrm>
              <a:off x="1343472" y="3932987"/>
              <a:ext cx="895917" cy="646331"/>
            </a:xfrm>
            <a:prstGeom prst="rect">
              <a:avLst/>
            </a:prstGeom>
          </p:spPr>
          <p:txBody>
            <a:bodyPr wrap="square">
              <a:spAutoFit/>
            </a:bodyPr>
            <a:lstStyle/>
            <a:p>
              <a:r>
                <a:rPr lang="zh-CN" altLang="en-US" dirty="0" smtClean="0">
                  <a:latin typeface="微软雅黑" pitchFamily="34" charset="-122"/>
                  <a:ea typeface="微软雅黑" pitchFamily="34" charset="-122"/>
                </a:rPr>
                <a:t>应用化工技术</a:t>
              </a:r>
              <a:endParaRPr lang="zh-CN" altLang="en-US" dirty="0">
                <a:latin typeface="微软雅黑" pitchFamily="34" charset="-122"/>
                <a:ea typeface="微软雅黑" pitchFamily="34" charset="-122"/>
              </a:endParaRPr>
            </a:p>
          </p:txBody>
        </p:sp>
        <p:sp>
          <p:nvSpPr>
            <p:cNvPr id="74" name="圆角矩形 73"/>
            <p:cNvSpPr/>
            <p:nvPr/>
          </p:nvSpPr>
          <p:spPr>
            <a:xfrm>
              <a:off x="1092723" y="3896521"/>
              <a:ext cx="1406409" cy="756615"/>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2" name="下箭头 81"/>
          <p:cNvSpPr/>
          <p:nvPr/>
        </p:nvSpPr>
        <p:spPr>
          <a:xfrm>
            <a:off x="3408554" y="2530179"/>
            <a:ext cx="275654" cy="527206"/>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下箭头 82"/>
          <p:cNvSpPr/>
          <p:nvPr/>
        </p:nvSpPr>
        <p:spPr>
          <a:xfrm>
            <a:off x="3420129" y="4042347"/>
            <a:ext cx="275654" cy="527206"/>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4" name="组合 83"/>
          <p:cNvGrpSpPr/>
          <p:nvPr/>
        </p:nvGrpSpPr>
        <p:grpSpPr>
          <a:xfrm>
            <a:off x="2854666" y="4676286"/>
            <a:ext cx="8497918" cy="756615"/>
            <a:chOff x="1092723" y="3896521"/>
            <a:chExt cx="8497918" cy="756615"/>
          </a:xfrm>
        </p:grpSpPr>
        <p:sp>
          <p:nvSpPr>
            <p:cNvPr id="85" name="矩形 84"/>
            <p:cNvSpPr/>
            <p:nvPr/>
          </p:nvSpPr>
          <p:spPr>
            <a:xfrm>
              <a:off x="1092723" y="4077545"/>
              <a:ext cx="8497917" cy="369332"/>
            </a:xfrm>
            <a:prstGeom prst="rect">
              <a:avLst/>
            </a:prstGeom>
          </p:spPr>
          <p:txBody>
            <a:bodyPr wrap="square">
              <a:spAutoFit/>
            </a:bodyPr>
            <a:lstStyle/>
            <a:p>
              <a:pPr algn="ctr"/>
              <a:r>
                <a:rPr lang="zh-CN" altLang="en-US" dirty="0" smtClean="0">
                  <a:latin typeface="微软雅黑" pitchFamily="34" charset="-122"/>
                  <a:ea typeface="微软雅黑" pitchFamily="34" charset="-122"/>
                </a:rPr>
                <a:t>地方离不开、行业都认可、国际有影响的一流特色专业。</a:t>
              </a:r>
              <a:endParaRPr lang="zh-CN" altLang="en-US" dirty="0">
                <a:latin typeface="微软雅黑" pitchFamily="34" charset="-122"/>
                <a:ea typeface="微软雅黑" pitchFamily="34" charset="-122"/>
              </a:endParaRPr>
            </a:p>
          </p:txBody>
        </p:sp>
        <p:sp>
          <p:nvSpPr>
            <p:cNvPr id="86" name="圆角矩形 85"/>
            <p:cNvSpPr/>
            <p:nvPr/>
          </p:nvSpPr>
          <p:spPr>
            <a:xfrm>
              <a:off x="1092723" y="3896521"/>
              <a:ext cx="8497918" cy="756615"/>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1"/>
    </p:custDataLst>
    <p:extLst>
      <p:ext uri="{BB962C8B-B14F-4D97-AF65-F5344CB8AC3E}">
        <p14:creationId xmlns:p14="http://schemas.microsoft.com/office/powerpoint/2010/main" val="4470258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向天歌演示原创作品：www.TopPPT.cn)"/>
          <p:cNvSpPr/>
          <p:nvPr>
            <p:custDataLst>
              <p:tags r:id="rId2"/>
            </p:custDataLst>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5" name="Rectangle 4      (向天歌演示原创作品：www.TopPPT.cn)"/>
          <p:cNvSpPr/>
          <p:nvPr>
            <p:custDataLst>
              <p:tags r:id="rId3"/>
            </p:custDataLst>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6" name="Rectangle 5      (向天歌演示原创作品：www.TopPPT.cn)"/>
          <p:cNvSpPr/>
          <p:nvPr>
            <p:custDataLst>
              <p:tags r:id="rId4"/>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45" name="Rectangle 32      (向天歌演示原创作品：www.TopPPT.cn)"/>
          <p:cNvSpPr/>
          <p:nvPr>
            <p:custDataLst>
              <p:tags r:id="rId5"/>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46" name="Rectangle 32      (向天歌演示原创作品：www.TopPPT.cn)"/>
          <p:cNvSpPr/>
          <p:nvPr>
            <p:custDataLst>
              <p:tags r:id="rId6"/>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47" name="TextBox 6      (向天歌演示原创作品：www.TopPPT.cn)"/>
          <p:cNvSpPr txBox="1"/>
          <p:nvPr>
            <p:custDataLst>
              <p:tags r:id="rId7"/>
            </p:custDataLst>
          </p:nvPr>
        </p:nvSpPr>
        <p:spPr>
          <a:xfrm>
            <a:off x="681038" y="304800"/>
            <a:ext cx="3590364" cy="461665"/>
          </a:xfrm>
          <a:prstGeom prst="rect">
            <a:avLst/>
          </a:prstGeom>
          <a:noFill/>
          <a:ln w="9525">
            <a:noFill/>
          </a:ln>
        </p:spPr>
        <p:txBody>
          <a:bodyPr wrap="square">
            <a:spAutoFit/>
          </a:bodyPr>
          <a:lstStyle/>
          <a:p>
            <a:pPr lvl="0" eaLnBrk="1" hangingPunct="1"/>
            <a:r>
              <a:rPr lang="en-US" altLang="zh-CN" sz="2400" b="1" dirty="0" smtClean="0">
                <a:latin typeface="微软雅黑" pitchFamily="34" charset="-122"/>
                <a:ea typeface="微软雅黑" pitchFamily="34" charset="-122"/>
              </a:rPr>
              <a:t>2.</a:t>
            </a:r>
            <a:r>
              <a:rPr lang="zh-CN" altLang="en-US" sz="2400" b="1" dirty="0" smtClean="0">
                <a:latin typeface="微软雅黑" pitchFamily="34" charset="-122"/>
                <a:ea typeface="微软雅黑" pitchFamily="34" charset="-122"/>
              </a:rPr>
              <a:t>打造专业建设两链</a:t>
            </a:r>
            <a:endParaRPr lang="zh-CN" altLang="en-US" sz="2400" b="1" dirty="0">
              <a:latin typeface="微软雅黑" pitchFamily="34" charset="-122"/>
              <a:ea typeface="微软雅黑" pitchFamily="34" charset="-122"/>
            </a:endParaRPr>
          </a:p>
        </p:txBody>
      </p:sp>
      <p:grpSp>
        <p:nvGrpSpPr>
          <p:cNvPr id="49" name="组合 48"/>
          <p:cNvGrpSpPr/>
          <p:nvPr/>
        </p:nvGrpSpPr>
        <p:grpSpPr>
          <a:xfrm>
            <a:off x="3575720" y="260350"/>
            <a:ext cx="3088484" cy="432346"/>
            <a:chOff x="2783633" y="260350"/>
            <a:chExt cx="3088484" cy="432346"/>
          </a:xfrm>
        </p:grpSpPr>
        <p:cxnSp>
          <p:nvCxnSpPr>
            <p:cNvPr id="50" name="Straight Connector 69      (向天歌演示原创作品：www.TopPPT.cn)"/>
            <p:cNvCxnSpPr/>
            <p:nvPr>
              <p:custDataLst>
                <p:tags r:id="rId9"/>
              </p:custDataLst>
            </p:nvPr>
          </p:nvCxnSpPr>
          <p:spPr>
            <a:xfrm>
              <a:off x="2798286" y="260350"/>
              <a:ext cx="1" cy="428625"/>
            </a:xfrm>
            <a:prstGeom prst="line">
              <a:avLst/>
            </a:prstGeom>
            <a:ln w="19050">
              <a:solidFill>
                <a:srgbClr val="21A3D0"/>
              </a:solidFill>
              <a:prstDash val="sysDash"/>
            </a:ln>
          </p:spPr>
          <p:style>
            <a:lnRef idx="1">
              <a:schemeClr val="accent1"/>
            </a:lnRef>
            <a:fillRef idx="0">
              <a:schemeClr val="accent1"/>
            </a:fillRef>
            <a:effectRef idx="0">
              <a:schemeClr val="accent1"/>
            </a:effectRef>
            <a:fontRef idx="minor">
              <a:schemeClr val="tx1"/>
            </a:fontRef>
          </p:style>
        </p:cxnSp>
        <p:cxnSp>
          <p:nvCxnSpPr>
            <p:cNvPr id="51" name="Straight Connector 69      (向天歌演示原创作品：www.TopPPT.cn)"/>
            <p:cNvCxnSpPr/>
            <p:nvPr>
              <p:custDataLst>
                <p:tags r:id="rId10"/>
              </p:custDataLst>
            </p:nvPr>
          </p:nvCxnSpPr>
          <p:spPr>
            <a:xfrm flipH="1" flipV="1">
              <a:off x="2783633" y="688974"/>
              <a:ext cx="3088484" cy="3722"/>
            </a:xfrm>
            <a:prstGeom prst="line">
              <a:avLst/>
            </a:prstGeom>
            <a:ln w="19050">
              <a:solidFill>
                <a:srgbClr val="21A3D0"/>
              </a:solidFill>
              <a:prstDash val="sysDash"/>
            </a:ln>
          </p:spPr>
          <p:style>
            <a:lnRef idx="1">
              <a:schemeClr val="accent1"/>
            </a:lnRef>
            <a:fillRef idx="0">
              <a:schemeClr val="accent1"/>
            </a:fillRef>
            <a:effectRef idx="0">
              <a:schemeClr val="accent1"/>
            </a:effectRef>
            <a:fontRef idx="minor">
              <a:schemeClr val="tx1"/>
            </a:fontRef>
          </p:style>
        </p:cxnSp>
      </p:grpSp>
      <p:sp>
        <p:nvSpPr>
          <p:cNvPr id="52" name="TextBox 6      (向天歌演示原创作品：www.TopPPT.cn)"/>
          <p:cNvSpPr txBox="1"/>
          <p:nvPr>
            <p:custDataLst>
              <p:tags r:id="rId8"/>
            </p:custDataLst>
          </p:nvPr>
        </p:nvSpPr>
        <p:spPr>
          <a:xfrm>
            <a:off x="3604990" y="323364"/>
            <a:ext cx="2318618" cy="369332"/>
          </a:xfrm>
          <a:prstGeom prst="rect">
            <a:avLst/>
          </a:prstGeom>
          <a:noFill/>
          <a:ln w="9525">
            <a:noFill/>
          </a:ln>
        </p:spPr>
        <p:txBody>
          <a:bodyPr wrap="square">
            <a:spAutoFit/>
          </a:bodyPr>
          <a:lstStyle/>
          <a:p>
            <a:pPr lvl="0" eaLnBrk="1" hangingPunct="1"/>
            <a:r>
              <a:rPr lang="en-US" altLang="zh-CN" b="1" dirty="0" smtClean="0">
                <a:latin typeface="微软雅黑" pitchFamily="34" charset="-122"/>
                <a:ea typeface="微软雅黑" pitchFamily="34" charset="-122"/>
              </a:rPr>
              <a:t>2.2 </a:t>
            </a:r>
            <a:r>
              <a:rPr lang="zh-CN" altLang="en-US" b="1" dirty="0" smtClean="0">
                <a:latin typeface="微软雅黑" pitchFamily="34" charset="-122"/>
                <a:ea typeface="微软雅黑" pitchFamily="34" charset="-122"/>
              </a:rPr>
              <a:t>目标</a:t>
            </a:r>
            <a:r>
              <a:rPr lang="zh-CN" altLang="en-US" b="1" dirty="0">
                <a:latin typeface="微软雅黑" pitchFamily="34" charset="-122"/>
                <a:ea typeface="微软雅黑" pitchFamily="34" charset="-122"/>
              </a:rPr>
              <a:t>链的建设</a:t>
            </a:r>
          </a:p>
        </p:txBody>
      </p:sp>
      <p:pic>
        <p:nvPicPr>
          <p:cNvPr id="2050" name="图片 1"/>
          <p:cNvPicPr>
            <a:picLocks noChangeAspect="1" noChangeArrowheads="1"/>
          </p:cNvPicPr>
          <p:nvPr/>
        </p:nvPicPr>
        <p:blipFill>
          <a:blip r:embed="rId13" cstate="print">
            <a:extLst>
              <a:ext uri="{28A0092B-C50C-407E-A947-70E740481C1C}">
                <a14:useLocalDpi xmlns:a14="http://schemas.microsoft.com/office/drawing/2010/main" val="0"/>
              </a:ext>
            </a:extLst>
          </a:blip>
          <a:srcRect t="19667"/>
          <a:stretch>
            <a:fillRect/>
          </a:stretch>
        </p:blipFill>
        <p:spPr bwMode="auto">
          <a:xfrm>
            <a:off x="2204139" y="1484784"/>
            <a:ext cx="7636277" cy="4896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2"/>
          <p:cNvSpPr/>
          <p:nvPr/>
        </p:nvSpPr>
        <p:spPr>
          <a:xfrm>
            <a:off x="731686" y="844836"/>
            <a:ext cx="10453354" cy="507831"/>
          </a:xfrm>
          <a:prstGeom prst="rect">
            <a:avLst/>
          </a:prstGeom>
        </p:spPr>
        <p:txBody>
          <a:bodyPr wrap="square">
            <a:spAutoFit/>
          </a:bodyPr>
          <a:lstStyle/>
          <a:p>
            <a:pPr lvl="0" eaLnBrk="1" hangingPunct="1">
              <a:lnSpc>
                <a:spcPct val="150000"/>
              </a:lnSpc>
            </a:pPr>
            <a:r>
              <a:rPr lang="zh-CN" altLang="en-US" b="1" dirty="0" smtClean="0">
                <a:latin typeface="微软雅黑" pitchFamily="34" charset="-122"/>
                <a:ea typeface="微软雅黑" pitchFamily="34" charset="-122"/>
              </a:rPr>
              <a:t>人才培养目标链：基于六对接 三递进的人才培养模式，培养对接岗位能力要求的国际化人才。</a:t>
            </a:r>
            <a:endParaRPr lang="zh-CN" altLang="en-US" b="1" dirty="0">
              <a:latin typeface="微软雅黑" pitchFamily="34" charset="-122"/>
              <a:ea typeface="微软雅黑" pitchFamily="34" charset="-122"/>
            </a:endParaRPr>
          </a:p>
        </p:txBody>
      </p:sp>
    </p:spTree>
    <p:custDataLst>
      <p:tags r:id="rId1"/>
    </p:custDataLst>
    <p:extLst>
      <p:ext uri="{BB962C8B-B14F-4D97-AF65-F5344CB8AC3E}">
        <p14:creationId xmlns:p14="http://schemas.microsoft.com/office/powerpoint/2010/main" val="1618996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向天歌演示原创作品：www.TopPPT.cn)"/>
          <p:cNvSpPr/>
          <p:nvPr>
            <p:custDataLst>
              <p:tags r:id="rId2"/>
            </p:custDataLst>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5" name="Rectangle 4      (向天歌演示原创作品：www.TopPPT.cn)"/>
          <p:cNvSpPr/>
          <p:nvPr>
            <p:custDataLst>
              <p:tags r:id="rId3"/>
            </p:custDataLst>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6" name="Rectangle 5      (向天歌演示原创作品：www.TopPPT.cn)"/>
          <p:cNvSpPr/>
          <p:nvPr>
            <p:custDataLst>
              <p:tags r:id="rId4"/>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45" name="Rectangle 32      (向天歌演示原创作品：www.TopPPT.cn)"/>
          <p:cNvSpPr/>
          <p:nvPr>
            <p:custDataLst>
              <p:tags r:id="rId5"/>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46" name="Rectangle 32      (向天歌演示原创作品：www.TopPPT.cn)"/>
          <p:cNvSpPr/>
          <p:nvPr>
            <p:custDataLst>
              <p:tags r:id="rId6"/>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47" name="TextBox 6      (向天歌演示原创作品：www.TopPPT.cn)"/>
          <p:cNvSpPr txBox="1"/>
          <p:nvPr>
            <p:custDataLst>
              <p:tags r:id="rId7"/>
            </p:custDataLst>
          </p:nvPr>
        </p:nvSpPr>
        <p:spPr>
          <a:xfrm>
            <a:off x="681038" y="304800"/>
            <a:ext cx="3590364" cy="461665"/>
          </a:xfrm>
          <a:prstGeom prst="rect">
            <a:avLst/>
          </a:prstGeom>
          <a:noFill/>
          <a:ln w="9525">
            <a:noFill/>
          </a:ln>
        </p:spPr>
        <p:txBody>
          <a:bodyPr wrap="square">
            <a:spAutoFit/>
          </a:bodyPr>
          <a:lstStyle/>
          <a:p>
            <a:pPr lvl="0" eaLnBrk="1" hangingPunct="1"/>
            <a:r>
              <a:rPr lang="en-US" altLang="zh-CN" sz="2400" b="1" dirty="0" smtClean="0">
                <a:latin typeface="微软雅黑" pitchFamily="34" charset="-122"/>
                <a:ea typeface="微软雅黑" pitchFamily="34" charset="-122"/>
              </a:rPr>
              <a:t>2.</a:t>
            </a:r>
            <a:r>
              <a:rPr lang="zh-CN" altLang="en-US" sz="2400" b="1" dirty="0" smtClean="0">
                <a:latin typeface="微软雅黑" pitchFamily="34" charset="-122"/>
                <a:ea typeface="微软雅黑" pitchFamily="34" charset="-122"/>
              </a:rPr>
              <a:t>打造专业建设两链</a:t>
            </a:r>
            <a:endParaRPr lang="zh-CN" altLang="en-US" sz="2400" b="1" dirty="0">
              <a:latin typeface="微软雅黑" pitchFamily="34" charset="-122"/>
              <a:ea typeface="微软雅黑" pitchFamily="34" charset="-122"/>
            </a:endParaRPr>
          </a:p>
        </p:txBody>
      </p:sp>
      <p:grpSp>
        <p:nvGrpSpPr>
          <p:cNvPr id="49" name="组合 48"/>
          <p:cNvGrpSpPr/>
          <p:nvPr/>
        </p:nvGrpSpPr>
        <p:grpSpPr>
          <a:xfrm>
            <a:off x="3575720" y="260350"/>
            <a:ext cx="3088484" cy="432346"/>
            <a:chOff x="2783633" y="260350"/>
            <a:chExt cx="3088484" cy="432346"/>
          </a:xfrm>
        </p:grpSpPr>
        <p:cxnSp>
          <p:nvCxnSpPr>
            <p:cNvPr id="50" name="Straight Connector 69      (向天歌演示原创作品：www.TopPPT.cn)"/>
            <p:cNvCxnSpPr/>
            <p:nvPr>
              <p:custDataLst>
                <p:tags r:id="rId9"/>
              </p:custDataLst>
            </p:nvPr>
          </p:nvCxnSpPr>
          <p:spPr>
            <a:xfrm>
              <a:off x="2798286" y="260350"/>
              <a:ext cx="1" cy="428625"/>
            </a:xfrm>
            <a:prstGeom prst="line">
              <a:avLst/>
            </a:prstGeom>
            <a:ln w="19050">
              <a:solidFill>
                <a:srgbClr val="21A3D0"/>
              </a:solidFill>
              <a:prstDash val="sysDash"/>
            </a:ln>
          </p:spPr>
          <p:style>
            <a:lnRef idx="1">
              <a:schemeClr val="accent1"/>
            </a:lnRef>
            <a:fillRef idx="0">
              <a:schemeClr val="accent1"/>
            </a:fillRef>
            <a:effectRef idx="0">
              <a:schemeClr val="accent1"/>
            </a:effectRef>
            <a:fontRef idx="minor">
              <a:schemeClr val="tx1"/>
            </a:fontRef>
          </p:style>
        </p:cxnSp>
        <p:cxnSp>
          <p:nvCxnSpPr>
            <p:cNvPr id="51" name="Straight Connector 69      (向天歌演示原创作品：www.TopPPT.cn)"/>
            <p:cNvCxnSpPr/>
            <p:nvPr>
              <p:custDataLst>
                <p:tags r:id="rId10"/>
              </p:custDataLst>
            </p:nvPr>
          </p:nvCxnSpPr>
          <p:spPr>
            <a:xfrm flipH="1" flipV="1">
              <a:off x="2783633" y="688974"/>
              <a:ext cx="3088484" cy="3722"/>
            </a:xfrm>
            <a:prstGeom prst="line">
              <a:avLst/>
            </a:prstGeom>
            <a:ln w="19050">
              <a:solidFill>
                <a:srgbClr val="21A3D0"/>
              </a:solidFill>
              <a:prstDash val="sysDash"/>
            </a:ln>
          </p:spPr>
          <p:style>
            <a:lnRef idx="1">
              <a:schemeClr val="accent1"/>
            </a:lnRef>
            <a:fillRef idx="0">
              <a:schemeClr val="accent1"/>
            </a:fillRef>
            <a:effectRef idx="0">
              <a:schemeClr val="accent1"/>
            </a:effectRef>
            <a:fontRef idx="minor">
              <a:schemeClr val="tx1"/>
            </a:fontRef>
          </p:style>
        </p:cxnSp>
      </p:grpSp>
      <p:sp>
        <p:nvSpPr>
          <p:cNvPr id="52" name="TextBox 6      (向天歌演示原创作品：www.TopPPT.cn)"/>
          <p:cNvSpPr txBox="1"/>
          <p:nvPr>
            <p:custDataLst>
              <p:tags r:id="rId8"/>
            </p:custDataLst>
          </p:nvPr>
        </p:nvSpPr>
        <p:spPr>
          <a:xfrm>
            <a:off x="3604990" y="323364"/>
            <a:ext cx="2318618" cy="369332"/>
          </a:xfrm>
          <a:prstGeom prst="rect">
            <a:avLst/>
          </a:prstGeom>
          <a:noFill/>
          <a:ln w="9525">
            <a:noFill/>
          </a:ln>
        </p:spPr>
        <p:txBody>
          <a:bodyPr wrap="square">
            <a:spAutoFit/>
          </a:bodyPr>
          <a:lstStyle/>
          <a:p>
            <a:pPr lvl="0" eaLnBrk="1" hangingPunct="1"/>
            <a:r>
              <a:rPr lang="en-US" altLang="zh-CN" b="1" dirty="0" smtClean="0">
                <a:latin typeface="微软雅黑" pitchFamily="34" charset="-122"/>
                <a:ea typeface="微软雅黑" pitchFamily="34" charset="-122"/>
              </a:rPr>
              <a:t>2.2 </a:t>
            </a:r>
            <a:r>
              <a:rPr lang="zh-CN" altLang="en-US" b="1" dirty="0" smtClean="0">
                <a:latin typeface="微软雅黑" pitchFamily="34" charset="-122"/>
                <a:ea typeface="微软雅黑" pitchFamily="34" charset="-122"/>
              </a:rPr>
              <a:t>目标</a:t>
            </a:r>
            <a:r>
              <a:rPr lang="zh-CN" altLang="en-US" b="1" dirty="0">
                <a:latin typeface="微软雅黑" pitchFamily="34" charset="-122"/>
                <a:ea typeface="微软雅黑" pitchFamily="34" charset="-122"/>
              </a:rPr>
              <a:t>链的建设</a:t>
            </a:r>
          </a:p>
        </p:txBody>
      </p:sp>
      <p:pic>
        <p:nvPicPr>
          <p:cNvPr id="112" name="Picture 2" descr="http://gjjlhz.hnhgzy.com/upload/resources/image/2016/08/05/32429_500x500.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89784" y="1680075"/>
            <a:ext cx="3015619" cy="2008403"/>
          </a:xfrm>
          <a:prstGeom prst="rect">
            <a:avLst/>
          </a:prstGeom>
          <a:noFill/>
          <a:ln w="19050">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113" name="Picture 2" descr="E:\湖南化工职业技术学院\2016-2017上学期\个人年度总结\图片\个人提升\IMG_2392 - 副本.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89783" y="4161145"/>
            <a:ext cx="3015619" cy="2007933"/>
          </a:xfrm>
          <a:prstGeom prst="rect">
            <a:avLst/>
          </a:prstGeom>
          <a:noFill/>
          <a:ln w="1905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114" name="矩形 113"/>
          <p:cNvSpPr/>
          <p:nvPr/>
        </p:nvSpPr>
        <p:spPr>
          <a:xfrm>
            <a:off x="4721588" y="3689803"/>
            <a:ext cx="3043340" cy="338554"/>
          </a:xfrm>
          <a:prstGeom prst="rect">
            <a:avLst/>
          </a:prstGeom>
        </p:spPr>
        <p:txBody>
          <a:bodyPr wrap="square">
            <a:spAutoFit/>
          </a:bodyPr>
          <a:lstStyle/>
          <a:p>
            <a:pPr algn="ctr"/>
            <a:r>
              <a:rPr lang="zh-CN" altLang="en-US" sz="1600" b="1" dirty="0" smtClean="0">
                <a:solidFill>
                  <a:srgbClr val="080808"/>
                </a:solidFill>
                <a:latin typeface="微软雅黑" pitchFamily="34" charset="-122"/>
                <a:ea typeface="微软雅黑" pitchFamily="34" charset="-122"/>
              </a:rPr>
              <a:t>澳大利亚博士山学院</a:t>
            </a:r>
            <a:endParaRPr lang="zh-CN" altLang="en-US" sz="1600" b="1" dirty="0">
              <a:solidFill>
                <a:srgbClr val="080808"/>
              </a:solidFill>
              <a:latin typeface="微软雅黑" pitchFamily="34" charset="-122"/>
              <a:ea typeface="微软雅黑" pitchFamily="34" charset="-122"/>
            </a:endParaRPr>
          </a:p>
        </p:txBody>
      </p:sp>
      <p:sp>
        <p:nvSpPr>
          <p:cNvPr id="115" name="矩形 114"/>
          <p:cNvSpPr/>
          <p:nvPr/>
        </p:nvSpPr>
        <p:spPr>
          <a:xfrm>
            <a:off x="989782" y="3694721"/>
            <a:ext cx="3015620" cy="338554"/>
          </a:xfrm>
          <a:prstGeom prst="rect">
            <a:avLst/>
          </a:prstGeom>
        </p:spPr>
        <p:txBody>
          <a:bodyPr wrap="square">
            <a:spAutoFit/>
          </a:bodyPr>
          <a:lstStyle/>
          <a:p>
            <a:pPr algn="ctr"/>
            <a:r>
              <a:rPr lang="zh-CN" altLang="en-US" sz="1600" b="1" dirty="0">
                <a:solidFill>
                  <a:srgbClr val="080808"/>
                </a:solidFill>
                <a:latin typeface="微软雅黑" pitchFamily="34" charset="-122"/>
                <a:ea typeface="微软雅黑" pitchFamily="34" charset="-122"/>
              </a:rPr>
              <a:t>德国代根多夫技术应用大学</a:t>
            </a:r>
          </a:p>
        </p:txBody>
      </p:sp>
      <p:pic>
        <p:nvPicPr>
          <p:cNvPr id="116" name="Picture 2" descr="http://gjjlhz.hnhgzy.com/upload/resources/image/2016/08/05/32433_500x500.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21588" y="1661613"/>
            <a:ext cx="3043339" cy="2026865"/>
          </a:xfrm>
          <a:prstGeom prst="rect">
            <a:avLst/>
          </a:prstGeom>
          <a:noFill/>
          <a:ln w="19050">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117" name="Picture 4" descr="http://gjjlhz.hnhgzy.com/upload/resources/image/2016/08/05/32432_500x500.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393996" y="1612911"/>
            <a:ext cx="2907555" cy="2081810"/>
          </a:xfrm>
          <a:prstGeom prst="rect">
            <a:avLst/>
          </a:prstGeom>
          <a:noFill/>
          <a:ln w="1905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118" name="矩形 117"/>
          <p:cNvSpPr/>
          <p:nvPr/>
        </p:nvSpPr>
        <p:spPr>
          <a:xfrm>
            <a:off x="8393996" y="3694721"/>
            <a:ext cx="2907554" cy="338554"/>
          </a:xfrm>
          <a:prstGeom prst="rect">
            <a:avLst/>
          </a:prstGeom>
        </p:spPr>
        <p:txBody>
          <a:bodyPr wrap="square">
            <a:spAutoFit/>
          </a:bodyPr>
          <a:lstStyle/>
          <a:p>
            <a:pPr algn="ctr"/>
            <a:r>
              <a:rPr lang="zh-CN" altLang="en-US" sz="1600" b="1" dirty="0" smtClean="0">
                <a:solidFill>
                  <a:srgbClr val="080808"/>
                </a:solidFill>
                <a:latin typeface="微软雅黑" pitchFamily="34" charset="-122"/>
                <a:ea typeface="微软雅黑" pitchFamily="34" charset="-122"/>
              </a:rPr>
              <a:t>新加坡南洋理工大学</a:t>
            </a:r>
            <a:endParaRPr lang="zh-CN" altLang="en-US" sz="1600" b="1" dirty="0">
              <a:solidFill>
                <a:srgbClr val="080808"/>
              </a:solidFill>
              <a:latin typeface="微软雅黑" pitchFamily="34" charset="-122"/>
              <a:ea typeface="微软雅黑" pitchFamily="34" charset="-122"/>
            </a:endParaRPr>
          </a:p>
        </p:txBody>
      </p:sp>
      <p:pic>
        <p:nvPicPr>
          <p:cNvPr id="119" name="Picture 3" descr="四期工地讨论"/>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721588" y="4137363"/>
            <a:ext cx="3043340" cy="2031715"/>
          </a:xfrm>
          <a:prstGeom prst="rect">
            <a:avLst/>
          </a:prstGeom>
          <a:noFill/>
          <a:ln w="19050">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120" name="图片 11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393995" y="4114893"/>
            <a:ext cx="2907555" cy="2066381"/>
          </a:xfrm>
          <a:prstGeom prst="rect">
            <a:avLst/>
          </a:prstGeom>
          <a:noFill/>
          <a:ln w="19050">
            <a:solidFill>
              <a:srgbClr val="002060"/>
            </a:solidFill>
            <a:miter lim="800000"/>
            <a:headEnd/>
            <a:tailEnd/>
          </a:ln>
        </p:spPr>
      </p:pic>
      <p:sp>
        <p:nvSpPr>
          <p:cNvPr id="121" name="矩形 120"/>
          <p:cNvSpPr/>
          <p:nvPr/>
        </p:nvSpPr>
        <p:spPr>
          <a:xfrm>
            <a:off x="989782" y="6169079"/>
            <a:ext cx="3015620" cy="338554"/>
          </a:xfrm>
          <a:prstGeom prst="rect">
            <a:avLst/>
          </a:prstGeom>
        </p:spPr>
        <p:txBody>
          <a:bodyPr wrap="square">
            <a:spAutoFit/>
          </a:bodyPr>
          <a:lstStyle/>
          <a:p>
            <a:pPr algn="ctr"/>
            <a:r>
              <a:rPr lang="zh-CN" altLang="en-US" sz="1600" b="1" dirty="0" smtClean="0">
                <a:solidFill>
                  <a:srgbClr val="080808"/>
                </a:solidFill>
                <a:latin typeface="微软雅黑" pitchFamily="34" charset="-122"/>
                <a:ea typeface="微软雅黑" pitchFamily="34" charset="-122"/>
              </a:rPr>
              <a:t>奥克化学（扬州）有限公司</a:t>
            </a:r>
            <a:endParaRPr lang="zh-CN" altLang="en-US" sz="1600" b="1" dirty="0">
              <a:solidFill>
                <a:srgbClr val="080808"/>
              </a:solidFill>
              <a:latin typeface="微软雅黑" pitchFamily="34" charset="-122"/>
              <a:ea typeface="微软雅黑" pitchFamily="34" charset="-122"/>
            </a:endParaRPr>
          </a:p>
        </p:txBody>
      </p:sp>
      <p:sp>
        <p:nvSpPr>
          <p:cNvPr id="122" name="矩形 121"/>
          <p:cNvSpPr/>
          <p:nvPr/>
        </p:nvSpPr>
        <p:spPr>
          <a:xfrm>
            <a:off x="8393995" y="6186790"/>
            <a:ext cx="2907555" cy="338554"/>
          </a:xfrm>
          <a:prstGeom prst="rect">
            <a:avLst/>
          </a:prstGeom>
        </p:spPr>
        <p:txBody>
          <a:bodyPr wrap="square">
            <a:spAutoFit/>
          </a:bodyPr>
          <a:lstStyle/>
          <a:p>
            <a:pPr algn="ctr"/>
            <a:r>
              <a:rPr lang="zh-CN" altLang="en-US" sz="1600" b="1" dirty="0" smtClean="0">
                <a:solidFill>
                  <a:srgbClr val="080808"/>
                </a:solidFill>
                <a:latin typeface="微软雅黑" pitchFamily="34" charset="-122"/>
                <a:ea typeface="微软雅黑" pitchFamily="34" charset="-122"/>
              </a:rPr>
              <a:t>巴陵石化</a:t>
            </a:r>
            <a:endParaRPr lang="zh-CN" altLang="en-US" sz="1600" b="1" dirty="0">
              <a:solidFill>
                <a:srgbClr val="080808"/>
              </a:solidFill>
              <a:latin typeface="微软雅黑" pitchFamily="34" charset="-122"/>
              <a:ea typeface="微软雅黑" pitchFamily="34" charset="-122"/>
            </a:endParaRPr>
          </a:p>
        </p:txBody>
      </p:sp>
      <p:sp>
        <p:nvSpPr>
          <p:cNvPr id="123" name="矩形 122"/>
          <p:cNvSpPr/>
          <p:nvPr/>
        </p:nvSpPr>
        <p:spPr>
          <a:xfrm>
            <a:off x="4721588" y="6181492"/>
            <a:ext cx="3043340" cy="338554"/>
          </a:xfrm>
          <a:prstGeom prst="rect">
            <a:avLst/>
          </a:prstGeom>
        </p:spPr>
        <p:txBody>
          <a:bodyPr wrap="square">
            <a:spAutoFit/>
          </a:bodyPr>
          <a:lstStyle/>
          <a:p>
            <a:pPr algn="ctr"/>
            <a:r>
              <a:rPr lang="zh-CN" altLang="en-US" sz="1600" b="1" dirty="0" smtClean="0">
                <a:solidFill>
                  <a:srgbClr val="080808"/>
                </a:solidFill>
                <a:latin typeface="微软雅黑" pitchFamily="34" charset="-122"/>
                <a:ea typeface="微软雅黑" pitchFamily="34" charset="-122"/>
              </a:rPr>
              <a:t>中盐株化</a:t>
            </a:r>
            <a:endParaRPr lang="zh-CN" altLang="en-US" sz="1600" b="1" dirty="0">
              <a:solidFill>
                <a:srgbClr val="080808"/>
              </a:solidFill>
              <a:latin typeface="微软雅黑" pitchFamily="34" charset="-122"/>
              <a:ea typeface="微软雅黑" pitchFamily="34" charset="-122"/>
            </a:endParaRPr>
          </a:p>
        </p:txBody>
      </p:sp>
      <p:sp>
        <p:nvSpPr>
          <p:cNvPr id="24" name="矩形 23"/>
          <p:cNvSpPr/>
          <p:nvPr/>
        </p:nvSpPr>
        <p:spPr>
          <a:xfrm>
            <a:off x="731686" y="844836"/>
            <a:ext cx="10453354" cy="507831"/>
          </a:xfrm>
          <a:prstGeom prst="rect">
            <a:avLst/>
          </a:prstGeom>
        </p:spPr>
        <p:txBody>
          <a:bodyPr wrap="square">
            <a:spAutoFit/>
          </a:bodyPr>
          <a:lstStyle/>
          <a:p>
            <a:pPr lvl="0" eaLnBrk="1" hangingPunct="1">
              <a:lnSpc>
                <a:spcPct val="150000"/>
              </a:lnSpc>
            </a:pPr>
            <a:r>
              <a:rPr lang="zh-CN" altLang="en-US" b="1" dirty="0" smtClean="0">
                <a:latin typeface="微软雅黑" pitchFamily="34" charset="-122"/>
                <a:ea typeface="微软雅黑" pitchFamily="34" charset="-122"/>
              </a:rPr>
              <a:t>师资队伍目标链：打造具有解决实际企业问题能力、工程意识和国际化视野的专业教学团队。</a:t>
            </a:r>
            <a:endParaRPr lang="zh-CN" altLang="en-US" b="1" dirty="0">
              <a:latin typeface="微软雅黑" pitchFamily="34" charset="-122"/>
              <a:ea typeface="微软雅黑" pitchFamily="34" charset="-122"/>
            </a:endParaRPr>
          </a:p>
        </p:txBody>
      </p:sp>
    </p:spTree>
    <p:custDataLst>
      <p:tags r:id="rId1"/>
    </p:custDataLst>
    <p:extLst>
      <p:ext uri="{BB962C8B-B14F-4D97-AF65-F5344CB8AC3E}">
        <p14:creationId xmlns:p14="http://schemas.microsoft.com/office/powerpoint/2010/main" val="19808632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向天歌演示原创作品：www.TopPPT.cn)"/>
          <p:cNvSpPr/>
          <p:nvPr>
            <p:custDataLst>
              <p:tags r:id="rId2"/>
            </p:custDataLst>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5" name="Rectangle 4      (向天歌演示原创作品：www.TopPPT.cn)"/>
          <p:cNvSpPr/>
          <p:nvPr>
            <p:custDataLst>
              <p:tags r:id="rId3"/>
            </p:custDataLst>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6" name="Rectangle 5      (向天歌演示原创作品：www.TopPPT.cn)"/>
          <p:cNvSpPr/>
          <p:nvPr>
            <p:custDataLst>
              <p:tags r:id="rId4"/>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45" name="Rectangle 32      (向天歌演示原创作品：www.TopPPT.cn)"/>
          <p:cNvSpPr/>
          <p:nvPr>
            <p:custDataLst>
              <p:tags r:id="rId5"/>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46" name="Rectangle 32      (向天歌演示原创作品：www.TopPPT.cn)"/>
          <p:cNvSpPr/>
          <p:nvPr>
            <p:custDataLst>
              <p:tags r:id="rId6"/>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47" name="TextBox 6      (向天歌演示原创作品：www.TopPPT.cn)"/>
          <p:cNvSpPr txBox="1"/>
          <p:nvPr>
            <p:custDataLst>
              <p:tags r:id="rId7"/>
            </p:custDataLst>
          </p:nvPr>
        </p:nvSpPr>
        <p:spPr>
          <a:xfrm>
            <a:off x="681038" y="304800"/>
            <a:ext cx="3590364" cy="461665"/>
          </a:xfrm>
          <a:prstGeom prst="rect">
            <a:avLst/>
          </a:prstGeom>
          <a:noFill/>
          <a:ln w="9525">
            <a:noFill/>
          </a:ln>
        </p:spPr>
        <p:txBody>
          <a:bodyPr wrap="square">
            <a:spAutoFit/>
          </a:bodyPr>
          <a:lstStyle/>
          <a:p>
            <a:pPr lvl="0" eaLnBrk="1" hangingPunct="1"/>
            <a:r>
              <a:rPr lang="en-US" altLang="zh-CN" sz="2400" b="1" dirty="0" smtClean="0">
                <a:latin typeface="微软雅黑" pitchFamily="34" charset="-122"/>
                <a:ea typeface="微软雅黑" pitchFamily="34" charset="-122"/>
              </a:rPr>
              <a:t>2.</a:t>
            </a:r>
            <a:r>
              <a:rPr lang="zh-CN" altLang="en-US" sz="2400" b="1" dirty="0" smtClean="0">
                <a:latin typeface="微软雅黑" pitchFamily="34" charset="-122"/>
                <a:ea typeface="微软雅黑" pitchFamily="34" charset="-122"/>
              </a:rPr>
              <a:t>打造专业建设两链</a:t>
            </a:r>
            <a:endParaRPr lang="zh-CN" altLang="en-US" sz="2400" b="1" dirty="0">
              <a:latin typeface="微软雅黑" pitchFamily="34" charset="-122"/>
              <a:ea typeface="微软雅黑" pitchFamily="34" charset="-122"/>
            </a:endParaRPr>
          </a:p>
        </p:txBody>
      </p:sp>
      <p:grpSp>
        <p:nvGrpSpPr>
          <p:cNvPr id="49" name="组合 48"/>
          <p:cNvGrpSpPr/>
          <p:nvPr/>
        </p:nvGrpSpPr>
        <p:grpSpPr>
          <a:xfrm>
            <a:off x="3575720" y="260350"/>
            <a:ext cx="3088484" cy="432346"/>
            <a:chOff x="2783633" y="260350"/>
            <a:chExt cx="3088484" cy="432346"/>
          </a:xfrm>
        </p:grpSpPr>
        <p:cxnSp>
          <p:nvCxnSpPr>
            <p:cNvPr id="50" name="Straight Connector 69      (向天歌演示原创作品：www.TopPPT.cn)"/>
            <p:cNvCxnSpPr/>
            <p:nvPr>
              <p:custDataLst>
                <p:tags r:id="rId9"/>
              </p:custDataLst>
            </p:nvPr>
          </p:nvCxnSpPr>
          <p:spPr>
            <a:xfrm>
              <a:off x="2798286" y="260350"/>
              <a:ext cx="1" cy="428625"/>
            </a:xfrm>
            <a:prstGeom prst="line">
              <a:avLst/>
            </a:prstGeom>
            <a:ln w="19050">
              <a:solidFill>
                <a:srgbClr val="21A3D0"/>
              </a:solidFill>
              <a:prstDash val="sysDash"/>
            </a:ln>
          </p:spPr>
          <p:style>
            <a:lnRef idx="1">
              <a:schemeClr val="accent1"/>
            </a:lnRef>
            <a:fillRef idx="0">
              <a:schemeClr val="accent1"/>
            </a:fillRef>
            <a:effectRef idx="0">
              <a:schemeClr val="accent1"/>
            </a:effectRef>
            <a:fontRef idx="minor">
              <a:schemeClr val="tx1"/>
            </a:fontRef>
          </p:style>
        </p:cxnSp>
        <p:cxnSp>
          <p:nvCxnSpPr>
            <p:cNvPr id="51" name="Straight Connector 69      (向天歌演示原创作品：www.TopPPT.cn)"/>
            <p:cNvCxnSpPr/>
            <p:nvPr>
              <p:custDataLst>
                <p:tags r:id="rId10"/>
              </p:custDataLst>
            </p:nvPr>
          </p:nvCxnSpPr>
          <p:spPr>
            <a:xfrm flipH="1" flipV="1">
              <a:off x="2783633" y="688974"/>
              <a:ext cx="3088484" cy="3722"/>
            </a:xfrm>
            <a:prstGeom prst="line">
              <a:avLst/>
            </a:prstGeom>
            <a:ln w="19050">
              <a:solidFill>
                <a:srgbClr val="21A3D0"/>
              </a:solidFill>
              <a:prstDash val="sysDash"/>
            </a:ln>
          </p:spPr>
          <p:style>
            <a:lnRef idx="1">
              <a:schemeClr val="accent1"/>
            </a:lnRef>
            <a:fillRef idx="0">
              <a:schemeClr val="accent1"/>
            </a:fillRef>
            <a:effectRef idx="0">
              <a:schemeClr val="accent1"/>
            </a:effectRef>
            <a:fontRef idx="minor">
              <a:schemeClr val="tx1"/>
            </a:fontRef>
          </p:style>
        </p:cxnSp>
      </p:grpSp>
      <p:sp>
        <p:nvSpPr>
          <p:cNvPr id="52" name="TextBox 6      (向天歌演示原创作品：www.TopPPT.cn)"/>
          <p:cNvSpPr txBox="1"/>
          <p:nvPr>
            <p:custDataLst>
              <p:tags r:id="rId8"/>
            </p:custDataLst>
          </p:nvPr>
        </p:nvSpPr>
        <p:spPr>
          <a:xfrm>
            <a:off x="3604990" y="323364"/>
            <a:ext cx="2318618" cy="369332"/>
          </a:xfrm>
          <a:prstGeom prst="rect">
            <a:avLst/>
          </a:prstGeom>
          <a:noFill/>
          <a:ln w="9525">
            <a:noFill/>
          </a:ln>
        </p:spPr>
        <p:txBody>
          <a:bodyPr wrap="square">
            <a:spAutoFit/>
          </a:bodyPr>
          <a:lstStyle/>
          <a:p>
            <a:pPr lvl="0" eaLnBrk="1" hangingPunct="1"/>
            <a:r>
              <a:rPr lang="en-US" altLang="zh-CN" b="1" dirty="0" smtClean="0">
                <a:latin typeface="微软雅黑" pitchFamily="34" charset="-122"/>
                <a:ea typeface="微软雅黑" pitchFamily="34" charset="-122"/>
              </a:rPr>
              <a:t>2.2 </a:t>
            </a:r>
            <a:r>
              <a:rPr lang="zh-CN" altLang="en-US" b="1" dirty="0" smtClean="0">
                <a:latin typeface="微软雅黑" pitchFamily="34" charset="-122"/>
                <a:ea typeface="微软雅黑" pitchFamily="34" charset="-122"/>
              </a:rPr>
              <a:t>目标</a:t>
            </a:r>
            <a:r>
              <a:rPr lang="zh-CN" altLang="en-US" b="1" dirty="0">
                <a:latin typeface="微软雅黑" pitchFamily="34" charset="-122"/>
                <a:ea typeface="微软雅黑" pitchFamily="34" charset="-122"/>
              </a:rPr>
              <a:t>链的建设</a:t>
            </a:r>
          </a:p>
        </p:txBody>
      </p:sp>
      <p:grpSp>
        <p:nvGrpSpPr>
          <p:cNvPr id="53" name="组合 52"/>
          <p:cNvGrpSpPr/>
          <p:nvPr/>
        </p:nvGrpSpPr>
        <p:grpSpPr>
          <a:xfrm>
            <a:off x="1762180" y="2382129"/>
            <a:ext cx="1563856" cy="3672408"/>
            <a:chOff x="1641664" y="2060848"/>
            <a:chExt cx="1563856" cy="3672408"/>
          </a:xfrm>
        </p:grpSpPr>
        <p:sp>
          <p:nvSpPr>
            <p:cNvPr id="54" name="矩形 53"/>
            <p:cNvSpPr/>
            <p:nvPr/>
          </p:nvSpPr>
          <p:spPr>
            <a:xfrm>
              <a:off x="1641664" y="2060848"/>
              <a:ext cx="1563856" cy="360040"/>
            </a:xfrm>
            <a:prstGeom prst="rect">
              <a:avLst/>
            </a:prstGeom>
            <a:solidFill>
              <a:srgbClr val="3CA0FE"/>
            </a:solidFill>
            <a:ln>
              <a:noFill/>
            </a:ln>
            <a:scene3d>
              <a:camera prst="orthographicFront"/>
              <a:lightRig rig="threePt" dir="t"/>
            </a:scene3d>
            <a:sp3d>
              <a:bevelT w="38100" h="38100"/>
              <a:bevelB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latin typeface="微软雅黑" pitchFamily="34" charset="-122"/>
                  <a:ea typeface="微软雅黑" pitchFamily="34" charset="-122"/>
                </a:rPr>
                <a:t>公共基础模块</a:t>
              </a:r>
              <a:endParaRPr lang="zh-CN" altLang="en-US" b="1" dirty="0">
                <a:latin typeface="微软雅黑" pitchFamily="34" charset="-122"/>
                <a:ea typeface="微软雅黑" pitchFamily="34" charset="-122"/>
              </a:endParaRPr>
            </a:p>
          </p:txBody>
        </p:sp>
        <p:sp>
          <p:nvSpPr>
            <p:cNvPr id="55" name="矩形 54"/>
            <p:cNvSpPr/>
            <p:nvPr/>
          </p:nvSpPr>
          <p:spPr>
            <a:xfrm>
              <a:off x="1641664" y="2429272"/>
              <a:ext cx="1563856" cy="3303984"/>
            </a:xfrm>
            <a:prstGeom prst="rect">
              <a:avLst/>
            </a:prstGeom>
            <a:solidFill>
              <a:schemeClr val="accent5">
                <a:lumMod val="40000"/>
                <a:lumOff val="60000"/>
              </a:schemeClr>
            </a:solidFill>
            <a:ln>
              <a:noFill/>
            </a:ln>
            <a:scene3d>
              <a:camera prst="orthographicFront"/>
              <a:lightRig rig="threePt" dir="t"/>
            </a:scene3d>
            <a:sp3d>
              <a:bevelT w="38100" h="38100"/>
              <a:bevelB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6" name="TextBox 55"/>
            <p:cNvSpPr txBox="1"/>
            <p:nvPr/>
          </p:nvSpPr>
          <p:spPr>
            <a:xfrm>
              <a:off x="1898536" y="2674441"/>
              <a:ext cx="1082348" cy="307777"/>
            </a:xfrm>
            <a:prstGeom prst="rect">
              <a:avLst/>
            </a:prstGeom>
            <a:noFill/>
            <a:scene3d>
              <a:camera prst="orthographicFront"/>
              <a:lightRig rig="threePt" dir="t"/>
            </a:scene3d>
            <a:sp3d>
              <a:bevelT w="38100" h="38100"/>
              <a:bevelB w="38100" h="38100"/>
            </a:sp3d>
          </p:spPr>
          <p:txBody>
            <a:bodyPr wrap="none" rtlCol="0">
              <a:spAutoFit/>
            </a:bodyPr>
            <a:lstStyle/>
            <a:p>
              <a:r>
                <a:rPr lang="zh-CN" altLang="en-US" sz="1400" dirty="0" smtClean="0">
                  <a:latin typeface="微软雅黑" pitchFamily="34" charset="-122"/>
                  <a:ea typeface="微软雅黑" pitchFamily="34" charset="-122"/>
                </a:rPr>
                <a:t>计算机基础</a:t>
              </a:r>
              <a:endParaRPr lang="zh-CN" altLang="en-US" sz="1400" dirty="0">
                <a:latin typeface="微软雅黑" pitchFamily="34" charset="-122"/>
                <a:ea typeface="微软雅黑" pitchFamily="34" charset="-122"/>
              </a:endParaRPr>
            </a:p>
          </p:txBody>
        </p:sp>
        <p:sp>
          <p:nvSpPr>
            <p:cNvPr id="57" name="TextBox 56"/>
            <p:cNvSpPr txBox="1"/>
            <p:nvPr/>
          </p:nvSpPr>
          <p:spPr>
            <a:xfrm>
              <a:off x="2001129" y="3175348"/>
              <a:ext cx="902811" cy="307777"/>
            </a:xfrm>
            <a:prstGeom prst="rect">
              <a:avLst/>
            </a:prstGeom>
            <a:noFill/>
            <a:scene3d>
              <a:camera prst="orthographicFront"/>
              <a:lightRig rig="threePt" dir="t"/>
            </a:scene3d>
            <a:sp3d>
              <a:bevelT w="38100" h="38100"/>
              <a:bevelB w="38100" h="38100"/>
            </a:sp3d>
          </p:spPr>
          <p:txBody>
            <a:bodyPr wrap="none" rtlCol="0">
              <a:spAutoFit/>
            </a:bodyPr>
            <a:lstStyle/>
            <a:p>
              <a:r>
                <a:rPr lang="zh-CN" altLang="en-US" sz="1400" dirty="0" smtClean="0">
                  <a:latin typeface="微软雅黑" pitchFamily="34" charset="-122"/>
                  <a:ea typeface="微软雅黑" pitchFamily="34" charset="-122"/>
                </a:rPr>
                <a:t>大学英语</a:t>
              </a:r>
              <a:endParaRPr lang="zh-CN" altLang="en-US" sz="1400" dirty="0">
                <a:latin typeface="微软雅黑" pitchFamily="34" charset="-122"/>
                <a:ea typeface="微软雅黑" pitchFamily="34" charset="-122"/>
              </a:endParaRPr>
            </a:p>
          </p:txBody>
        </p:sp>
        <p:sp>
          <p:nvSpPr>
            <p:cNvPr id="58" name="TextBox 57"/>
            <p:cNvSpPr txBox="1"/>
            <p:nvPr/>
          </p:nvSpPr>
          <p:spPr>
            <a:xfrm>
              <a:off x="2001129" y="3676255"/>
              <a:ext cx="902811" cy="307777"/>
            </a:xfrm>
            <a:prstGeom prst="rect">
              <a:avLst/>
            </a:prstGeom>
            <a:noFill/>
            <a:scene3d>
              <a:camera prst="orthographicFront"/>
              <a:lightRig rig="threePt" dir="t"/>
            </a:scene3d>
            <a:sp3d>
              <a:bevelT w="38100" h="38100"/>
              <a:bevelB w="38100" h="38100"/>
            </a:sp3d>
          </p:spPr>
          <p:txBody>
            <a:bodyPr wrap="none" rtlCol="0">
              <a:spAutoFit/>
            </a:bodyPr>
            <a:lstStyle/>
            <a:p>
              <a:r>
                <a:rPr lang="zh-CN" altLang="en-US" sz="1400" dirty="0" smtClean="0">
                  <a:latin typeface="微软雅黑" pitchFamily="34" charset="-122"/>
                  <a:ea typeface="微软雅黑" pitchFamily="34" charset="-122"/>
                </a:rPr>
                <a:t>高等数学</a:t>
              </a:r>
              <a:endParaRPr lang="zh-CN" altLang="en-US" sz="1400" dirty="0">
                <a:latin typeface="微软雅黑" pitchFamily="34" charset="-122"/>
                <a:ea typeface="微软雅黑" pitchFamily="34" charset="-122"/>
              </a:endParaRPr>
            </a:p>
          </p:txBody>
        </p:sp>
        <p:sp>
          <p:nvSpPr>
            <p:cNvPr id="59" name="TextBox 58"/>
            <p:cNvSpPr txBox="1"/>
            <p:nvPr/>
          </p:nvSpPr>
          <p:spPr>
            <a:xfrm>
              <a:off x="1795944" y="4177162"/>
              <a:ext cx="1261884" cy="307777"/>
            </a:xfrm>
            <a:prstGeom prst="rect">
              <a:avLst/>
            </a:prstGeom>
            <a:noFill/>
            <a:scene3d>
              <a:camera prst="orthographicFront"/>
              <a:lightRig rig="threePt" dir="t"/>
            </a:scene3d>
            <a:sp3d>
              <a:bevelT w="38100" h="38100"/>
              <a:bevelB w="38100" h="38100"/>
            </a:sp3d>
          </p:spPr>
          <p:txBody>
            <a:bodyPr wrap="none" rtlCol="0">
              <a:spAutoFit/>
            </a:bodyPr>
            <a:lstStyle/>
            <a:p>
              <a:r>
                <a:rPr lang="zh-CN" altLang="en-US" sz="1400" dirty="0" smtClean="0">
                  <a:latin typeface="微软雅黑" pitchFamily="34" charset="-122"/>
                  <a:ea typeface="微软雅黑" pitchFamily="34" charset="-122"/>
                </a:rPr>
                <a:t>社会主义概论</a:t>
              </a:r>
              <a:endParaRPr lang="zh-CN" altLang="en-US" sz="1400" dirty="0">
                <a:latin typeface="微软雅黑" pitchFamily="34" charset="-122"/>
                <a:ea typeface="微软雅黑" pitchFamily="34" charset="-122"/>
              </a:endParaRPr>
            </a:p>
          </p:txBody>
        </p:sp>
        <p:sp>
          <p:nvSpPr>
            <p:cNvPr id="60" name="TextBox 59"/>
            <p:cNvSpPr txBox="1"/>
            <p:nvPr/>
          </p:nvSpPr>
          <p:spPr>
            <a:xfrm>
              <a:off x="1693352" y="4678069"/>
              <a:ext cx="1441420" cy="307777"/>
            </a:xfrm>
            <a:prstGeom prst="rect">
              <a:avLst/>
            </a:prstGeom>
            <a:noFill/>
            <a:scene3d>
              <a:camera prst="orthographicFront"/>
              <a:lightRig rig="threePt" dir="t"/>
            </a:scene3d>
            <a:sp3d>
              <a:bevelT w="38100" h="38100"/>
              <a:bevelB w="38100" h="38100"/>
            </a:sp3d>
          </p:spPr>
          <p:txBody>
            <a:bodyPr wrap="none" rtlCol="0">
              <a:spAutoFit/>
            </a:bodyPr>
            <a:lstStyle/>
            <a:p>
              <a:r>
                <a:rPr lang="zh-CN" altLang="en-US" sz="1400" dirty="0" smtClean="0">
                  <a:latin typeface="微软雅黑" pitchFamily="34" charset="-122"/>
                  <a:ea typeface="微软雅黑" pitchFamily="34" charset="-122"/>
                </a:rPr>
                <a:t>思想道德与法律</a:t>
              </a:r>
              <a:endParaRPr lang="zh-CN" altLang="en-US" sz="1400" dirty="0">
                <a:latin typeface="微软雅黑" pitchFamily="34" charset="-122"/>
                <a:ea typeface="微软雅黑" pitchFamily="34" charset="-122"/>
              </a:endParaRPr>
            </a:p>
          </p:txBody>
        </p:sp>
        <p:sp>
          <p:nvSpPr>
            <p:cNvPr id="61" name="TextBox 60"/>
            <p:cNvSpPr txBox="1"/>
            <p:nvPr/>
          </p:nvSpPr>
          <p:spPr>
            <a:xfrm>
              <a:off x="2206313" y="5178975"/>
              <a:ext cx="543739" cy="307777"/>
            </a:xfrm>
            <a:prstGeom prst="rect">
              <a:avLst/>
            </a:prstGeom>
            <a:noFill/>
            <a:scene3d>
              <a:camera prst="orthographicFront"/>
              <a:lightRig rig="threePt" dir="t"/>
            </a:scene3d>
            <a:sp3d>
              <a:bevelT w="38100" h="38100"/>
              <a:bevelB w="38100" h="38100"/>
            </a:sp3d>
          </p:spPr>
          <p:txBody>
            <a:bodyPr wrap="none" rtlCol="0">
              <a:spAutoFit/>
            </a:bodyPr>
            <a:lstStyle/>
            <a:p>
              <a:r>
                <a:rPr lang="zh-CN" altLang="en-US" sz="1400" dirty="0" smtClean="0">
                  <a:latin typeface="微软雅黑" pitchFamily="34" charset="-122"/>
                  <a:ea typeface="微软雅黑" pitchFamily="34" charset="-122"/>
                </a:rPr>
                <a:t>体育</a:t>
              </a:r>
              <a:endParaRPr lang="zh-CN" altLang="en-US" sz="1400" dirty="0">
                <a:latin typeface="微软雅黑" pitchFamily="34" charset="-122"/>
                <a:ea typeface="微软雅黑" pitchFamily="34" charset="-122"/>
              </a:endParaRPr>
            </a:p>
          </p:txBody>
        </p:sp>
      </p:grpSp>
      <p:grpSp>
        <p:nvGrpSpPr>
          <p:cNvPr id="62" name="组合 61"/>
          <p:cNvGrpSpPr/>
          <p:nvPr/>
        </p:nvGrpSpPr>
        <p:grpSpPr>
          <a:xfrm>
            <a:off x="8444220" y="2370097"/>
            <a:ext cx="1631013" cy="3672408"/>
            <a:chOff x="9031971" y="2060848"/>
            <a:chExt cx="1631013" cy="3672408"/>
          </a:xfrm>
        </p:grpSpPr>
        <p:sp>
          <p:nvSpPr>
            <p:cNvPr id="63" name="矩形 62"/>
            <p:cNvSpPr/>
            <p:nvPr/>
          </p:nvSpPr>
          <p:spPr>
            <a:xfrm>
              <a:off x="9031971" y="2060848"/>
              <a:ext cx="1616314" cy="360040"/>
            </a:xfrm>
            <a:prstGeom prst="rect">
              <a:avLst/>
            </a:prstGeom>
            <a:solidFill>
              <a:schemeClr val="tx1"/>
            </a:solidFill>
            <a:ln>
              <a:noFill/>
            </a:ln>
            <a:scene3d>
              <a:camera prst="orthographicFront"/>
              <a:lightRig rig="threePt" dir="t"/>
            </a:scene3d>
            <a:sp3d>
              <a:bevelT w="38100" h="38100"/>
              <a:bevelB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latin typeface="微软雅黑" pitchFamily="34" charset="-122"/>
                  <a:ea typeface="微软雅黑" pitchFamily="34" charset="-122"/>
                </a:rPr>
                <a:t>专业实训模块</a:t>
              </a:r>
              <a:endParaRPr lang="zh-CN" altLang="en-US" b="1" dirty="0">
                <a:latin typeface="微软雅黑" pitchFamily="34" charset="-122"/>
                <a:ea typeface="微软雅黑" pitchFamily="34" charset="-122"/>
              </a:endParaRPr>
            </a:p>
          </p:txBody>
        </p:sp>
        <p:sp>
          <p:nvSpPr>
            <p:cNvPr id="64" name="矩形 63"/>
            <p:cNvSpPr/>
            <p:nvPr/>
          </p:nvSpPr>
          <p:spPr>
            <a:xfrm>
              <a:off x="9031971" y="2429272"/>
              <a:ext cx="1616314" cy="3303984"/>
            </a:xfrm>
            <a:prstGeom prst="rect">
              <a:avLst/>
            </a:prstGeom>
            <a:solidFill>
              <a:schemeClr val="bg1">
                <a:lumMod val="75000"/>
              </a:schemeClr>
            </a:solidFill>
            <a:ln>
              <a:noFill/>
            </a:ln>
            <a:scene3d>
              <a:camera prst="orthographicFront"/>
              <a:lightRig rig="threePt" dir="t"/>
            </a:scene3d>
            <a:sp3d>
              <a:bevelT w="38100" h="38100"/>
              <a:bevelB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TextBox 64"/>
            <p:cNvSpPr txBox="1"/>
            <p:nvPr/>
          </p:nvSpPr>
          <p:spPr>
            <a:xfrm>
              <a:off x="9042027" y="2513216"/>
              <a:ext cx="1620957" cy="307777"/>
            </a:xfrm>
            <a:prstGeom prst="rect">
              <a:avLst/>
            </a:prstGeom>
            <a:noFill/>
            <a:scene3d>
              <a:camera prst="orthographicFront"/>
              <a:lightRig rig="threePt" dir="t"/>
            </a:scene3d>
            <a:sp3d>
              <a:bevelT w="38100" h="38100"/>
              <a:bevelB w="38100" h="38100"/>
            </a:sp3d>
          </p:spPr>
          <p:txBody>
            <a:bodyPr wrap="none" rtlCol="0">
              <a:spAutoFit/>
            </a:bodyPr>
            <a:lstStyle/>
            <a:p>
              <a:r>
                <a:rPr lang="zh-CN" altLang="en-US" sz="1400" dirty="0" smtClean="0">
                  <a:latin typeface="微软雅黑" pitchFamily="34" charset="-122"/>
                  <a:ea typeface="微软雅黑" pitchFamily="34" charset="-122"/>
                </a:rPr>
                <a:t>无机化学综合实训</a:t>
              </a:r>
              <a:endParaRPr lang="zh-CN" altLang="en-US" sz="1400" dirty="0">
                <a:latin typeface="微软雅黑" pitchFamily="34" charset="-122"/>
                <a:ea typeface="微软雅黑" pitchFamily="34" charset="-122"/>
              </a:endParaRPr>
            </a:p>
          </p:txBody>
        </p:sp>
        <p:sp>
          <p:nvSpPr>
            <p:cNvPr id="66" name="TextBox 65"/>
            <p:cNvSpPr txBox="1"/>
            <p:nvPr/>
          </p:nvSpPr>
          <p:spPr>
            <a:xfrm>
              <a:off x="9042027" y="2869335"/>
              <a:ext cx="1620957" cy="307777"/>
            </a:xfrm>
            <a:prstGeom prst="rect">
              <a:avLst/>
            </a:prstGeom>
            <a:noFill/>
            <a:scene3d>
              <a:camera prst="orthographicFront"/>
              <a:lightRig rig="threePt" dir="t"/>
            </a:scene3d>
            <a:sp3d>
              <a:bevelT w="38100" h="38100"/>
              <a:bevelB w="38100" h="38100"/>
            </a:sp3d>
          </p:spPr>
          <p:txBody>
            <a:bodyPr wrap="none" rtlCol="0">
              <a:spAutoFit/>
            </a:bodyPr>
            <a:lstStyle/>
            <a:p>
              <a:r>
                <a:rPr lang="zh-CN" altLang="en-US" sz="1400" dirty="0" smtClean="0">
                  <a:latin typeface="微软雅黑" pitchFamily="34" charset="-122"/>
                  <a:ea typeface="微软雅黑" pitchFamily="34" charset="-122"/>
                </a:rPr>
                <a:t>有机化学综合实训</a:t>
              </a:r>
              <a:endParaRPr lang="zh-CN" altLang="en-US" sz="1400" dirty="0">
                <a:latin typeface="微软雅黑" pitchFamily="34" charset="-122"/>
                <a:ea typeface="微软雅黑" pitchFamily="34" charset="-122"/>
              </a:endParaRPr>
            </a:p>
          </p:txBody>
        </p:sp>
        <p:sp>
          <p:nvSpPr>
            <p:cNvPr id="67" name="TextBox 66"/>
            <p:cNvSpPr txBox="1"/>
            <p:nvPr/>
          </p:nvSpPr>
          <p:spPr>
            <a:xfrm>
              <a:off x="9144619" y="3225454"/>
              <a:ext cx="1441420" cy="307777"/>
            </a:xfrm>
            <a:prstGeom prst="rect">
              <a:avLst/>
            </a:prstGeom>
            <a:noFill/>
            <a:scene3d>
              <a:camera prst="orthographicFront"/>
              <a:lightRig rig="threePt" dir="t"/>
            </a:scene3d>
            <a:sp3d>
              <a:bevelT w="38100" h="38100"/>
              <a:bevelB w="38100" h="38100"/>
            </a:sp3d>
          </p:spPr>
          <p:txBody>
            <a:bodyPr wrap="none" rtlCol="0">
              <a:spAutoFit/>
            </a:bodyPr>
            <a:lstStyle/>
            <a:p>
              <a:r>
                <a:rPr lang="zh-CN" altLang="en-US" sz="1400" dirty="0" smtClean="0">
                  <a:latin typeface="微软雅黑" pitchFamily="34" charset="-122"/>
                  <a:ea typeface="微软雅黑" pitchFamily="34" charset="-122"/>
                </a:rPr>
                <a:t>制图与测绘实训</a:t>
              </a:r>
              <a:endParaRPr lang="zh-CN" altLang="en-US" sz="1400" dirty="0">
                <a:latin typeface="微软雅黑" pitchFamily="34" charset="-122"/>
                <a:ea typeface="微软雅黑" pitchFamily="34" charset="-122"/>
              </a:endParaRPr>
            </a:p>
          </p:txBody>
        </p:sp>
        <p:sp>
          <p:nvSpPr>
            <p:cNvPr id="68" name="TextBox 67"/>
            <p:cNvSpPr txBox="1"/>
            <p:nvPr/>
          </p:nvSpPr>
          <p:spPr>
            <a:xfrm>
              <a:off x="9042027" y="3581573"/>
              <a:ext cx="1620957" cy="307777"/>
            </a:xfrm>
            <a:prstGeom prst="rect">
              <a:avLst/>
            </a:prstGeom>
            <a:noFill/>
            <a:scene3d>
              <a:camera prst="orthographicFront"/>
              <a:lightRig rig="threePt" dir="t"/>
            </a:scene3d>
            <a:sp3d>
              <a:bevelT w="38100" h="38100"/>
              <a:bevelB w="38100" h="38100"/>
            </a:sp3d>
          </p:spPr>
          <p:txBody>
            <a:bodyPr wrap="none" rtlCol="0">
              <a:spAutoFit/>
            </a:bodyPr>
            <a:lstStyle/>
            <a:p>
              <a:r>
                <a:rPr lang="zh-CN" altLang="en-US" sz="1400" dirty="0" smtClean="0">
                  <a:latin typeface="微软雅黑" pitchFamily="34" charset="-122"/>
                  <a:ea typeface="微软雅黑" pitchFamily="34" charset="-122"/>
                </a:rPr>
                <a:t>管路拆装综合实训</a:t>
              </a:r>
              <a:endParaRPr lang="zh-CN" altLang="en-US" sz="1400" dirty="0">
                <a:latin typeface="微软雅黑" pitchFamily="34" charset="-122"/>
                <a:ea typeface="微软雅黑" pitchFamily="34" charset="-122"/>
              </a:endParaRPr>
            </a:p>
          </p:txBody>
        </p:sp>
        <p:sp>
          <p:nvSpPr>
            <p:cNvPr id="70" name="TextBox 69"/>
            <p:cNvSpPr txBox="1"/>
            <p:nvPr/>
          </p:nvSpPr>
          <p:spPr>
            <a:xfrm>
              <a:off x="9042027" y="3937692"/>
              <a:ext cx="1620957" cy="307777"/>
            </a:xfrm>
            <a:prstGeom prst="rect">
              <a:avLst/>
            </a:prstGeom>
            <a:noFill/>
            <a:scene3d>
              <a:camera prst="orthographicFront"/>
              <a:lightRig rig="threePt" dir="t"/>
            </a:scene3d>
            <a:sp3d>
              <a:bevelT w="38100" h="38100"/>
              <a:bevelB w="38100" h="38100"/>
            </a:sp3d>
          </p:spPr>
          <p:txBody>
            <a:bodyPr wrap="none" rtlCol="0">
              <a:spAutoFit/>
            </a:bodyPr>
            <a:lstStyle/>
            <a:p>
              <a:r>
                <a:rPr lang="zh-CN" altLang="en-US" sz="1400" dirty="0" smtClean="0">
                  <a:latin typeface="微软雅黑" pitchFamily="34" charset="-122"/>
                  <a:ea typeface="微软雅黑" pitchFamily="34" charset="-122"/>
                </a:rPr>
                <a:t>化工单元综合实训</a:t>
              </a:r>
              <a:endParaRPr lang="zh-CN" altLang="en-US" sz="1400" dirty="0">
                <a:latin typeface="微软雅黑" pitchFamily="34" charset="-122"/>
                <a:ea typeface="微软雅黑" pitchFamily="34" charset="-122"/>
              </a:endParaRPr>
            </a:p>
          </p:txBody>
        </p:sp>
        <p:sp>
          <p:nvSpPr>
            <p:cNvPr id="71" name="TextBox 70"/>
            <p:cNvSpPr txBox="1"/>
            <p:nvPr/>
          </p:nvSpPr>
          <p:spPr>
            <a:xfrm>
              <a:off x="9042027" y="4293811"/>
              <a:ext cx="1620957" cy="307777"/>
            </a:xfrm>
            <a:prstGeom prst="rect">
              <a:avLst/>
            </a:prstGeom>
            <a:noFill/>
            <a:scene3d>
              <a:camera prst="orthographicFront"/>
              <a:lightRig rig="threePt" dir="t"/>
            </a:scene3d>
            <a:sp3d>
              <a:bevelT w="38100" h="38100"/>
              <a:bevelB w="38100" h="38100"/>
            </a:sp3d>
          </p:spPr>
          <p:txBody>
            <a:bodyPr wrap="none" rtlCol="0">
              <a:spAutoFit/>
            </a:bodyPr>
            <a:lstStyle/>
            <a:p>
              <a:r>
                <a:rPr lang="zh-CN" altLang="en-US" sz="1400" dirty="0" smtClean="0">
                  <a:latin typeface="微软雅黑" pitchFamily="34" charset="-122"/>
                  <a:ea typeface="微软雅黑" pitchFamily="34" charset="-122"/>
                </a:rPr>
                <a:t>煤制甲醇综合实训</a:t>
              </a:r>
              <a:endParaRPr lang="zh-CN" altLang="en-US" sz="1400" dirty="0">
                <a:latin typeface="微软雅黑" pitchFamily="34" charset="-122"/>
                <a:ea typeface="微软雅黑" pitchFamily="34" charset="-122"/>
              </a:endParaRPr>
            </a:p>
          </p:txBody>
        </p:sp>
        <p:sp>
          <p:nvSpPr>
            <p:cNvPr id="72" name="TextBox 71"/>
            <p:cNvSpPr txBox="1"/>
            <p:nvPr/>
          </p:nvSpPr>
          <p:spPr>
            <a:xfrm>
              <a:off x="9247211" y="4649930"/>
              <a:ext cx="1261884" cy="307777"/>
            </a:xfrm>
            <a:prstGeom prst="rect">
              <a:avLst/>
            </a:prstGeom>
            <a:noFill/>
            <a:scene3d>
              <a:camera prst="orthographicFront"/>
              <a:lightRig rig="threePt" dir="t"/>
            </a:scene3d>
            <a:sp3d>
              <a:bevelT w="38100" h="38100"/>
              <a:bevelB w="38100" h="38100"/>
            </a:sp3d>
          </p:spPr>
          <p:txBody>
            <a:bodyPr wrap="none" rtlCol="0">
              <a:spAutoFit/>
            </a:bodyPr>
            <a:lstStyle/>
            <a:p>
              <a:r>
                <a:rPr lang="zh-CN" altLang="en-US" sz="1400" dirty="0" smtClean="0">
                  <a:latin typeface="微软雅黑" pitchFamily="34" charset="-122"/>
                  <a:ea typeface="微软雅黑" pitchFamily="34" charset="-122"/>
                </a:rPr>
                <a:t>专业认识实习</a:t>
              </a:r>
              <a:endParaRPr lang="zh-CN" altLang="en-US" sz="1400" dirty="0">
                <a:latin typeface="微软雅黑" pitchFamily="34" charset="-122"/>
                <a:ea typeface="微软雅黑" pitchFamily="34" charset="-122"/>
              </a:endParaRPr>
            </a:p>
          </p:txBody>
        </p:sp>
        <p:sp>
          <p:nvSpPr>
            <p:cNvPr id="73" name="TextBox 72"/>
            <p:cNvSpPr txBox="1"/>
            <p:nvPr/>
          </p:nvSpPr>
          <p:spPr>
            <a:xfrm>
              <a:off x="9247211" y="5006049"/>
              <a:ext cx="1261884" cy="307777"/>
            </a:xfrm>
            <a:prstGeom prst="rect">
              <a:avLst/>
            </a:prstGeom>
            <a:noFill/>
            <a:scene3d>
              <a:camera prst="orthographicFront"/>
              <a:lightRig rig="threePt" dir="t"/>
            </a:scene3d>
            <a:sp3d>
              <a:bevelT w="38100" h="38100"/>
              <a:bevelB w="38100" h="38100"/>
            </a:sp3d>
          </p:spPr>
          <p:txBody>
            <a:bodyPr wrap="none" rtlCol="0">
              <a:spAutoFit/>
            </a:bodyPr>
            <a:lstStyle/>
            <a:p>
              <a:r>
                <a:rPr lang="zh-CN" altLang="en-US" sz="1400" dirty="0" smtClean="0">
                  <a:latin typeface="微软雅黑" pitchFamily="34" charset="-122"/>
                  <a:ea typeface="微软雅黑" pitchFamily="34" charset="-122"/>
                </a:rPr>
                <a:t>专业生产实习</a:t>
              </a:r>
              <a:endParaRPr lang="zh-CN" altLang="en-US" sz="1400" dirty="0">
                <a:latin typeface="微软雅黑" pitchFamily="34" charset="-122"/>
                <a:ea typeface="微软雅黑" pitchFamily="34" charset="-122"/>
              </a:endParaRPr>
            </a:p>
          </p:txBody>
        </p:sp>
        <p:sp>
          <p:nvSpPr>
            <p:cNvPr id="74" name="TextBox 73"/>
            <p:cNvSpPr txBox="1"/>
            <p:nvPr/>
          </p:nvSpPr>
          <p:spPr>
            <a:xfrm>
              <a:off x="9247211" y="5362168"/>
              <a:ext cx="1261884" cy="307777"/>
            </a:xfrm>
            <a:prstGeom prst="rect">
              <a:avLst/>
            </a:prstGeom>
            <a:noFill/>
            <a:scene3d>
              <a:camera prst="orthographicFront"/>
              <a:lightRig rig="threePt" dir="t"/>
            </a:scene3d>
            <a:sp3d>
              <a:bevelT w="38100" h="38100"/>
              <a:bevelB w="38100" h="38100"/>
            </a:sp3d>
          </p:spPr>
          <p:txBody>
            <a:bodyPr wrap="none" rtlCol="0">
              <a:spAutoFit/>
            </a:bodyPr>
            <a:lstStyle/>
            <a:p>
              <a:r>
                <a:rPr lang="zh-CN" altLang="en-US" sz="1400" dirty="0" smtClean="0">
                  <a:latin typeface="微软雅黑" pitchFamily="34" charset="-122"/>
                  <a:ea typeface="微软雅黑" pitchFamily="34" charset="-122"/>
                </a:rPr>
                <a:t>专业顶岗实习</a:t>
              </a:r>
              <a:endParaRPr lang="zh-CN" altLang="en-US" sz="1400" dirty="0">
                <a:latin typeface="微软雅黑" pitchFamily="34" charset="-122"/>
                <a:ea typeface="微软雅黑" pitchFamily="34" charset="-122"/>
              </a:endParaRPr>
            </a:p>
          </p:txBody>
        </p:sp>
      </p:grpSp>
      <p:sp>
        <p:nvSpPr>
          <p:cNvPr id="75" name="下箭头 74"/>
          <p:cNvSpPr/>
          <p:nvPr/>
        </p:nvSpPr>
        <p:spPr>
          <a:xfrm rot="10800000">
            <a:off x="1585784" y="2276872"/>
            <a:ext cx="45719" cy="3767505"/>
          </a:xfrm>
          <a:prstGeom prst="downArrow">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下箭头 75"/>
          <p:cNvSpPr/>
          <p:nvPr/>
        </p:nvSpPr>
        <p:spPr>
          <a:xfrm rot="10800000">
            <a:off x="10208324" y="2321415"/>
            <a:ext cx="56012" cy="3731346"/>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TextBox 76"/>
          <p:cNvSpPr txBox="1"/>
          <p:nvPr/>
        </p:nvSpPr>
        <p:spPr>
          <a:xfrm>
            <a:off x="357250" y="4130563"/>
            <a:ext cx="1261884" cy="307777"/>
          </a:xfrm>
          <a:prstGeom prst="rect">
            <a:avLst/>
          </a:prstGeom>
          <a:noFill/>
          <a:scene3d>
            <a:camera prst="orthographicFront"/>
            <a:lightRig rig="threePt" dir="t"/>
          </a:scene3d>
          <a:sp3d>
            <a:bevelT w="38100" h="38100"/>
            <a:bevelB w="38100" h="38100"/>
          </a:sp3d>
        </p:spPr>
        <p:txBody>
          <a:bodyPr wrap="none" rtlCol="0">
            <a:spAutoFit/>
          </a:bodyPr>
          <a:lstStyle/>
          <a:p>
            <a:r>
              <a:rPr lang="zh-CN" altLang="en-US" sz="1400" dirty="0" smtClean="0">
                <a:latin typeface="微软雅黑" pitchFamily="34" charset="-122"/>
                <a:ea typeface="微软雅黑" pitchFamily="34" charset="-122"/>
              </a:rPr>
              <a:t>心理健康教育</a:t>
            </a:r>
            <a:endParaRPr lang="zh-CN" altLang="en-US" sz="1400" dirty="0">
              <a:latin typeface="微软雅黑" pitchFamily="34" charset="-122"/>
              <a:ea typeface="微软雅黑" pitchFamily="34" charset="-122"/>
            </a:endParaRPr>
          </a:p>
        </p:txBody>
      </p:sp>
      <p:sp>
        <p:nvSpPr>
          <p:cNvPr id="78" name="TextBox 77"/>
          <p:cNvSpPr txBox="1"/>
          <p:nvPr/>
        </p:nvSpPr>
        <p:spPr>
          <a:xfrm>
            <a:off x="357250" y="5241084"/>
            <a:ext cx="1261884" cy="307777"/>
          </a:xfrm>
          <a:prstGeom prst="rect">
            <a:avLst/>
          </a:prstGeom>
          <a:noFill/>
          <a:scene3d>
            <a:camera prst="orthographicFront"/>
            <a:lightRig rig="threePt" dir="t"/>
          </a:scene3d>
          <a:sp3d>
            <a:bevelT w="38100" h="38100"/>
            <a:bevelB w="38100" h="38100"/>
          </a:sp3d>
        </p:spPr>
        <p:txBody>
          <a:bodyPr wrap="none" rtlCol="0">
            <a:spAutoFit/>
          </a:bodyPr>
          <a:lstStyle/>
          <a:p>
            <a:r>
              <a:rPr lang="zh-CN" altLang="en-US" sz="1400" dirty="0" smtClean="0">
                <a:latin typeface="微软雅黑" pitchFamily="34" charset="-122"/>
                <a:ea typeface="微软雅黑" pitchFamily="34" charset="-122"/>
              </a:rPr>
              <a:t>教育创业教育</a:t>
            </a:r>
            <a:endParaRPr lang="zh-CN" altLang="en-US" sz="1400" dirty="0">
              <a:latin typeface="微软雅黑" pitchFamily="34" charset="-122"/>
              <a:ea typeface="微软雅黑" pitchFamily="34" charset="-122"/>
            </a:endParaRPr>
          </a:p>
        </p:txBody>
      </p:sp>
      <p:sp>
        <p:nvSpPr>
          <p:cNvPr id="79" name="TextBox 78"/>
          <p:cNvSpPr txBox="1"/>
          <p:nvPr/>
        </p:nvSpPr>
        <p:spPr>
          <a:xfrm>
            <a:off x="716323" y="3020041"/>
            <a:ext cx="902811" cy="307777"/>
          </a:xfrm>
          <a:prstGeom prst="rect">
            <a:avLst/>
          </a:prstGeom>
          <a:noFill/>
          <a:scene3d>
            <a:camera prst="orthographicFront"/>
            <a:lightRig rig="threePt" dir="t"/>
          </a:scene3d>
          <a:sp3d>
            <a:bevelT w="38100" h="38100"/>
            <a:bevelB w="38100" h="38100"/>
          </a:sp3d>
        </p:spPr>
        <p:txBody>
          <a:bodyPr wrap="none" rtlCol="0">
            <a:spAutoFit/>
          </a:bodyPr>
          <a:lstStyle/>
          <a:p>
            <a:r>
              <a:rPr lang="zh-CN" altLang="en-US" sz="1400" dirty="0" smtClean="0">
                <a:latin typeface="微软雅黑" pitchFamily="34" charset="-122"/>
                <a:ea typeface="微软雅黑" pitchFamily="34" charset="-122"/>
              </a:rPr>
              <a:t>安全教育</a:t>
            </a:r>
            <a:endParaRPr lang="zh-CN" altLang="en-US" sz="1400" dirty="0">
              <a:latin typeface="微软雅黑" pitchFamily="34" charset="-122"/>
              <a:ea typeface="微软雅黑" pitchFamily="34" charset="-122"/>
            </a:endParaRPr>
          </a:p>
        </p:txBody>
      </p:sp>
      <p:sp>
        <p:nvSpPr>
          <p:cNvPr id="80" name="TextBox 79"/>
          <p:cNvSpPr txBox="1"/>
          <p:nvPr/>
        </p:nvSpPr>
        <p:spPr>
          <a:xfrm>
            <a:off x="10264336" y="3000524"/>
            <a:ext cx="1261884" cy="307777"/>
          </a:xfrm>
          <a:prstGeom prst="rect">
            <a:avLst/>
          </a:prstGeom>
          <a:noFill/>
          <a:scene3d>
            <a:camera prst="orthographicFront"/>
            <a:lightRig rig="threePt" dir="t"/>
          </a:scene3d>
          <a:sp3d>
            <a:bevelT w="38100" h="38100"/>
            <a:bevelB w="38100" h="38100"/>
          </a:sp3d>
        </p:spPr>
        <p:txBody>
          <a:bodyPr wrap="none" rtlCol="0">
            <a:spAutoFit/>
          </a:bodyPr>
          <a:lstStyle/>
          <a:p>
            <a:r>
              <a:rPr lang="zh-CN" altLang="en-US" sz="1400" dirty="0" smtClean="0">
                <a:latin typeface="微软雅黑" pitchFamily="34" charset="-122"/>
                <a:ea typeface="微软雅黑" pitchFamily="34" charset="-122"/>
              </a:rPr>
              <a:t>化工生产安全</a:t>
            </a:r>
            <a:endParaRPr lang="zh-CN" altLang="en-US" sz="1400" dirty="0">
              <a:latin typeface="微软雅黑" pitchFamily="34" charset="-122"/>
              <a:ea typeface="微软雅黑" pitchFamily="34" charset="-122"/>
            </a:endParaRPr>
          </a:p>
        </p:txBody>
      </p:sp>
      <p:sp>
        <p:nvSpPr>
          <p:cNvPr id="81" name="TextBox 80"/>
          <p:cNvSpPr txBox="1"/>
          <p:nvPr/>
        </p:nvSpPr>
        <p:spPr>
          <a:xfrm>
            <a:off x="10251358" y="4134463"/>
            <a:ext cx="1750800" cy="307777"/>
          </a:xfrm>
          <a:prstGeom prst="rect">
            <a:avLst/>
          </a:prstGeom>
          <a:noFill/>
          <a:scene3d>
            <a:camera prst="orthographicFront"/>
            <a:lightRig rig="threePt" dir="t"/>
          </a:scene3d>
          <a:sp3d>
            <a:bevelT w="38100" h="38100"/>
            <a:bevelB w="38100" h="38100"/>
          </a:sp3d>
        </p:spPr>
        <p:txBody>
          <a:bodyPr wrap="none" rtlCol="0">
            <a:spAutoFit/>
          </a:bodyPr>
          <a:lstStyle/>
          <a:p>
            <a:r>
              <a:rPr lang="zh-CN" altLang="en-US" sz="1400" dirty="0" smtClean="0">
                <a:latin typeface="微软雅黑" pitchFamily="34" charset="-122"/>
                <a:ea typeface="微软雅黑" pitchFamily="34" charset="-122"/>
              </a:rPr>
              <a:t>化工企业</a:t>
            </a:r>
            <a:r>
              <a:rPr lang="en-US" altLang="zh-CN" sz="1400" dirty="0" smtClean="0">
                <a:latin typeface="微软雅黑" pitchFamily="34" charset="-122"/>
                <a:ea typeface="微软雅黑" pitchFamily="34" charset="-122"/>
              </a:rPr>
              <a:t>QSHE</a:t>
            </a:r>
            <a:r>
              <a:rPr lang="zh-CN" altLang="en-US" sz="1400" dirty="0" smtClean="0">
                <a:latin typeface="微软雅黑" pitchFamily="34" charset="-122"/>
                <a:ea typeface="微软雅黑" pitchFamily="34" charset="-122"/>
              </a:rPr>
              <a:t>体系</a:t>
            </a:r>
            <a:endParaRPr lang="zh-CN" altLang="en-US" sz="1400" dirty="0">
              <a:latin typeface="微软雅黑" pitchFamily="34" charset="-122"/>
              <a:ea typeface="微软雅黑" pitchFamily="34" charset="-122"/>
            </a:endParaRPr>
          </a:p>
        </p:txBody>
      </p:sp>
      <p:sp>
        <p:nvSpPr>
          <p:cNvPr id="82" name="TextBox 81"/>
          <p:cNvSpPr txBox="1"/>
          <p:nvPr/>
        </p:nvSpPr>
        <p:spPr>
          <a:xfrm>
            <a:off x="10236330" y="5306428"/>
            <a:ext cx="1818126" cy="307777"/>
          </a:xfrm>
          <a:prstGeom prst="rect">
            <a:avLst/>
          </a:prstGeom>
          <a:noFill/>
          <a:scene3d>
            <a:camera prst="orthographicFront"/>
            <a:lightRig rig="threePt" dir="t"/>
          </a:scene3d>
          <a:sp3d>
            <a:bevelT w="38100" h="38100"/>
            <a:bevelB w="38100" h="38100"/>
          </a:sp3d>
        </p:spPr>
        <p:txBody>
          <a:bodyPr wrap="none" rtlCol="0">
            <a:spAutoFit/>
          </a:bodyPr>
          <a:lstStyle/>
          <a:p>
            <a:r>
              <a:rPr lang="zh-CN" altLang="en-US" sz="1400" dirty="0" smtClean="0">
                <a:latin typeface="微软雅黑" pitchFamily="34" charset="-122"/>
                <a:ea typeface="微软雅黑" pitchFamily="34" charset="-122"/>
              </a:rPr>
              <a:t>化工生产</a:t>
            </a:r>
            <a:r>
              <a:rPr lang="en-US" altLang="zh-CN" sz="1400" dirty="0" err="1" smtClean="0">
                <a:latin typeface="微软雅黑" pitchFamily="34" charset="-122"/>
                <a:ea typeface="微软雅黑" pitchFamily="34" charset="-122"/>
              </a:rPr>
              <a:t>Hazop</a:t>
            </a:r>
            <a:r>
              <a:rPr lang="zh-CN" altLang="en-US" sz="1400" dirty="0" smtClean="0">
                <a:latin typeface="微软雅黑" pitchFamily="34" charset="-122"/>
                <a:ea typeface="微软雅黑" pitchFamily="34" charset="-122"/>
              </a:rPr>
              <a:t>分析</a:t>
            </a:r>
            <a:endParaRPr lang="zh-CN" altLang="en-US" sz="1400" dirty="0">
              <a:latin typeface="微软雅黑" pitchFamily="34" charset="-122"/>
              <a:ea typeface="微软雅黑" pitchFamily="34" charset="-122"/>
            </a:endParaRPr>
          </a:p>
        </p:txBody>
      </p:sp>
      <p:sp>
        <p:nvSpPr>
          <p:cNvPr id="83" name="TextBox 82"/>
          <p:cNvSpPr txBox="1"/>
          <p:nvPr/>
        </p:nvSpPr>
        <p:spPr>
          <a:xfrm>
            <a:off x="200492" y="2382129"/>
            <a:ext cx="1415772" cy="338554"/>
          </a:xfrm>
          <a:prstGeom prst="rect">
            <a:avLst/>
          </a:prstGeom>
          <a:noFill/>
          <a:scene3d>
            <a:camera prst="orthographicFront"/>
            <a:lightRig rig="threePt" dir="t"/>
          </a:scene3d>
          <a:sp3d>
            <a:bevelT w="38100" h="38100"/>
            <a:bevelB w="38100" h="38100"/>
          </a:sp3d>
        </p:spPr>
        <p:txBody>
          <a:bodyPr wrap="none" rtlCol="0">
            <a:spAutoFit/>
          </a:bodyPr>
          <a:lstStyle/>
          <a:p>
            <a:r>
              <a:rPr lang="zh-CN" altLang="en-US" sz="1600" b="1" dirty="0" smtClean="0">
                <a:solidFill>
                  <a:srgbClr val="FF0000"/>
                </a:solidFill>
                <a:latin typeface="微软雅黑" pitchFamily="34" charset="-122"/>
                <a:ea typeface="微软雅黑" pitchFamily="34" charset="-122"/>
              </a:rPr>
              <a:t>素质教育贯穿</a:t>
            </a:r>
            <a:endParaRPr lang="zh-CN" altLang="en-US" sz="1600" b="1" dirty="0">
              <a:solidFill>
                <a:srgbClr val="FF0000"/>
              </a:solidFill>
              <a:latin typeface="微软雅黑" pitchFamily="34" charset="-122"/>
              <a:ea typeface="微软雅黑" pitchFamily="34" charset="-122"/>
            </a:endParaRPr>
          </a:p>
        </p:txBody>
      </p:sp>
      <p:sp>
        <p:nvSpPr>
          <p:cNvPr id="84" name="TextBox 83"/>
          <p:cNvSpPr txBox="1"/>
          <p:nvPr/>
        </p:nvSpPr>
        <p:spPr>
          <a:xfrm>
            <a:off x="10264336" y="2417084"/>
            <a:ext cx="1415772" cy="338554"/>
          </a:xfrm>
          <a:prstGeom prst="rect">
            <a:avLst/>
          </a:prstGeom>
          <a:noFill/>
          <a:scene3d>
            <a:camera prst="orthographicFront"/>
            <a:lightRig rig="threePt" dir="t"/>
          </a:scene3d>
          <a:sp3d>
            <a:bevelT w="38100" h="38100"/>
            <a:bevelB w="38100" h="38100"/>
          </a:sp3d>
        </p:spPr>
        <p:txBody>
          <a:bodyPr wrap="none" rtlCol="0">
            <a:spAutoFit/>
          </a:bodyPr>
          <a:lstStyle/>
          <a:p>
            <a:r>
              <a:rPr lang="zh-CN" altLang="en-US" sz="1600" b="1" dirty="0" smtClean="0">
                <a:solidFill>
                  <a:srgbClr val="FF0000"/>
                </a:solidFill>
                <a:latin typeface="微软雅黑" pitchFamily="34" charset="-122"/>
                <a:ea typeface="微软雅黑" pitchFamily="34" charset="-122"/>
              </a:rPr>
              <a:t>职场教育贯穿</a:t>
            </a:r>
            <a:endParaRPr lang="zh-CN" altLang="en-US" sz="1600" b="1" dirty="0">
              <a:solidFill>
                <a:srgbClr val="FF0000"/>
              </a:solidFill>
              <a:latin typeface="微软雅黑" pitchFamily="34" charset="-122"/>
              <a:ea typeface="微软雅黑" pitchFamily="34" charset="-122"/>
            </a:endParaRPr>
          </a:p>
        </p:txBody>
      </p:sp>
      <p:grpSp>
        <p:nvGrpSpPr>
          <p:cNvPr id="85" name="组合 84"/>
          <p:cNvGrpSpPr/>
          <p:nvPr/>
        </p:nvGrpSpPr>
        <p:grpSpPr>
          <a:xfrm>
            <a:off x="3398044" y="2381546"/>
            <a:ext cx="1563856" cy="3662831"/>
            <a:chOff x="3364032" y="2070425"/>
            <a:chExt cx="1563856" cy="3662831"/>
          </a:xfrm>
        </p:grpSpPr>
        <p:sp>
          <p:nvSpPr>
            <p:cNvPr id="86" name="矩形 85"/>
            <p:cNvSpPr/>
            <p:nvPr/>
          </p:nvSpPr>
          <p:spPr>
            <a:xfrm>
              <a:off x="3364032" y="2429272"/>
              <a:ext cx="1563856" cy="3303984"/>
            </a:xfrm>
            <a:prstGeom prst="rect">
              <a:avLst/>
            </a:prstGeom>
            <a:solidFill>
              <a:schemeClr val="accent5">
                <a:lumMod val="40000"/>
                <a:lumOff val="60000"/>
              </a:schemeClr>
            </a:solidFill>
            <a:ln>
              <a:noFill/>
            </a:ln>
            <a:scene3d>
              <a:camera prst="orthographicFront"/>
              <a:lightRig rig="threePt" dir="t"/>
            </a:scene3d>
            <a:sp3d>
              <a:bevelT w="38100" h="38100"/>
              <a:bevelB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TextBox 86"/>
            <p:cNvSpPr txBox="1"/>
            <p:nvPr/>
          </p:nvSpPr>
          <p:spPr>
            <a:xfrm>
              <a:off x="3745222" y="2901855"/>
              <a:ext cx="852482" cy="307777"/>
            </a:xfrm>
            <a:prstGeom prst="rect">
              <a:avLst/>
            </a:prstGeom>
            <a:noFill/>
            <a:scene3d>
              <a:camera prst="orthographicFront"/>
              <a:lightRig rig="threePt" dir="t"/>
            </a:scene3d>
            <a:sp3d>
              <a:bevelT w="38100" h="38100"/>
              <a:bevelB w="38100" h="38100"/>
            </a:sp3d>
          </p:spPr>
          <p:txBody>
            <a:bodyPr wrap="none" rtlCol="0">
              <a:spAutoFit/>
            </a:bodyPr>
            <a:lstStyle/>
            <a:p>
              <a:r>
                <a:rPr lang="zh-CN" altLang="en-US" sz="1400" dirty="0" smtClean="0">
                  <a:latin typeface="微软雅黑" pitchFamily="34" charset="-122"/>
                  <a:ea typeface="微软雅黑" pitchFamily="34" charset="-122"/>
                </a:rPr>
                <a:t>无机化学</a:t>
              </a:r>
              <a:endParaRPr lang="zh-CN" altLang="en-US" sz="1400" dirty="0">
                <a:latin typeface="微软雅黑" pitchFamily="34" charset="-122"/>
                <a:ea typeface="微软雅黑" pitchFamily="34" charset="-122"/>
              </a:endParaRPr>
            </a:p>
          </p:txBody>
        </p:sp>
        <p:sp>
          <p:nvSpPr>
            <p:cNvPr id="88" name="TextBox 87"/>
            <p:cNvSpPr txBox="1"/>
            <p:nvPr/>
          </p:nvSpPr>
          <p:spPr>
            <a:xfrm>
              <a:off x="3745222" y="3477919"/>
              <a:ext cx="852482" cy="307777"/>
            </a:xfrm>
            <a:prstGeom prst="rect">
              <a:avLst/>
            </a:prstGeom>
            <a:noFill/>
            <a:scene3d>
              <a:camera prst="orthographicFront"/>
              <a:lightRig rig="threePt" dir="t"/>
            </a:scene3d>
            <a:sp3d>
              <a:bevelT w="38100" h="38100"/>
              <a:bevelB w="38100" h="38100"/>
            </a:sp3d>
          </p:spPr>
          <p:txBody>
            <a:bodyPr wrap="none" rtlCol="0">
              <a:spAutoFit/>
            </a:bodyPr>
            <a:lstStyle/>
            <a:p>
              <a:r>
                <a:rPr lang="zh-CN" altLang="en-US" sz="1400" dirty="0" smtClean="0">
                  <a:latin typeface="微软雅黑" pitchFamily="34" charset="-122"/>
                  <a:ea typeface="微软雅黑" pitchFamily="34" charset="-122"/>
                </a:rPr>
                <a:t>有机化学</a:t>
              </a:r>
              <a:endParaRPr lang="zh-CN" altLang="en-US" sz="1400" dirty="0">
                <a:latin typeface="微软雅黑" pitchFamily="34" charset="-122"/>
                <a:ea typeface="微软雅黑" pitchFamily="34" charset="-122"/>
              </a:endParaRPr>
            </a:p>
          </p:txBody>
        </p:sp>
        <p:sp>
          <p:nvSpPr>
            <p:cNvPr id="89" name="TextBox 88"/>
            <p:cNvSpPr txBox="1"/>
            <p:nvPr/>
          </p:nvSpPr>
          <p:spPr>
            <a:xfrm>
              <a:off x="3745222" y="4125991"/>
              <a:ext cx="852482" cy="307777"/>
            </a:xfrm>
            <a:prstGeom prst="rect">
              <a:avLst/>
            </a:prstGeom>
            <a:noFill/>
            <a:scene3d>
              <a:camera prst="orthographicFront"/>
              <a:lightRig rig="threePt" dir="t"/>
            </a:scene3d>
            <a:sp3d>
              <a:bevelT w="38100" h="38100"/>
              <a:bevelB w="38100" h="38100"/>
            </a:sp3d>
          </p:spPr>
          <p:txBody>
            <a:bodyPr wrap="none" rtlCol="0">
              <a:spAutoFit/>
            </a:bodyPr>
            <a:lstStyle/>
            <a:p>
              <a:r>
                <a:rPr lang="zh-CN" altLang="en-US" sz="1400" dirty="0" smtClean="0">
                  <a:latin typeface="微软雅黑" pitchFamily="34" charset="-122"/>
                  <a:ea typeface="微软雅黑" pitchFamily="34" charset="-122"/>
                </a:rPr>
                <a:t>物理化学</a:t>
              </a:r>
              <a:endParaRPr lang="zh-CN" altLang="en-US" sz="1400" dirty="0">
                <a:latin typeface="微软雅黑" pitchFamily="34" charset="-122"/>
                <a:ea typeface="微软雅黑" pitchFamily="34" charset="-122"/>
              </a:endParaRPr>
            </a:p>
          </p:txBody>
        </p:sp>
        <p:sp>
          <p:nvSpPr>
            <p:cNvPr id="90" name="TextBox 89"/>
            <p:cNvSpPr txBox="1"/>
            <p:nvPr/>
          </p:nvSpPr>
          <p:spPr>
            <a:xfrm>
              <a:off x="3438730" y="4846071"/>
              <a:ext cx="1465466" cy="307777"/>
            </a:xfrm>
            <a:prstGeom prst="rect">
              <a:avLst/>
            </a:prstGeom>
            <a:noFill/>
            <a:scene3d>
              <a:camera prst="orthographicFront"/>
              <a:lightRig rig="threePt" dir="t"/>
            </a:scene3d>
            <a:sp3d>
              <a:bevelT w="38100" h="38100"/>
              <a:bevelB w="38100" h="38100"/>
            </a:sp3d>
          </p:spPr>
          <p:txBody>
            <a:bodyPr wrap="none" rtlCol="0">
              <a:spAutoFit/>
            </a:bodyPr>
            <a:lstStyle/>
            <a:p>
              <a:r>
                <a:rPr lang="zh-CN" altLang="en-US" sz="1400" dirty="0" smtClean="0">
                  <a:latin typeface="微软雅黑" pitchFamily="34" charset="-122"/>
                  <a:ea typeface="微软雅黑" pitchFamily="34" charset="-122"/>
                </a:rPr>
                <a:t>化工制图与</a:t>
              </a:r>
              <a:r>
                <a:rPr lang="en-US" altLang="zh-CN" sz="1400" dirty="0" smtClean="0">
                  <a:latin typeface="微软雅黑" pitchFamily="34" charset="-122"/>
                  <a:ea typeface="微软雅黑" pitchFamily="34" charset="-122"/>
                </a:rPr>
                <a:t>CAD</a:t>
              </a:r>
              <a:endParaRPr lang="zh-CN" altLang="en-US" sz="1400" dirty="0">
                <a:latin typeface="微软雅黑" pitchFamily="34" charset="-122"/>
                <a:ea typeface="微软雅黑" pitchFamily="34" charset="-122"/>
              </a:endParaRPr>
            </a:p>
          </p:txBody>
        </p:sp>
        <p:sp>
          <p:nvSpPr>
            <p:cNvPr id="92" name="矩形 91"/>
            <p:cNvSpPr/>
            <p:nvPr/>
          </p:nvSpPr>
          <p:spPr>
            <a:xfrm>
              <a:off x="3364032" y="2070425"/>
              <a:ext cx="1563856" cy="360040"/>
            </a:xfrm>
            <a:prstGeom prst="rect">
              <a:avLst/>
            </a:prstGeom>
            <a:solidFill>
              <a:srgbClr val="3CA0FE"/>
            </a:solidFill>
            <a:ln>
              <a:noFill/>
            </a:ln>
            <a:scene3d>
              <a:camera prst="orthographicFront"/>
              <a:lightRig rig="threePt" dir="t"/>
            </a:scene3d>
            <a:sp3d>
              <a:bevelT w="38100" h="38100"/>
              <a:bevelB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latin typeface="微软雅黑" pitchFamily="34" charset="-122"/>
                  <a:ea typeface="微软雅黑" pitchFamily="34" charset="-122"/>
                </a:rPr>
                <a:t>专业基础模块</a:t>
              </a:r>
              <a:endParaRPr lang="zh-CN" altLang="en-US" b="1" dirty="0">
                <a:latin typeface="微软雅黑" pitchFamily="34" charset="-122"/>
                <a:ea typeface="微软雅黑" pitchFamily="34" charset="-122"/>
              </a:endParaRPr>
            </a:p>
          </p:txBody>
        </p:sp>
      </p:grpSp>
      <p:grpSp>
        <p:nvGrpSpPr>
          <p:cNvPr id="93" name="组合 92"/>
          <p:cNvGrpSpPr/>
          <p:nvPr/>
        </p:nvGrpSpPr>
        <p:grpSpPr>
          <a:xfrm>
            <a:off x="4935564" y="2381546"/>
            <a:ext cx="1744368" cy="3671215"/>
            <a:chOff x="4985400" y="2060265"/>
            <a:chExt cx="1744368" cy="3671215"/>
          </a:xfrm>
        </p:grpSpPr>
        <p:sp>
          <p:nvSpPr>
            <p:cNvPr id="94" name="矩形 93"/>
            <p:cNvSpPr/>
            <p:nvPr/>
          </p:nvSpPr>
          <p:spPr>
            <a:xfrm>
              <a:off x="5074828" y="2427496"/>
              <a:ext cx="1569316" cy="3303984"/>
            </a:xfrm>
            <a:prstGeom prst="rect">
              <a:avLst/>
            </a:prstGeom>
            <a:solidFill>
              <a:schemeClr val="accent5">
                <a:lumMod val="40000"/>
                <a:lumOff val="60000"/>
              </a:schemeClr>
            </a:solidFill>
            <a:ln>
              <a:noFill/>
            </a:ln>
            <a:scene3d>
              <a:camera prst="orthographicFront"/>
              <a:lightRig rig="threePt" dir="t"/>
            </a:scene3d>
            <a:sp3d>
              <a:bevelT w="38100" h="38100"/>
              <a:bevelB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TextBox 94"/>
            <p:cNvSpPr txBox="1"/>
            <p:nvPr/>
          </p:nvSpPr>
          <p:spPr>
            <a:xfrm>
              <a:off x="5226642" y="4172455"/>
              <a:ext cx="1261884" cy="307777"/>
            </a:xfrm>
            <a:prstGeom prst="rect">
              <a:avLst/>
            </a:prstGeom>
            <a:noFill/>
            <a:scene3d>
              <a:camera prst="orthographicFront"/>
              <a:lightRig rig="threePt" dir="t"/>
            </a:scene3d>
            <a:sp3d>
              <a:bevelT w="38100" h="38100"/>
              <a:bevelB w="38100" h="38100"/>
            </a:sp3d>
          </p:spPr>
          <p:txBody>
            <a:bodyPr wrap="none" rtlCol="0">
              <a:spAutoFit/>
            </a:bodyPr>
            <a:lstStyle/>
            <a:p>
              <a:pPr algn="ctr"/>
              <a:r>
                <a:rPr lang="zh-CN" altLang="en-US" sz="1400" dirty="0" smtClean="0">
                  <a:latin typeface="微软雅黑" pitchFamily="34" charset="-122"/>
                  <a:ea typeface="微软雅黑" pitchFamily="34" charset="-122"/>
                </a:rPr>
                <a:t>化工单元操作</a:t>
              </a:r>
              <a:endParaRPr lang="zh-CN" altLang="en-US" sz="1400" dirty="0">
                <a:latin typeface="微软雅黑" pitchFamily="34" charset="-122"/>
                <a:ea typeface="微软雅黑" pitchFamily="34" charset="-122"/>
              </a:endParaRPr>
            </a:p>
          </p:txBody>
        </p:sp>
        <p:sp>
          <p:nvSpPr>
            <p:cNvPr id="96" name="TextBox 95"/>
            <p:cNvSpPr txBox="1"/>
            <p:nvPr/>
          </p:nvSpPr>
          <p:spPr>
            <a:xfrm>
              <a:off x="5047106" y="4670192"/>
              <a:ext cx="1620957" cy="307777"/>
            </a:xfrm>
            <a:prstGeom prst="rect">
              <a:avLst/>
            </a:prstGeom>
            <a:noFill/>
            <a:scene3d>
              <a:camera prst="orthographicFront"/>
              <a:lightRig rig="threePt" dir="t"/>
            </a:scene3d>
            <a:sp3d>
              <a:bevelT w="38100" h="38100"/>
              <a:bevelB w="38100" h="38100"/>
            </a:sp3d>
          </p:spPr>
          <p:txBody>
            <a:bodyPr wrap="none" rtlCol="0">
              <a:spAutoFit/>
            </a:bodyPr>
            <a:lstStyle/>
            <a:p>
              <a:pPr algn="ctr"/>
              <a:r>
                <a:rPr lang="zh-CN" altLang="en-US" sz="1400" dirty="0">
                  <a:latin typeface="微软雅黑" pitchFamily="34" charset="-122"/>
                  <a:ea typeface="微软雅黑" pitchFamily="34" charset="-122"/>
                </a:rPr>
                <a:t>反应器操作与设计</a:t>
              </a:r>
            </a:p>
          </p:txBody>
        </p:sp>
        <p:sp>
          <p:nvSpPr>
            <p:cNvPr id="97" name="TextBox 96"/>
            <p:cNvSpPr txBox="1"/>
            <p:nvPr/>
          </p:nvSpPr>
          <p:spPr>
            <a:xfrm>
              <a:off x="5047106" y="2679244"/>
              <a:ext cx="1620957" cy="307777"/>
            </a:xfrm>
            <a:prstGeom prst="rect">
              <a:avLst/>
            </a:prstGeom>
            <a:noFill/>
            <a:scene3d>
              <a:camera prst="orthographicFront"/>
              <a:lightRig rig="threePt" dir="t"/>
            </a:scene3d>
            <a:sp3d>
              <a:bevelT w="38100" h="38100"/>
              <a:bevelB w="38100" h="38100"/>
            </a:sp3d>
          </p:spPr>
          <p:txBody>
            <a:bodyPr wrap="none" rtlCol="0">
              <a:spAutoFit/>
            </a:bodyPr>
            <a:lstStyle/>
            <a:p>
              <a:pPr algn="ctr"/>
              <a:r>
                <a:rPr lang="zh-CN" altLang="en-US" sz="1400" dirty="0" smtClean="0">
                  <a:latin typeface="微软雅黑" pitchFamily="34" charset="-122"/>
                  <a:ea typeface="微软雅黑" pitchFamily="34" charset="-122"/>
                </a:rPr>
                <a:t>无机化工生产技术</a:t>
              </a:r>
              <a:endParaRPr lang="zh-CN" altLang="en-US" sz="1400" dirty="0">
                <a:latin typeface="微软雅黑" pitchFamily="34" charset="-122"/>
                <a:ea typeface="微软雅黑" pitchFamily="34" charset="-122"/>
              </a:endParaRPr>
            </a:p>
          </p:txBody>
        </p:sp>
        <p:sp>
          <p:nvSpPr>
            <p:cNvPr id="98" name="TextBox 97"/>
            <p:cNvSpPr txBox="1"/>
            <p:nvPr/>
          </p:nvSpPr>
          <p:spPr>
            <a:xfrm>
              <a:off x="5047106" y="3176981"/>
              <a:ext cx="1620957" cy="307777"/>
            </a:xfrm>
            <a:prstGeom prst="rect">
              <a:avLst/>
            </a:prstGeom>
            <a:noFill/>
            <a:scene3d>
              <a:camera prst="orthographicFront"/>
              <a:lightRig rig="threePt" dir="t"/>
            </a:scene3d>
            <a:sp3d>
              <a:bevelT w="38100" h="38100"/>
              <a:bevelB w="38100" h="38100"/>
            </a:sp3d>
          </p:spPr>
          <p:txBody>
            <a:bodyPr wrap="none" rtlCol="0">
              <a:spAutoFit/>
            </a:bodyPr>
            <a:lstStyle/>
            <a:p>
              <a:pPr algn="ctr"/>
              <a:r>
                <a:rPr lang="zh-CN" altLang="en-US" sz="1400" dirty="0" smtClean="0">
                  <a:latin typeface="微软雅黑" pitchFamily="34" charset="-122"/>
                  <a:ea typeface="微软雅黑" pitchFamily="34" charset="-122"/>
                </a:rPr>
                <a:t>有机化工生产技术</a:t>
              </a:r>
              <a:endParaRPr lang="zh-CN" altLang="en-US" sz="1400" dirty="0">
                <a:latin typeface="微软雅黑" pitchFamily="34" charset="-122"/>
                <a:ea typeface="微软雅黑" pitchFamily="34" charset="-122"/>
              </a:endParaRPr>
            </a:p>
          </p:txBody>
        </p:sp>
        <p:sp>
          <p:nvSpPr>
            <p:cNvPr id="99" name="TextBox 98"/>
            <p:cNvSpPr txBox="1"/>
            <p:nvPr/>
          </p:nvSpPr>
          <p:spPr>
            <a:xfrm>
              <a:off x="5136072" y="3674718"/>
              <a:ext cx="1443024" cy="307777"/>
            </a:xfrm>
            <a:prstGeom prst="rect">
              <a:avLst/>
            </a:prstGeom>
            <a:noFill/>
            <a:scene3d>
              <a:camera prst="orthographicFront"/>
              <a:lightRig rig="threePt" dir="t"/>
            </a:scene3d>
            <a:sp3d>
              <a:bevelT w="38100" h="38100"/>
              <a:bevelB w="38100" h="38100"/>
            </a:sp3d>
          </p:spPr>
          <p:txBody>
            <a:bodyPr wrap="none" rtlCol="0">
              <a:spAutoFit/>
            </a:bodyPr>
            <a:lstStyle/>
            <a:p>
              <a:pPr algn="ctr"/>
              <a:r>
                <a:rPr lang="zh-CN" altLang="en-US" sz="1400" dirty="0" smtClean="0">
                  <a:latin typeface="微软雅黑" pitchFamily="34" charset="-122"/>
                  <a:ea typeface="微软雅黑" pitchFamily="34" charset="-122"/>
                </a:rPr>
                <a:t>化工仿真与</a:t>
              </a:r>
              <a:r>
                <a:rPr lang="en-US" altLang="zh-CN" sz="1400" dirty="0" smtClean="0">
                  <a:latin typeface="微软雅黑" pitchFamily="34" charset="-122"/>
                  <a:ea typeface="微软雅黑" pitchFamily="34" charset="-122"/>
                </a:rPr>
                <a:t>DCS</a:t>
              </a:r>
              <a:endParaRPr lang="zh-CN" altLang="en-US" sz="1400" dirty="0">
                <a:latin typeface="微软雅黑" pitchFamily="34" charset="-122"/>
                <a:ea typeface="微软雅黑" pitchFamily="34" charset="-122"/>
              </a:endParaRPr>
            </a:p>
          </p:txBody>
        </p:sp>
        <p:sp>
          <p:nvSpPr>
            <p:cNvPr id="100" name="TextBox 99"/>
            <p:cNvSpPr txBox="1"/>
            <p:nvPr/>
          </p:nvSpPr>
          <p:spPr>
            <a:xfrm>
              <a:off x="4985400" y="5167927"/>
              <a:ext cx="1744368" cy="307777"/>
            </a:xfrm>
            <a:prstGeom prst="rect">
              <a:avLst/>
            </a:prstGeom>
            <a:noFill/>
            <a:scene3d>
              <a:camera prst="orthographicFront"/>
              <a:lightRig rig="threePt" dir="t"/>
            </a:scene3d>
            <a:sp3d>
              <a:bevelT w="38100" h="38100"/>
              <a:bevelB w="38100" h="38100"/>
            </a:sp3d>
          </p:spPr>
          <p:txBody>
            <a:bodyPr wrap="square" rtlCol="0">
              <a:spAutoFit/>
            </a:bodyPr>
            <a:lstStyle/>
            <a:p>
              <a:pPr algn="ctr"/>
              <a:r>
                <a:rPr lang="zh-CN" altLang="en-US" sz="1400" dirty="0" smtClean="0">
                  <a:latin typeface="微软雅黑" pitchFamily="34" charset="-122"/>
                  <a:ea typeface="微软雅黑" pitchFamily="34" charset="-122"/>
                </a:rPr>
                <a:t>煤制甲醇生产技术</a:t>
              </a:r>
              <a:endParaRPr lang="zh-CN" altLang="en-US" sz="1400" dirty="0">
                <a:latin typeface="微软雅黑" pitchFamily="34" charset="-122"/>
                <a:ea typeface="微软雅黑" pitchFamily="34" charset="-122"/>
              </a:endParaRPr>
            </a:p>
          </p:txBody>
        </p:sp>
        <p:sp>
          <p:nvSpPr>
            <p:cNvPr id="101" name="矩形 100"/>
            <p:cNvSpPr/>
            <p:nvPr/>
          </p:nvSpPr>
          <p:spPr>
            <a:xfrm>
              <a:off x="5080288" y="2060265"/>
              <a:ext cx="1563856" cy="360040"/>
            </a:xfrm>
            <a:prstGeom prst="rect">
              <a:avLst/>
            </a:prstGeom>
            <a:solidFill>
              <a:srgbClr val="3CA0FE"/>
            </a:solidFill>
            <a:ln>
              <a:noFill/>
            </a:ln>
            <a:scene3d>
              <a:camera prst="orthographicFront"/>
              <a:lightRig rig="threePt" dir="t"/>
            </a:scene3d>
            <a:sp3d>
              <a:bevelT w="38100" h="38100"/>
              <a:bevelB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latin typeface="微软雅黑" pitchFamily="34" charset="-122"/>
                  <a:ea typeface="微软雅黑" pitchFamily="34" charset="-122"/>
                </a:rPr>
                <a:t>专业核心模块</a:t>
              </a:r>
              <a:endParaRPr lang="zh-CN" altLang="en-US" b="1" dirty="0">
                <a:latin typeface="微软雅黑" pitchFamily="34" charset="-122"/>
                <a:ea typeface="微软雅黑" pitchFamily="34" charset="-122"/>
              </a:endParaRPr>
            </a:p>
          </p:txBody>
        </p:sp>
      </p:grpSp>
      <p:grpSp>
        <p:nvGrpSpPr>
          <p:cNvPr id="102" name="组合 101"/>
          <p:cNvGrpSpPr/>
          <p:nvPr/>
        </p:nvGrpSpPr>
        <p:grpSpPr>
          <a:xfrm>
            <a:off x="6607924" y="2391706"/>
            <a:ext cx="1625704" cy="3661055"/>
            <a:chOff x="6816080" y="2070425"/>
            <a:chExt cx="1625704" cy="3661055"/>
          </a:xfrm>
        </p:grpSpPr>
        <p:sp>
          <p:nvSpPr>
            <p:cNvPr id="103" name="矩形 102"/>
            <p:cNvSpPr/>
            <p:nvPr/>
          </p:nvSpPr>
          <p:spPr>
            <a:xfrm>
              <a:off x="6875283" y="2427496"/>
              <a:ext cx="1566501" cy="3303984"/>
            </a:xfrm>
            <a:prstGeom prst="rect">
              <a:avLst/>
            </a:prstGeom>
            <a:solidFill>
              <a:schemeClr val="accent5">
                <a:lumMod val="40000"/>
                <a:lumOff val="60000"/>
              </a:schemeClr>
            </a:solidFill>
            <a:ln>
              <a:noFill/>
            </a:ln>
            <a:scene3d>
              <a:camera prst="orthographicFront"/>
              <a:lightRig rig="threePt" dir="t"/>
            </a:scene3d>
            <a:sp3d>
              <a:bevelT w="38100" h="38100"/>
              <a:bevelB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TextBox 103"/>
            <p:cNvSpPr txBox="1"/>
            <p:nvPr/>
          </p:nvSpPr>
          <p:spPr>
            <a:xfrm>
              <a:off x="6918672" y="3015966"/>
              <a:ext cx="1441420" cy="307777"/>
            </a:xfrm>
            <a:prstGeom prst="rect">
              <a:avLst/>
            </a:prstGeom>
            <a:noFill/>
            <a:scene3d>
              <a:camera prst="orthographicFront"/>
              <a:lightRig rig="threePt" dir="t"/>
            </a:scene3d>
            <a:sp3d>
              <a:bevelT w="38100" h="38100"/>
              <a:bevelB w="38100" h="38100"/>
            </a:sp3d>
          </p:spPr>
          <p:txBody>
            <a:bodyPr wrap="none" rtlCol="0">
              <a:spAutoFit/>
            </a:bodyPr>
            <a:lstStyle/>
            <a:p>
              <a:r>
                <a:rPr lang="zh-CN" altLang="en-US" sz="1400" dirty="0" smtClean="0">
                  <a:latin typeface="微软雅黑" pitchFamily="34" charset="-122"/>
                  <a:ea typeface="微软雅黑" pitchFamily="34" charset="-122"/>
                </a:rPr>
                <a:t>化工产品与营销</a:t>
              </a:r>
              <a:endParaRPr lang="zh-CN" altLang="en-US" sz="1400" dirty="0">
                <a:latin typeface="微软雅黑" pitchFamily="34" charset="-122"/>
                <a:ea typeface="微软雅黑" pitchFamily="34" charset="-122"/>
              </a:endParaRPr>
            </a:p>
          </p:txBody>
        </p:sp>
        <p:sp>
          <p:nvSpPr>
            <p:cNvPr id="105" name="TextBox 104"/>
            <p:cNvSpPr txBox="1"/>
            <p:nvPr/>
          </p:nvSpPr>
          <p:spPr>
            <a:xfrm>
              <a:off x="6816080" y="3376006"/>
              <a:ext cx="1620957" cy="307777"/>
            </a:xfrm>
            <a:prstGeom prst="rect">
              <a:avLst/>
            </a:prstGeom>
            <a:noFill/>
            <a:scene3d>
              <a:camera prst="orthographicFront"/>
              <a:lightRig rig="threePt" dir="t"/>
            </a:scene3d>
            <a:sp3d>
              <a:bevelT w="38100" h="38100"/>
              <a:bevelB w="38100" h="38100"/>
            </a:sp3d>
          </p:spPr>
          <p:txBody>
            <a:bodyPr wrap="none" rtlCol="0">
              <a:spAutoFit/>
            </a:bodyPr>
            <a:lstStyle/>
            <a:p>
              <a:r>
                <a:rPr lang="zh-CN" altLang="en-US" sz="1400" dirty="0" smtClean="0">
                  <a:latin typeface="微软雅黑" pitchFamily="34" charset="-122"/>
                  <a:ea typeface="微软雅黑" pitchFamily="34" charset="-122"/>
                </a:rPr>
                <a:t>化工产品质量控制</a:t>
              </a:r>
              <a:endParaRPr lang="zh-CN" altLang="en-US" sz="1400" dirty="0">
                <a:latin typeface="微软雅黑" pitchFamily="34" charset="-122"/>
                <a:ea typeface="微软雅黑" pitchFamily="34" charset="-122"/>
              </a:endParaRPr>
            </a:p>
          </p:txBody>
        </p:sp>
        <p:sp>
          <p:nvSpPr>
            <p:cNvPr id="106" name="TextBox 105"/>
            <p:cNvSpPr txBox="1"/>
            <p:nvPr/>
          </p:nvSpPr>
          <p:spPr>
            <a:xfrm>
              <a:off x="7021264" y="4240102"/>
              <a:ext cx="1261884" cy="307777"/>
            </a:xfrm>
            <a:prstGeom prst="rect">
              <a:avLst/>
            </a:prstGeom>
            <a:noFill/>
            <a:scene3d>
              <a:camera prst="orthographicFront"/>
              <a:lightRig rig="threePt" dir="t"/>
            </a:scene3d>
            <a:sp3d>
              <a:bevelT w="38100" h="38100"/>
              <a:bevelB w="38100" h="38100"/>
            </a:sp3d>
          </p:spPr>
          <p:txBody>
            <a:bodyPr wrap="none" rtlCol="0">
              <a:spAutoFit/>
            </a:bodyPr>
            <a:lstStyle/>
            <a:p>
              <a:r>
                <a:rPr lang="zh-CN" altLang="en-US" sz="1400" dirty="0" smtClean="0">
                  <a:latin typeface="微软雅黑" pitchFamily="34" charset="-122"/>
                  <a:ea typeface="微软雅黑" pitchFamily="34" charset="-122"/>
                </a:rPr>
                <a:t>化工节能减排</a:t>
              </a:r>
              <a:endParaRPr lang="zh-CN" altLang="en-US" sz="1400" dirty="0">
                <a:latin typeface="微软雅黑" pitchFamily="34" charset="-122"/>
                <a:ea typeface="微软雅黑" pitchFamily="34" charset="-122"/>
              </a:endParaRPr>
            </a:p>
          </p:txBody>
        </p:sp>
        <p:sp>
          <p:nvSpPr>
            <p:cNvPr id="107" name="TextBox 106"/>
            <p:cNvSpPr txBox="1"/>
            <p:nvPr/>
          </p:nvSpPr>
          <p:spPr>
            <a:xfrm>
              <a:off x="7226449" y="5104198"/>
              <a:ext cx="902811" cy="307777"/>
            </a:xfrm>
            <a:prstGeom prst="rect">
              <a:avLst/>
            </a:prstGeom>
            <a:noFill/>
            <a:scene3d>
              <a:camera prst="orthographicFront"/>
              <a:lightRig rig="threePt" dir="t"/>
            </a:scene3d>
            <a:sp3d>
              <a:bevelT w="38100" h="38100"/>
              <a:bevelB w="38100" h="38100"/>
            </a:sp3d>
          </p:spPr>
          <p:txBody>
            <a:bodyPr wrap="none" rtlCol="0">
              <a:spAutoFit/>
            </a:bodyPr>
            <a:lstStyle/>
            <a:p>
              <a:r>
                <a:rPr lang="zh-CN" altLang="en-US" sz="1400" dirty="0" smtClean="0">
                  <a:latin typeface="微软雅黑" pitchFamily="34" charset="-122"/>
                  <a:ea typeface="微软雅黑" pitchFamily="34" charset="-122"/>
                </a:rPr>
                <a:t>化工设计</a:t>
              </a:r>
              <a:endParaRPr lang="zh-CN" altLang="en-US" sz="1400" dirty="0">
                <a:latin typeface="微软雅黑" pitchFamily="34" charset="-122"/>
                <a:ea typeface="微软雅黑" pitchFamily="34" charset="-122"/>
              </a:endParaRPr>
            </a:p>
          </p:txBody>
        </p:sp>
        <p:sp>
          <p:nvSpPr>
            <p:cNvPr id="108" name="TextBox 107"/>
            <p:cNvSpPr txBox="1"/>
            <p:nvPr/>
          </p:nvSpPr>
          <p:spPr>
            <a:xfrm rot="5400000">
              <a:off x="7478008" y="3802826"/>
              <a:ext cx="476412" cy="307777"/>
            </a:xfrm>
            <a:prstGeom prst="rect">
              <a:avLst/>
            </a:prstGeom>
            <a:noFill/>
            <a:scene3d>
              <a:camera prst="orthographicFront"/>
              <a:lightRig rig="threePt" dir="t"/>
            </a:scene3d>
            <a:sp3d>
              <a:bevelT w="38100" h="38100"/>
              <a:bevelB w="38100" h="38100"/>
            </a:sp3d>
          </p:spPr>
          <p:txBody>
            <a:bodyPr wrap="none" rtlCol="0">
              <a:spAutoFit/>
            </a:bodyPr>
            <a:lstStyle/>
            <a:p>
              <a:r>
                <a:rPr lang="en-US" altLang="zh-CN" sz="1400" dirty="0" smtClean="0">
                  <a:latin typeface="微软雅黑" pitchFamily="34" charset="-122"/>
                  <a:ea typeface="微软雅黑" pitchFamily="34" charset="-122"/>
                </a:rPr>
                <a:t>……</a:t>
              </a:r>
              <a:endParaRPr lang="zh-CN" altLang="en-US" sz="1400" dirty="0">
                <a:latin typeface="微软雅黑" pitchFamily="34" charset="-122"/>
                <a:ea typeface="微软雅黑" pitchFamily="34" charset="-122"/>
              </a:endParaRPr>
            </a:p>
          </p:txBody>
        </p:sp>
        <p:sp>
          <p:nvSpPr>
            <p:cNvPr id="109" name="矩形 108"/>
            <p:cNvSpPr/>
            <p:nvPr/>
          </p:nvSpPr>
          <p:spPr>
            <a:xfrm>
              <a:off x="6877928" y="2070425"/>
              <a:ext cx="1563856" cy="360040"/>
            </a:xfrm>
            <a:prstGeom prst="rect">
              <a:avLst/>
            </a:prstGeom>
            <a:solidFill>
              <a:srgbClr val="3CA0FE"/>
            </a:solidFill>
            <a:ln>
              <a:noFill/>
            </a:ln>
            <a:scene3d>
              <a:camera prst="orthographicFront"/>
              <a:lightRig rig="threePt" dir="t"/>
            </a:scene3d>
            <a:sp3d>
              <a:bevelT w="38100" h="38100"/>
              <a:bevelB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latin typeface="微软雅黑" pitchFamily="34" charset="-122"/>
                  <a:ea typeface="微软雅黑" pitchFamily="34" charset="-122"/>
                </a:rPr>
                <a:t>专业拓展模块</a:t>
              </a:r>
              <a:endParaRPr lang="zh-CN" altLang="en-US" b="1" dirty="0">
                <a:latin typeface="微软雅黑" pitchFamily="34" charset="-122"/>
                <a:ea typeface="微软雅黑" pitchFamily="34" charset="-122"/>
              </a:endParaRPr>
            </a:p>
          </p:txBody>
        </p:sp>
      </p:grpSp>
      <p:sp>
        <p:nvSpPr>
          <p:cNvPr id="110" name="矩形 109"/>
          <p:cNvSpPr/>
          <p:nvPr/>
        </p:nvSpPr>
        <p:spPr>
          <a:xfrm>
            <a:off x="1738116" y="2288904"/>
            <a:ext cx="6543640" cy="3849673"/>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矩形 110"/>
          <p:cNvSpPr/>
          <p:nvPr/>
        </p:nvSpPr>
        <p:spPr>
          <a:xfrm>
            <a:off x="8409528" y="2286241"/>
            <a:ext cx="1692000" cy="3849673"/>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731686" y="844836"/>
            <a:ext cx="10453354" cy="874407"/>
          </a:xfrm>
          <a:prstGeom prst="rect">
            <a:avLst/>
          </a:prstGeom>
        </p:spPr>
        <p:txBody>
          <a:bodyPr wrap="square">
            <a:spAutoFit/>
          </a:bodyPr>
          <a:lstStyle/>
          <a:p>
            <a:pPr lvl="0" eaLnBrk="1" hangingPunct="1">
              <a:lnSpc>
                <a:spcPct val="150000"/>
              </a:lnSpc>
            </a:pPr>
            <a:r>
              <a:rPr lang="zh-CN" altLang="en-US" b="1" dirty="0" smtClean="0">
                <a:latin typeface="微软雅黑" pitchFamily="34" charset="-122"/>
                <a:ea typeface="微软雅黑" pitchFamily="34" charset="-122"/>
              </a:rPr>
              <a:t>课程体系目标链：理实结合、三层两贯穿课程体系，三层即专业基础→专业核心</a:t>
            </a:r>
            <a:r>
              <a:rPr lang="zh-CN" altLang="en-US" b="1" dirty="0">
                <a:latin typeface="微软雅黑" pitchFamily="34" charset="-122"/>
                <a:ea typeface="微软雅黑" pitchFamily="34" charset="-122"/>
              </a:rPr>
              <a:t>→</a:t>
            </a:r>
            <a:r>
              <a:rPr lang="zh-CN" altLang="en-US" b="1" dirty="0" smtClean="0">
                <a:latin typeface="微软雅黑" pitchFamily="34" charset="-122"/>
                <a:ea typeface="微软雅黑" pitchFamily="34" charset="-122"/>
              </a:rPr>
              <a:t>专业拓展；两贯彻即素质教育贯穿和职场教育贯穿。</a:t>
            </a:r>
            <a:endParaRPr lang="zh-CN" altLang="en-US" b="1" dirty="0">
              <a:latin typeface="微软雅黑" pitchFamily="34" charset="-122"/>
              <a:ea typeface="微软雅黑" pitchFamily="34" charset="-122"/>
            </a:endParaRPr>
          </a:p>
        </p:txBody>
      </p:sp>
      <p:sp>
        <p:nvSpPr>
          <p:cNvPr id="112" name="TextBox 111"/>
          <p:cNvSpPr txBox="1"/>
          <p:nvPr/>
        </p:nvSpPr>
        <p:spPr>
          <a:xfrm>
            <a:off x="6713927" y="4993431"/>
            <a:ext cx="1361065" cy="307777"/>
          </a:xfrm>
          <a:prstGeom prst="rect">
            <a:avLst/>
          </a:prstGeom>
          <a:noFill/>
          <a:scene3d>
            <a:camera prst="orthographicFront"/>
            <a:lightRig rig="threePt" dir="t"/>
          </a:scene3d>
          <a:sp3d>
            <a:bevelT w="38100" h="38100"/>
            <a:bevelB w="38100" h="38100"/>
          </a:sp3d>
        </p:spPr>
        <p:txBody>
          <a:bodyPr wrap="none" rtlCol="0">
            <a:spAutoFit/>
          </a:bodyPr>
          <a:lstStyle/>
          <a:p>
            <a:r>
              <a:rPr lang="zh-CN" altLang="en-US" sz="1400" dirty="0" smtClean="0">
                <a:latin typeface="微软雅黑" pitchFamily="34" charset="-122"/>
                <a:ea typeface="微软雅黑" pitchFamily="34" charset="-122"/>
              </a:rPr>
              <a:t>化工设备与维护</a:t>
            </a:r>
            <a:endParaRPr lang="zh-CN" altLang="en-US" sz="1400" dirty="0">
              <a:latin typeface="微软雅黑" pitchFamily="34" charset="-122"/>
              <a:ea typeface="微软雅黑" pitchFamily="34" charset="-122"/>
            </a:endParaRPr>
          </a:p>
        </p:txBody>
      </p:sp>
      <p:sp>
        <p:nvSpPr>
          <p:cNvPr id="113" name="TextBox 112"/>
          <p:cNvSpPr txBox="1"/>
          <p:nvPr/>
        </p:nvSpPr>
        <p:spPr>
          <a:xfrm>
            <a:off x="6885860" y="2973802"/>
            <a:ext cx="1082348" cy="307777"/>
          </a:xfrm>
          <a:prstGeom prst="rect">
            <a:avLst/>
          </a:prstGeom>
          <a:noFill/>
          <a:scene3d>
            <a:camera prst="orthographicFront"/>
            <a:lightRig rig="threePt" dir="t"/>
          </a:scene3d>
          <a:sp3d>
            <a:bevelT w="38100" h="38100"/>
            <a:bevelB w="38100" h="38100"/>
          </a:sp3d>
        </p:spPr>
        <p:txBody>
          <a:bodyPr wrap="none" rtlCol="0">
            <a:spAutoFit/>
          </a:bodyPr>
          <a:lstStyle/>
          <a:p>
            <a:r>
              <a:rPr lang="zh-CN" altLang="en-US" sz="1400" dirty="0" smtClean="0">
                <a:latin typeface="微软雅黑" pitchFamily="34" charset="-122"/>
                <a:ea typeface="微软雅黑" pitchFamily="34" charset="-122"/>
              </a:rPr>
              <a:t>水处理技术</a:t>
            </a:r>
            <a:endParaRPr lang="zh-CN" altLang="en-US" sz="1400" dirty="0">
              <a:latin typeface="微软雅黑" pitchFamily="34" charset="-122"/>
              <a:ea typeface="微软雅黑" pitchFamily="34" charset="-122"/>
            </a:endParaRPr>
          </a:p>
        </p:txBody>
      </p:sp>
    </p:spTree>
    <p:custDataLst>
      <p:tags r:id="rId1"/>
    </p:custDataLst>
    <p:extLst>
      <p:ext uri="{BB962C8B-B14F-4D97-AF65-F5344CB8AC3E}">
        <p14:creationId xmlns:p14="http://schemas.microsoft.com/office/powerpoint/2010/main" val="20190196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向天歌演示原创作品：www.TopPPT.cn)"/>
          <p:cNvSpPr/>
          <p:nvPr>
            <p:custDataLst>
              <p:tags r:id="rId2"/>
            </p:custDataLst>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5" name="Rectangle 4      (向天歌演示原创作品：www.TopPPT.cn)"/>
          <p:cNvSpPr/>
          <p:nvPr>
            <p:custDataLst>
              <p:tags r:id="rId3"/>
            </p:custDataLst>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6" name="Rectangle 5      (向天歌演示原创作品：www.TopPPT.cn)"/>
          <p:cNvSpPr/>
          <p:nvPr>
            <p:custDataLst>
              <p:tags r:id="rId4"/>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45" name="Rectangle 32      (向天歌演示原创作品：www.TopPPT.cn)"/>
          <p:cNvSpPr/>
          <p:nvPr>
            <p:custDataLst>
              <p:tags r:id="rId5"/>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46" name="Rectangle 32      (向天歌演示原创作品：www.TopPPT.cn)"/>
          <p:cNvSpPr/>
          <p:nvPr>
            <p:custDataLst>
              <p:tags r:id="rId6"/>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47" name="TextBox 6      (向天歌演示原创作品：www.TopPPT.cn)"/>
          <p:cNvSpPr txBox="1"/>
          <p:nvPr>
            <p:custDataLst>
              <p:tags r:id="rId7"/>
            </p:custDataLst>
          </p:nvPr>
        </p:nvSpPr>
        <p:spPr>
          <a:xfrm>
            <a:off x="681038" y="304800"/>
            <a:ext cx="3590364" cy="461665"/>
          </a:xfrm>
          <a:prstGeom prst="rect">
            <a:avLst/>
          </a:prstGeom>
          <a:noFill/>
          <a:ln w="9525">
            <a:noFill/>
          </a:ln>
        </p:spPr>
        <p:txBody>
          <a:bodyPr wrap="square">
            <a:spAutoFit/>
          </a:bodyPr>
          <a:lstStyle/>
          <a:p>
            <a:pPr lvl="0" eaLnBrk="1" hangingPunct="1"/>
            <a:r>
              <a:rPr lang="en-US" altLang="zh-CN" sz="2400" b="1" dirty="0" smtClean="0">
                <a:latin typeface="微软雅黑" pitchFamily="34" charset="-122"/>
                <a:ea typeface="微软雅黑" pitchFamily="34" charset="-122"/>
              </a:rPr>
              <a:t>2.</a:t>
            </a:r>
            <a:r>
              <a:rPr lang="zh-CN" altLang="en-US" sz="2400" b="1" dirty="0" smtClean="0">
                <a:latin typeface="微软雅黑" pitchFamily="34" charset="-122"/>
                <a:ea typeface="微软雅黑" pitchFamily="34" charset="-122"/>
              </a:rPr>
              <a:t>打造专业建设两链</a:t>
            </a:r>
            <a:endParaRPr lang="zh-CN" altLang="en-US" sz="2400" b="1" dirty="0">
              <a:latin typeface="微软雅黑" pitchFamily="34" charset="-122"/>
              <a:ea typeface="微软雅黑" pitchFamily="34" charset="-122"/>
            </a:endParaRPr>
          </a:p>
        </p:txBody>
      </p:sp>
      <p:grpSp>
        <p:nvGrpSpPr>
          <p:cNvPr id="49" name="组合 48"/>
          <p:cNvGrpSpPr/>
          <p:nvPr/>
        </p:nvGrpSpPr>
        <p:grpSpPr>
          <a:xfrm>
            <a:off x="3575720" y="260350"/>
            <a:ext cx="3088484" cy="432346"/>
            <a:chOff x="2783633" y="260350"/>
            <a:chExt cx="3088484" cy="432346"/>
          </a:xfrm>
        </p:grpSpPr>
        <p:cxnSp>
          <p:nvCxnSpPr>
            <p:cNvPr id="50" name="Straight Connector 69      (向天歌演示原创作品：www.TopPPT.cn)"/>
            <p:cNvCxnSpPr/>
            <p:nvPr>
              <p:custDataLst>
                <p:tags r:id="rId9"/>
              </p:custDataLst>
            </p:nvPr>
          </p:nvCxnSpPr>
          <p:spPr>
            <a:xfrm>
              <a:off x="2798286" y="260350"/>
              <a:ext cx="1" cy="428625"/>
            </a:xfrm>
            <a:prstGeom prst="line">
              <a:avLst/>
            </a:prstGeom>
            <a:ln w="19050">
              <a:solidFill>
                <a:srgbClr val="21A3D0"/>
              </a:solidFill>
              <a:prstDash val="sysDash"/>
            </a:ln>
          </p:spPr>
          <p:style>
            <a:lnRef idx="1">
              <a:schemeClr val="accent1"/>
            </a:lnRef>
            <a:fillRef idx="0">
              <a:schemeClr val="accent1"/>
            </a:fillRef>
            <a:effectRef idx="0">
              <a:schemeClr val="accent1"/>
            </a:effectRef>
            <a:fontRef idx="minor">
              <a:schemeClr val="tx1"/>
            </a:fontRef>
          </p:style>
        </p:cxnSp>
        <p:cxnSp>
          <p:nvCxnSpPr>
            <p:cNvPr id="51" name="Straight Connector 69      (向天歌演示原创作品：www.TopPPT.cn)"/>
            <p:cNvCxnSpPr/>
            <p:nvPr>
              <p:custDataLst>
                <p:tags r:id="rId10"/>
              </p:custDataLst>
            </p:nvPr>
          </p:nvCxnSpPr>
          <p:spPr>
            <a:xfrm flipH="1" flipV="1">
              <a:off x="2783633" y="688974"/>
              <a:ext cx="3088484" cy="3722"/>
            </a:xfrm>
            <a:prstGeom prst="line">
              <a:avLst/>
            </a:prstGeom>
            <a:ln w="19050">
              <a:solidFill>
                <a:srgbClr val="21A3D0"/>
              </a:solidFill>
              <a:prstDash val="sysDash"/>
            </a:ln>
          </p:spPr>
          <p:style>
            <a:lnRef idx="1">
              <a:schemeClr val="accent1"/>
            </a:lnRef>
            <a:fillRef idx="0">
              <a:schemeClr val="accent1"/>
            </a:fillRef>
            <a:effectRef idx="0">
              <a:schemeClr val="accent1"/>
            </a:effectRef>
            <a:fontRef idx="minor">
              <a:schemeClr val="tx1"/>
            </a:fontRef>
          </p:style>
        </p:cxnSp>
      </p:grpSp>
      <p:sp>
        <p:nvSpPr>
          <p:cNvPr id="52" name="TextBox 6      (向天歌演示原创作品：www.TopPPT.cn)"/>
          <p:cNvSpPr txBox="1"/>
          <p:nvPr>
            <p:custDataLst>
              <p:tags r:id="rId8"/>
            </p:custDataLst>
          </p:nvPr>
        </p:nvSpPr>
        <p:spPr>
          <a:xfrm>
            <a:off x="3604990" y="323364"/>
            <a:ext cx="2318618" cy="369332"/>
          </a:xfrm>
          <a:prstGeom prst="rect">
            <a:avLst/>
          </a:prstGeom>
          <a:noFill/>
          <a:ln w="9525">
            <a:noFill/>
          </a:ln>
        </p:spPr>
        <p:txBody>
          <a:bodyPr wrap="square">
            <a:spAutoFit/>
          </a:bodyPr>
          <a:lstStyle/>
          <a:p>
            <a:pPr lvl="0" eaLnBrk="1" hangingPunct="1"/>
            <a:r>
              <a:rPr lang="en-US" altLang="zh-CN" b="1" dirty="0" smtClean="0">
                <a:latin typeface="微软雅黑" pitchFamily="34" charset="-122"/>
                <a:ea typeface="微软雅黑" pitchFamily="34" charset="-122"/>
              </a:rPr>
              <a:t>2.2 </a:t>
            </a:r>
            <a:r>
              <a:rPr lang="zh-CN" altLang="en-US" b="1" dirty="0" smtClean="0">
                <a:latin typeface="微软雅黑" pitchFamily="34" charset="-122"/>
                <a:ea typeface="微软雅黑" pitchFamily="34" charset="-122"/>
              </a:rPr>
              <a:t>标准链</a:t>
            </a:r>
            <a:r>
              <a:rPr lang="zh-CN" altLang="en-US" b="1" dirty="0">
                <a:latin typeface="微软雅黑" pitchFamily="34" charset="-122"/>
                <a:ea typeface="微软雅黑" pitchFamily="34" charset="-122"/>
              </a:rPr>
              <a:t>的建设</a:t>
            </a:r>
          </a:p>
        </p:txBody>
      </p:sp>
      <p:sp>
        <p:nvSpPr>
          <p:cNvPr id="2" name="矩形 1"/>
          <p:cNvSpPr/>
          <p:nvPr/>
        </p:nvSpPr>
        <p:spPr>
          <a:xfrm>
            <a:off x="479376" y="1484784"/>
            <a:ext cx="2371162" cy="369332"/>
          </a:xfrm>
          <a:prstGeom prst="rect">
            <a:avLst/>
          </a:prstGeom>
        </p:spPr>
        <p:txBody>
          <a:bodyPr wrap="none">
            <a:spAutoFit/>
          </a:bodyPr>
          <a:lstStyle/>
          <a:p>
            <a:r>
              <a:rPr lang="en-US" altLang="zh-CN" b="1" dirty="0">
                <a:latin typeface="微软雅黑" pitchFamily="34" charset="-122"/>
                <a:ea typeface="微软雅黑" pitchFamily="34" charset="-122"/>
              </a:rPr>
              <a:t>2016</a:t>
            </a:r>
            <a:r>
              <a:rPr lang="zh-CN" altLang="zh-CN" b="1" dirty="0">
                <a:latin typeface="微软雅黑" pitchFamily="34" charset="-122"/>
                <a:ea typeface="微软雅黑" pitchFamily="34" charset="-122"/>
              </a:rPr>
              <a:t>年人才培养目标</a:t>
            </a:r>
            <a:endParaRPr lang="zh-CN" altLang="en-US" b="1" dirty="0">
              <a:latin typeface="微软雅黑" pitchFamily="34" charset="-122"/>
              <a:ea typeface="微软雅黑" pitchFamily="34" charset="-122"/>
            </a:endParaRPr>
          </a:p>
        </p:txBody>
      </p:sp>
      <p:sp>
        <p:nvSpPr>
          <p:cNvPr id="3" name="矩形 2"/>
          <p:cNvSpPr/>
          <p:nvPr/>
        </p:nvSpPr>
        <p:spPr>
          <a:xfrm>
            <a:off x="479376" y="2132856"/>
            <a:ext cx="3233233" cy="3416320"/>
          </a:xfrm>
          <a:prstGeom prst="rect">
            <a:avLst/>
          </a:prstGeom>
        </p:spPr>
        <p:txBody>
          <a:bodyPr wrap="square">
            <a:spAutoFit/>
          </a:bodyPr>
          <a:lstStyle/>
          <a:p>
            <a:r>
              <a:rPr lang="zh-CN" altLang="zh-CN" dirty="0">
                <a:latin typeface="微软雅黑" pitchFamily="34" charset="-122"/>
                <a:ea typeface="微软雅黑" pitchFamily="34" charset="-122"/>
              </a:rPr>
              <a:t>培养面向现代石油化工及其衍生产品、专用化学品等产业领域，掌握化工生产必备的基础知识和专门技术，具备较强的安全意识、责任意识、敬业精神等职业素养，具有对化工产品生产流程、工艺参数进行分析、判断、调控等心智技能，从事生产运行操作与控制、工艺技术管理、设备使用与维护、产品质量控制等岗位的技术技能型人才。</a:t>
            </a:r>
            <a:endParaRPr lang="zh-CN" altLang="en-US" dirty="0">
              <a:latin typeface="微软雅黑" pitchFamily="34" charset="-122"/>
              <a:ea typeface="微软雅黑" pitchFamily="34" charset="-122"/>
            </a:endParaRPr>
          </a:p>
        </p:txBody>
      </p:sp>
      <p:sp>
        <p:nvSpPr>
          <p:cNvPr id="7" name="矩形 6"/>
          <p:cNvSpPr/>
          <p:nvPr/>
        </p:nvSpPr>
        <p:spPr>
          <a:xfrm>
            <a:off x="4445259" y="2132856"/>
            <a:ext cx="3234917" cy="3693319"/>
          </a:xfrm>
          <a:prstGeom prst="rect">
            <a:avLst/>
          </a:prstGeom>
        </p:spPr>
        <p:txBody>
          <a:bodyPr wrap="square">
            <a:spAutoFit/>
          </a:bodyPr>
          <a:lstStyle/>
          <a:p>
            <a:r>
              <a:rPr lang="zh-CN" altLang="zh-CN" dirty="0">
                <a:latin typeface="微软雅黑" pitchFamily="34" charset="-122"/>
                <a:ea typeface="微软雅黑" pitchFamily="34" charset="-122"/>
              </a:rPr>
              <a:t>培养面向现代石油化工及其衍生产品、专用化学品等产业领域，掌握化工生产必备的基础知识和专门技术，具备较强的安全意识、</a:t>
            </a:r>
            <a:r>
              <a:rPr lang="zh-CN" altLang="zh-CN" dirty="0">
                <a:solidFill>
                  <a:srgbClr val="FF0000"/>
                </a:solidFill>
                <a:latin typeface="微软雅黑" pitchFamily="34" charset="-122"/>
                <a:ea typeface="微软雅黑" pitchFamily="34" charset="-122"/>
              </a:rPr>
              <a:t>环保意识</a:t>
            </a:r>
            <a:r>
              <a:rPr lang="zh-CN" altLang="zh-CN" dirty="0">
                <a:latin typeface="微软雅黑" pitchFamily="34" charset="-122"/>
                <a:ea typeface="微软雅黑" pitchFamily="34" charset="-122"/>
              </a:rPr>
              <a:t>、责任意识、敬业精神、</a:t>
            </a:r>
            <a:r>
              <a:rPr lang="zh-CN" altLang="zh-CN" dirty="0">
                <a:solidFill>
                  <a:srgbClr val="FF0000"/>
                </a:solidFill>
                <a:latin typeface="微软雅黑" pitchFamily="34" charset="-122"/>
                <a:ea typeface="微软雅黑" pitchFamily="34" charset="-122"/>
              </a:rPr>
              <a:t>工匠精神</a:t>
            </a:r>
            <a:r>
              <a:rPr lang="zh-CN" altLang="zh-CN" dirty="0">
                <a:latin typeface="微软雅黑" pitchFamily="34" charset="-122"/>
                <a:ea typeface="微软雅黑" pitchFamily="34" charset="-122"/>
              </a:rPr>
              <a:t>等职业素养，具有对化工产品生产流程、工艺参数进行分析、判断、调控、</a:t>
            </a:r>
            <a:r>
              <a:rPr lang="zh-CN" altLang="zh-CN" dirty="0">
                <a:solidFill>
                  <a:srgbClr val="FF0000"/>
                </a:solidFill>
                <a:latin typeface="微软雅黑" pitchFamily="34" charset="-122"/>
                <a:ea typeface="微软雅黑" pitchFamily="34" charset="-122"/>
              </a:rPr>
              <a:t>设计</a:t>
            </a:r>
            <a:r>
              <a:rPr lang="zh-CN" altLang="zh-CN" dirty="0">
                <a:latin typeface="微软雅黑" pitchFamily="34" charset="-122"/>
                <a:ea typeface="微软雅黑" pitchFamily="34" charset="-122"/>
              </a:rPr>
              <a:t>等心智技能，从事生产运行操作与控制、工艺技术管理、设备使用与维护、产品质量控制等岗位的技术技能型人才。</a:t>
            </a:r>
            <a:endParaRPr lang="zh-CN" altLang="en-US" dirty="0">
              <a:latin typeface="微软雅黑" pitchFamily="34" charset="-122"/>
              <a:ea typeface="微软雅黑" pitchFamily="34" charset="-122"/>
            </a:endParaRPr>
          </a:p>
        </p:txBody>
      </p:sp>
      <p:sp>
        <p:nvSpPr>
          <p:cNvPr id="8" name="矩形 7"/>
          <p:cNvSpPr/>
          <p:nvPr/>
        </p:nvSpPr>
        <p:spPr>
          <a:xfrm>
            <a:off x="8411142" y="2132856"/>
            <a:ext cx="3301482" cy="3693319"/>
          </a:xfrm>
          <a:prstGeom prst="rect">
            <a:avLst/>
          </a:prstGeom>
        </p:spPr>
        <p:txBody>
          <a:bodyPr wrap="square">
            <a:spAutoFit/>
          </a:bodyPr>
          <a:lstStyle/>
          <a:p>
            <a:r>
              <a:rPr lang="zh-CN" altLang="zh-CN" dirty="0">
                <a:latin typeface="微软雅黑" pitchFamily="34" charset="-122"/>
                <a:ea typeface="微软雅黑" pitchFamily="34" charset="-122"/>
              </a:rPr>
              <a:t>培养面向现代石油化工及其衍生产品、专用化学品等产业领域，掌握化工生产必备的基础知识和专门技术，具备较强的安全意识、责任意识、敬业精神、工匠精神等职业素养，具有对化工产品生产流程、工艺参数进行分析、判断、调控等心智技能，从事生产运行操作与控制、工艺技术管理、设备使用与维护、产品质量控制、</a:t>
            </a:r>
            <a:r>
              <a:rPr lang="zh-CN" altLang="zh-CN" dirty="0">
                <a:solidFill>
                  <a:srgbClr val="FF0000"/>
                </a:solidFill>
                <a:latin typeface="微软雅黑" pitchFamily="34" charset="-122"/>
                <a:ea typeface="微软雅黑" pitchFamily="34" charset="-122"/>
              </a:rPr>
              <a:t>产品销售服务</a:t>
            </a:r>
            <a:r>
              <a:rPr lang="zh-CN" altLang="zh-CN" dirty="0">
                <a:latin typeface="微软雅黑" pitchFamily="34" charset="-122"/>
                <a:ea typeface="微软雅黑" pitchFamily="34" charset="-122"/>
              </a:rPr>
              <a:t>等岗位，</a:t>
            </a:r>
            <a:r>
              <a:rPr lang="zh-CN" altLang="zh-CN" dirty="0">
                <a:solidFill>
                  <a:srgbClr val="FF0000"/>
                </a:solidFill>
                <a:latin typeface="微软雅黑" pitchFamily="34" charset="-122"/>
                <a:ea typeface="微软雅黑" pitchFamily="34" charset="-122"/>
              </a:rPr>
              <a:t>具有国际视野</a:t>
            </a:r>
            <a:r>
              <a:rPr lang="zh-CN" altLang="zh-CN" dirty="0">
                <a:latin typeface="微软雅黑" pitchFamily="34" charset="-122"/>
                <a:ea typeface="微软雅黑" pitchFamily="34" charset="-122"/>
              </a:rPr>
              <a:t>的技术技能型人才。</a:t>
            </a:r>
            <a:endParaRPr lang="zh-CN" altLang="en-US" dirty="0">
              <a:latin typeface="微软雅黑" pitchFamily="34" charset="-122"/>
              <a:ea typeface="微软雅黑" pitchFamily="34" charset="-122"/>
            </a:endParaRPr>
          </a:p>
        </p:txBody>
      </p:sp>
      <p:sp>
        <p:nvSpPr>
          <p:cNvPr id="17" name="矩形 16"/>
          <p:cNvSpPr/>
          <p:nvPr/>
        </p:nvSpPr>
        <p:spPr>
          <a:xfrm>
            <a:off x="4445259" y="1484784"/>
            <a:ext cx="2371162" cy="369332"/>
          </a:xfrm>
          <a:prstGeom prst="rect">
            <a:avLst/>
          </a:prstGeom>
        </p:spPr>
        <p:txBody>
          <a:bodyPr wrap="none">
            <a:spAutoFit/>
          </a:bodyPr>
          <a:lstStyle/>
          <a:p>
            <a:r>
              <a:rPr lang="en-US" altLang="zh-CN" b="1" dirty="0" smtClean="0">
                <a:latin typeface="微软雅黑" pitchFamily="34" charset="-122"/>
                <a:ea typeface="微软雅黑" pitchFamily="34" charset="-122"/>
              </a:rPr>
              <a:t>2017</a:t>
            </a:r>
            <a:r>
              <a:rPr lang="zh-CN" altLang="zh-CN" b="1" dirty="0" smtClean="0">
                <a:latin typeface="微软雅黑" pitchFamily="34" charset="-122"/>
                <a:ea typeface="微软雅黑" pitchFamily="34" charset="-122"/>
              </a:rPr>
              <a:t>年</a:t>
            </a:r>
            <a:r>
              <a:rPr lang="zh-CN" altLang="zh-CN" b="1" dirty="0">
                <a:latin typeface="微软雅黑" pitchFamily="34" charset="-122"/>
                <a:ea typeface="微软雅黑" pitchFamily="34" charset="-122"/>
              </a:rPr>
              <a:t>人才培养目标</a:t>
            </a:r>
            <a:endParaRPr lang="zh-CN" altLang="en-US" b="1" dirty="0">
              <a:latin typeface="微软雅黑" pitchFamily="34" charset="-122"/>
              <a:ea typeface="微软雅黑" pitchFamily="34" charset="-122"/>
            </a:endParaRPr>
          </a:p>
        </p:txBody>
      </p:sp>
      <p:sp>
        <p:nvSpPr>
          <p:cNvPr id="18" name="矩形 17"/>
          <p:cNvSpPr/>
          <p:nvPr/>
        </p:nvSpPr>
        <p:spPr>
          <a:xfrm>
            <a:off x="8411142" y="1484784"/>
            <a:ext cx="2371162" cy="369332"/>
          </a:xfrm>
          <a:prstGeom prst="rect">
            <a:avLst/>
          </a:prstGeom>
        </p:spPr>
        <p:txBody>
          <a:bodyPr wrap="none">
            <a:spAutoFit/>
          </a:bodyPr>
          <a:lstStyle/>
          <a:p>
            <a:r>
              <a:rPr lang="en-US" altLang="zh-CN" b="1" dirty="0" smtClean="0">
                <a:latin typeface="微软雅黑" pitchFamily="34" charset="-122"/>
                <a:ea typeface="微软雅黑" pitchFamily="34" charset="-122"/>
              </a:rPr>
              <a:t>2018</a:t>
            </a:r>
            <a:r>
              <a:rPr lang="zh-CN" altLang="zh-CN" b="1" dirty="0" smtClean="0">
                <a:latin typeface="微软雅黑" pitchFamily="34" charset="-122"/>
                <a:ea typeface="微软雅黑" pitchFamily="34" charset="-122"/>
              </a:rPr>
              <a:t>年</a:t>
            </a:r>
            <a:r>
              <a:rPr lang="zh-CN" altLang="zh-CN" b="1" dirty="0">
                <a:latin typeface="微软雅黑" pitchFamily="34" charset="-122"/>
                <a:ea typeface="微软雅黑" pitchFamily="34" charset="-122"/>
              </a:rPr>
              <a:t>人才培养目标</a:t>
            </a:r>
            <a:endParaRPr lang="zh-CN" altLang="en-US" b="1" dirty="0">
              <a:latin typeface="微软雅黑" pitchFamily="34" charset="-122"/>
              <a:ea typeface="微软雅黑" pitchFamily="34" charset="-122"/>
            </a:endParaRPr>
          </a:p>
        </p:txBody>
      </p:sp>
      <p:sp>
        <p:nvSpPr>
          <p:cNvPr id="19" name="矩形 18"/>
          <p:cNvSpPr/>
          <p:nvPr/>
        </p:nvSpPr>
        <p:spPr>
          <a:xfrm>
            <a:off x="731686" y="844836"/>
            <a:ext cx="10453354" cy="507831"/>
          </a:xfrm>
          <a:prstGeom prst="rect">
            <a:avLst/>
          </a:prstGeom>
        </p:spPr>
        <p:txBody>
          <a:bodyPr wrap="square">
            <a:spAutoFit/>
          </a:bodyPr>
          <a:lstStyle/>
          <a:p>
            <a:pPr lvl="0" eaLnBrk="1" hangingPunct="1">
              <a:lnSpc>
                <a:spcPct val="150000"/>
              </a:lnSpc>
            </a:pPr>
            <a:r>
              <a:rPr lang="zh-CN" altLang="en-US" b="1" dirty="0" smtClean="0">
                <a:latin typeface="微软雅黑" pitchFamily="34" charset="-122"/>
                <a:ea typeface="微软雅黑" pitchFamily="34" charset="-122"/>
              </a:rPr>
              <a:t>人才培养标准链：及时更新人才培养目标和定位，并在课程体系、培养计划和培养理念中有所呈现</a:t>
            </a:r>
            <a:endParaRPr lang="zh-CN" altLang="en-US" b="1" dirty="0">
              <a:latin typeface="微软雅黑" pitchFamily="34" charset="-122"/>
              <a:ea typeface="微软雅黑" pitchFamily="34" charset="-122"/>
            </a:endParaRPr>
          </a:p>
        </p:txBody>
      </p:sp>
    </p:spTree>
    <p:custDataLst>
      <p:tags r:id="rId1"/>
    </p:custDataLst>
    <p:extLst>
      <p:ext uri="{BB962C8B-B14F-4D97-AF65-F5344CB8AC3E}">
        <p14:creationId xmlns:p14="http://schemas.microsoft.com/office/powerpoint/2010/main" val="21915250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向天歌演示原创作品：www.TopPPT.cn)"/>
          <p:cNvSpPr/>
          <p:nvPr>
            <p:custDataLst>
              <p:tags r:id="rId2"/>
            </p:custDataLst>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Times New Roman" pitchFamily="18" charset="0"/>
              <a:ea typeface="微软雅黑" pitchFamily="34" charset="-122"/>
              <a:cs typeface="Times New Roman" pitchFamily="18" charset="0"/>
            </a:endParaRPr>
          </a:p>
        </p:txBody>
      </p:sp>
      <p:sp>
        <p:nvSpPr>
          <p:cNvPr id="5" name="Rectangle 4      (向天歌演示原创作品：www.TopPPT.cn)"/>
          <p:cNvSpPr/>
          <p:nvPr>
            <p:custDataLst>
              <p:tags r:id="rId3"/>
            </p:custDataLst>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Times New Roman" pitchFamily="18" charset="0"/>
              <a:ea typeface="微软雅黑" pitchFamily="34" charset="-122"/>
              <a:cs typeface="Times New Roman" pitchFamily="18" charset="0"/>
            </a:endParaRPr>
          </a:p>
        </p:txBody>
      </p:sp>
      <p:sp>
        <p:nvSpPr>
          <p:cNvPr id="6" name="Rectangle 5      (向天歌演示原创作品：www.TopPPT.cn)"/>
          <p:cNvSpPr/>
          <p:nvPr>
            <p:custDataLst>
              <p:tags r:id="rId4"/>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Times New Roman" pitchFamily="18" charset="0"/>
              <a:ea typeface="微软雅黑" pitchFamily="34" charset="-122"/>
              <a:cs typeface="Times New Roman" pitchFamily="18" charset="0"/>
            </a:endParaRPr>
          </a:p>
        </p:txBody>
      </p:sp>
      <p:sp>
        <p:nvSpPr>
          <p:cNvPr id="45" name="Rectangle 32      (向天歌演示原创作品：www.TopPPT.cn)"/>
          <p:cNvSpPr/>
          <p:nvPr>
            <p:custDataLst>
              <p:tags r:id="rId5"/>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Times New Roman" pitchFamily="18" charset="0"/>
              <a:ea typeface="微软雅黑" pitchFamily="34" charset="-122"/>
              <a:cs typeface="Times New Roman" pitchFamily="18" charset="0"/>
            </a:endParaRPr>
          </a:p>
        </p:txBody>
      </p:sp>
      <p:sp>
        <p:nvSpPr>
          <p:cNvPr id="46" name="Rectangle 32      (向天歌演示原创作品：www.TopPPT.cn)"/>
          <p:cNvSpPr/>
          <p:nvPr>
            <p:custDataLst>
              <p:tags r:id="rId6"/>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Times New Roman" pitchFamily="18" charset="0"/>
              <a:ea typeface="微软雅黑" pitchFamily="34" charset="-122"/>
              <a:cs typeface="Times New Roman" pitchFamily="18" charset="0"/>
            </a:endParaRPr>
          </a:p>
        </p:txBody>
      </p:sp>
      <p:sp>
        <p:nvSpPr>
          <p:cNvPr id="47" name="TextBox 6      (向天歌演示原创作品：www.TopPPT.cn)"/>
          <p:cNvSpPr txBox="1"/>
          <p:nvPr>
            <p:custDataLst>
              <p:tags r:id="rId7"/>
            </p:custDataLst>
          </p:nvPr>
        </p:nvSpPr>
        <p:spPr>
          <a:xfrm>
            <a:off x="681038" y="304800"/>
            <a:ext cx="3590364" cy="461665"/>
          </a:xfrm>
          <a:prstGeom prst="rect">
            <a:avLst/>
          </a:prstGeom>
          <a:noFill/>
          <a:ln w="9525">
            <a:noFill/>
          </a:ln>
        </p:spPr>
        <p:txBody>
          <a:bodyPr wrap="square">
            <a:spAutoFit/>
          </a:bodyPr>
          <a:lstStyle/>
          <a:p>
            <a:pPr lvl="0" eaLnBrk="1" hangingPunct="1"/>
            <a:r>
              <a:rPr lang="en-US" altLang="zh-CN" sz="2400" b="1" dirty="0" smtClean="0">
                <a:latin typeface="Times New Roman" pitchFamily="18" charset="0"/>
                <a:ea typeface="微软雅黑" pitchFamily="34" charset="-122"/>
                <a:cs typeface="Times New Roman" pitchFamily="18" charset="0"/>
              </a:rPr>
              <a:t>2.</a:t>
            </a:r>
            <a:r>
              <a:rPr lang="zh-CN" altLang="en-US" sz="2400" b="1" dirty="0" smtClean="0">
                <a:latin typeface="Times New Roman" pitchFamily="18" charset="0"/>
                <a:ea typeface="微软雅黑" pitchFamily="34" charset="-122"/>
                <a:cs typeface="Times New Roman" pitchFamily="18" charset="0"/>
              </a:rPr>
              <a:t>打造专业建设两链</a:t>
            </a:r>
            <a:endParaRPr lang="zh-CN" altLang="en-US" sz="2400" b="1" dirty="0">
              <a:latin typeface="Times New Roman" pitchFamily="18" charset="0"/>
              <a:ea typeface="微软雅黑" pitchFamily="34" charset="-122"/>
              <a:cs typeface="Times New Roman" pitchFamily="18" charset="0"/>
            </a:endParaRPr>
          </a:p>
        </p:txBody>
      </p:sp>
      <p:grpSp>
        <p:nvGrpSpPr>
          <p:cNvPr id="49" name="组合 48"/>
          <p:cNvGrpSpPr/>
          <p:nvPr/>
        </p:nvGrpSpPr>
        <p:grpSpPr>
          <a:xfrm>
            <a:off x="3575720" y="260350"/>
            <a:ext cx="3088484" cy="432346"/>
            <a:chOff x="2783633" y="260350"/>
            <a:chExt cx="3088484" cy="432346"/>
          </a:xfrm>
        </p:grpSpPr>
        <p:cxnSp>
          <p:nvCxnSpPr>
            <p:cNvPr id="50" name="Straight Connector 69      (向天歌演示原创作品：www.TopPPT.cn)"/>
            <p:cNvCxnSpPr/>
            <p:nvPr>
              <p:custDataLst>
                <p:tags r:id="rId9"/>
              </p:custDataLst>
            </p:nvPr>
          </p:nvCxnSpPr>
          <p:spPr>
            <a:xfrm>
              <a:off x="2798286" y="260350"/>
              <a:ext cx="1" cy="428625"/>
            </a:xfrm>
            <a:prstGeom prst="line">
              <a:avLst/>
            </a:prstGeom>
            <a:ln w="19050">
              <a:solidFill>
                <a:srgbClr val="21A3D0"/>
              </a:solidFill>
              <a:prstDash val="sysDash"/>
            </a:ln>
          </p:spPr>
          <p:style>
            <a:lnRef idx="1">
              <a:schemeClr val="accent1"/>
            </a:lnRef>
            <a:fillRef idx="0">
              <a:schemeClr val="accent1"/>
            </a:fillRef>
            <a:effectRef idx="0">
              <a:schemeClr val="accent1"/>
            </a:effectRef>
            <a:fontRef idx="minor">
              <a:schemeClr val="tx1"/>
            </a:fontRef>
          </p:style>
        </p:cxnSp>
        <p:cxnSp>
          <p:nvCxnSpPr>
            <p:cNvPr id="51" name="Straight Connector 69      (向天歌演示原创作品：www.TopPPT.cn)"/>
            <p:cNvCxnSpPr/>
            <p:nvPr>
              <p:custDataLst>
                <p:tags r:id="rId10"/>
              </p:custDataLst>
            </p:nvPr>
          </p:nvCxnSpPr>
          <p:spPr>
            <a:xfrm flipH="1" flipV="1">
              <a:off x="2783633" y="688974"/>
              <a:ext cx="3088484" cy="3722"/>
            </a:xfrm>
            <a:prstGeom prst="line">
              <a:avLst/>
            </a:prstGeom>
            <a:ln w="19050">
              <a:solidFill>
                <a:srgbClr val="21A3D0"/>
              </a:solidFill>
              <a:prstDash val="sysDash"/>
            </a:ln>
          </p:spPr>
          <p:style>
            <a:lnRef idx="1">
              <a:schemeClr val="accent1"/>
            </a:lnRef>
            <a:fillRef idx="0">
              <a:schemeClr val="accent1"/>
            </a:fillRef>
            <a:effectRef idx="0">
              <a:schemeClr val="accent1"/>
            </a:effectRef>
            <a:fontRef idx="minor">
              <a:schemeClr val="tx1"/>
            </a:fontRef>
          </p:style>
        </p:cxnSp>
      </p:grpSp>
      <p:sp>
        <p:nvSpPr>
          <p:cNvPr id="52" name="TextBox 6      (向天歌演示原创作品：www.TopPPT.cn)"/>
          <p:cNvSpPr txBox="1"/>
          <p:nvPr>
            <p:custDataLst>
              <p:tags r:id="rId8"/>
            </p:custDataLst>
          </p:nvPr>
        </p:nvSpPr>
        <p:spPr>
          <a:xfrm>
            <a:off x="3604990" y="323364"/>
            <a:ext cx="2318618" cy="369332"/>
          </a:xfrm>
          <a:prstGeom prst="rect">
            <a:avLst/>
          </a:prstGeom>
          <a:noFill/>
          <a:ln w="9525">
            <a:noFill/>
          </a:ln>
        </p:spPr>
        <p:txBody>
          <a:bodyPr wrap="square">
            <a:spAutoFit/>
          </a:bodyPr>
          <a:lstStyle/>
          <a:p>
            <a:pPr lvl="0" eaLnBrk="1" hangingPunct="1"/>
            <a:r>
              <a:rPr lang="en-US" altLang="zh-CN" b="1" dirty="0" smtClean="0">
                <a:latin typeface="Times New Roman" pitchFamily="18" charset="0"/>
                <a:ea typeface="微软雅黑" pitchFamily="34" charset="-122"/>
                <a:cs typeface="Times New Roman" pitchFamily="18" charset="0"/>
              </a:rPr>
              <a:t>2.2 </a:t>
            </a:r>
            <a:r>
              <a:rPr lang="zh-CN" altLang="en-US" b="1" dirty="0" smtClean="0">
                <a:latin typeface="Times New Roman" pitchFamily="18" charset="0"/>
                <a:ea typeface="微软雅黑" pitchFamily="34" charset="-122"/>
                <a:cs typeface="Times New Roman" pitchFamily="18" charset="0"/>
              </a:rPr>
              <a:t>标准链</a:t>
            </a:r>
            <a:r>
              <a:rPr lang="zh-CN" altLang="en-US" b="1" dirty="0">
                <a:latin typeface="Times New Roman" pitchFamily="18" charset="0"/>
                <a:ea typeface="微软雅黑" pitchFamily="34" charset="-122"/>
                <a:cs typeface="Times New Roman" pitchFamily="18" charset="0"/>
              </a:rPr>
              <a:t>的建设</a:t>
            </a:r>
          </a:p>
        </p:txBody>
      </p:sp>
      <p:sp>
        <p:nvSpPr>
          <p:cNvPr id="2" name="矩形 1"/>
          <p:cNvSpPr/>
          <p:nvPr/>
        </p:nvSpPr>
        <p:spPr>
          <a:xfrm>
            <a:off x="479376" y="1628800"/>
            <a:ext cx="1800493" cy="369332"/>
          </a:xfrm>
          <a:prstGeom prst="rect">
            <a:avLst/>
          </a:prstGeom>
        </p:spPr>
        <p:txBody>
          <a:bodyPr wrap="none">
            <a:spAutoFit/>
          </a:bodyPr>
          <a:lstStyle/>
          <a:p>
            <a:r>
              <a:rPr lang="en-US" altLang="zh-CN" b="1" dirty="0" smtClean="0">
                <a:latin typeface="Times New Roman" pitchFamily="18" charset="0"/>
                <a:ea typeface="微软雅黑" pitchFamily="34" charset="-122"/>
                <a:cs typeface="Times New Roman" pitchFamily="18" charset="0"/>
              </a:rPr>
              <a:t>2016</a:t>
            </a:r>
            <a:r>
              <a:rPr lang="zh-CN" altLang="zh-CN" b="1" dirty="0" smtClean="0">
                <a:latin typeface="Times New Roman" pitchFamily="18" charset="0"/>
                <a:ea typeface="微软雅黑" pitchFamily="34" charset="-122"/>
                <a:cs typeface="Times New Roman" pitchFamily="18" charset="0"/>
              </a:rPr>
              <a:t>年</a:t>
            </a:r>
            <a:r>
              <a:rPr lang="zh-CN" altLang="en-US" b="1" dirty="0" smtClean="0">
                <a:latin typeface="Times New Roman" pitchFamily="18" charset="0"/>
                <a:ea typeface="微软雅黑" pitchFamily="34" charset="-122"/>
                <a:cs typeface="Times New Roman" pitchFamily="18" charset="0"/>
              </a:rPr>
              <a:t>课程体系</a:t>
            </a:r>
            <a:endParaRPr lang="zh-CN" altLang="en-US" b="1" dirty="0">
              <a:latin typeface="Times New Roman" pitchFamily="18" charset="0"/>
              <a:ea typeface="微软雅黑" pitchFamily="34" charset="-122"/>
              <a:cs typeface="Times New Roman" pitchFamily="18" charset="0"/>
            </a:endParaRPr>
          </a:p>
        </p:txBody>
      </p:sp>
      <p:sp>
        <p:nvSpPr>
          <p:cNvPr id="3" name="矩形 2"/>
          <p:cNvSpPr/>
          <p:nvPr/>
        </p:nvSpPr>
        <p:spPr>
          <a:xfrm>
            <a:off x="479376" y="2276872"/>
            <a:ext cx="3233233" cy="3970318"/>
          </a:xfrm>
          <a:prstGeom prst="rect">
            <a:avLst/>
          </a:prstGeom>
        </p:spPr>
        <p:txBody>
          <a:bodyPr wrap="square">
            <a:spAutoFit/>
          </a:bodyPr>
          <a:lstStyle/>
          <a:p>
            <a:r>
              <a:rPr lang="zh-CN" altLang="en-US" b="1" dirty="0">
                <a:latin typeface="Times New Roman" pitchFamily="18" charset="0"/>
                <a:ea typeface="微软雅黑" pitchFamily="34" charset="-122"/>
                <a:cs typeface="Times New Roman" pitchFamily="18" charset="0"/>
              </a:rPr>
              <a:t>专业基础课程</a:t>
            </a:r>
            <a:r>
              <a:rPr lang="zh-CN" altLang="en-US" dirty="0">
                <a:latin typeface="Times New Roman" pitchFamily="18" charset="0"/>
                <a:ea typeface="微软雅黑" pitchFamily="34" charset="-122"/>
                <a:cs typeface="Times New Roman" pitchFamily="18" charset="0"/>
              </a:rPr>
              <a:t>：无机化学、有机化学、物理化学、化工制图与</a:t>
            </a:r>
            <a:r>
              <a:rPr lang="en-US" altLang="zh-CN" dirty="0">
                <a:latin typeface="Times New Roman" pitchFamily="18" charset="0"/>
                <a:ea typeface="微软雅黑" pitchFamily="34" charset="-122"/>
                <a:cs typeface="Times New Roman" pitchFamily="18" charset="0"/>
              </a:rPr>
              <a:t>CAD </a:t>
            </a:r>
          </a:p>
          <a:p>
            <a:r>
              <a:rPr lang="zh-CN" altLang="en-US" b="1" dirty="0">
                <a:latin typeface="Times New Roman" pitchFamily="18" charset="0"/>
                <a:ea typeface="微软雅黑" pitchFamily="34" charset="-122"/>
                <a:cs typeface="Times New Roman" pitchFamily="18" charset="0"/>
              </a:rPr>
              <a:t>专业核心课程</a:t>
            </a:r>
            <a:r>
              <a:rPr lang="zh-CN" altLang="en-US" dirty="0">
                <a:latin typeface="Times New Roman" pitchFamily="18" charset="0"/>
                <a:ea typeface="微软雅黑" pitchFamily="34" charset="-122"/>
                <a:cs typeface="Times New Roman" pitchFamily="18" charset="0"/>
              </a:rPr>
              <a:t>：化工单元操作、反应器操作与设计、无机化工生产技术、有机化工生产技术、</a:t>
            </a:r>
            <a:r>
              <a:rPr lang="en-US" altLang="zh-CN" b="1" strike="sngStrike" dirty="0">
                <a:solidFill>
                  <a:srgbClr val="0070C0"/>
                </a:solidFill>
                <a:latin typeface="Times New Roman" pitchFamily="18" charset="0"/>
                <a:ea typeface="微软雅黑" pitchFamily="34" charset="-122"/>
                <a:cs typeface="Times New Roman" pitchFamily="18" charset="0"/>
              </a:rPr>
              <a:t>PVC</a:t>
            </a:r>
            <a:r>
              <a:rPr lang="zh-CN" altLang="en-US" b="1" strike="sngStrike" dirty="0">
                <a:solidFill>
                  <a:srgbClr val="0070C0"/>
                </a:solidFill>
                <a:latin typeface="Times New Roman" pitchFamily="18" charset="0"/>
                <a:ea typeface="微软雅黑" pitchFamily="34" charset="-122"/>
                <a:cs typeface="Times New Roman" pitchFamily="18" charset="0"/>
              </a:rPr>
              <a:t>生产技术</a:t>
            </a:r>
          </a:p>
          <a:p>
            <a:r>
              <a:rPr lang="zh-CN" altLang="en-US" b="1" dirty="0">
                <a:latin typeface="Times New Roman" pitchFamily="18" charset="0"/>
                <a:ea typeface="微软雅黑" pitchFamily="34" charset="-122"/>
                <a:cs typeface="Times New Roman" pitchFamily="18" charset="0"/>
              </a:rPr>
              <a:t>专业拓展课程</a:t>
            </a:r>
            <a:r>
              <a:rPr lang="zh-CN" altLang="en-US" dirty="0">
                <a:latin typeface="Times New Roman" pitchFamily="18" charset="0"/>
                <a:ea typeface="微软雅黑" pitchFamily="34" charset="-122"/>
                <a:cs typeface="Times New Roman" pitchFamily="18" charset="0"/>
              </a:rPr>
              <a:t>：化工设备与维护、工业电气与仪表、化工产品质量检测、化工仿真与</a:t>
            </a:r>
            <a:r>
              <a:rPr lang="en-US" altLang="zh-CN" dirty="0">
                <a:latin typeface="Times New Roman" pitchFamily="18" charset="0"/>
                <a:ea typeface="微软雅黑" pitchFamily="34" charset="-122"/>
                <a:cs typeface="Times New Roman" pitchFamily="18" charset="0"/>
              </a:rPr>
              <a:t>DCS</a:t>
            </a:r>
            <a:r>
              <a:rPr lang="zh-CN" altLang="en-US" dirty="0">
                <a:latin typeface="Times New Roman" pitchFamily="18" charset="0"/>
                <a:ea typeface="微软雅黑" pitchFamily="34" charset="-122"/>
                <a:cs typeface="Times New Roman" pitchFamily="18" charset="0"/>
              </a:rPr>
              <a:t>、</a:t>
            </a:r>
            <a:r>
              <a:rPr lang="zh-CN" altLang="en-US" b="1" strike="sngStrike" dirty="0">
                <a:solidFill>
                  <a:srgbClr val="0070C0"/>
                </a:solidFill>
                <a:latin typeface="Times New Roman" pitchFamily="18" charset="0"/>
                <a:ea typeface="微软雅黑" pitchFamily="34" charset="-122"/>
                <a:cs typeface="Times New Roman" pitchFamily="18" charset="0"/>
              </a:rPr>
              <a:t>精细有机合成技术</a:t>
            </a:r>
            <a:r>
              <a:rPr lang="zh-CN" altLang="en-US" dirty="0">
                <a:latin typeface="Times New Roman" pitchFamily="18" charset="0"/>
                <a:ea typeface="微软雅黑" pitchFamily="34" charset="-122"/>
                <a:cs typeface="Times New Roman" pitchFamily="18" charset="0"/>
              </a:rPr>
              <a:t>、化工专业英语与文献检索、化工设计、化工生产安全技术、</a:t>
            </a:r>
            <a:r>
              <a:rPr lang="zh-CN" altLang="en-US" b="1" strike="sngStrike" dirty="0">
                <a:solidFill>
                  <a:srgbClr val="0070C0"/>
                </a:solidFill>
                <a:latin typeface="Times New Roman" pitchFamily="18" charset="0"/>
                <a:ea typeface="微软雅黑" pitchFamily="34" charset="-122"/>
                <a:cs typeface="Times New Roman" pitchFamily="18" charset="0"/>
              </a:rPr>
              <a:t>化工腐蚀与防护</a:t>
            </a:r>
            <a:r>
              <a:rPr lang="zh-CN" altLang="en-US" dirty="0">
                <a:latin typeface="Times New Roman" pitchFamily="18" charset="0"/>
                <a:ea typeface="微软雅黑" pitchFamily="34" charset="-122"/>
                <a:cs typeface="Times New Roman" pitchFamily="18" charset="0"/>
              </a:rPr>
              <a:t>、化工节能减排</a:t>
            </a:r>
          </a:p>
        </p:txBody>
      </p:sp>
      <p:sp>
        <p:nvSpPr>
          <p:cNvPr id="7" name="矩形 6"/>
          <p:cNvSpPr/>
          <p:nvPr/>
        </p:nvSpPr>
        <p:spPr>
          <a:xfrm>
            <a:off x="4445259" y="2276872"/>
            <a:ext cx="3234917" cy="3693319"/>
          </a:xfrm>
          <a:prstGeom prst="rect">
            <a:avLst/>
          </a:prstGeom>
        </p:spPr>
        <p:txBody>
          <a:bodyPr wrap="square">
            <a:spAutoFit/>
          </a:bodyPr>
          <a:lstStyle/>
          <a:p>
            <a:r>
              <a:rPr lang="zh-CN" altLang="en-US" b="1" dirty="0">
                <a:latin typeface="Times New Roman" pitchFamily="18" charset="0"/>
                <a:ea typeface="微软雅黑" pitchFamily="34" charset="-122"/>
                <a:cs typeface="Times New Roman" pitchFamily="18" charset="0"/>
              </a:rPr>
              <a:t>专业基础课程</a:t>
            </a:r>
            <a:r>
              <a:rPr lang="zh-CN" altLang="en-US" dirty="0">
                <a:latin typeface="Times New Roman" pitchFamily="18" charset="0"/>
                <a:ea typeface="微软雅黑" pitchFamily="34" charset="-122"/>
                <a:cs typeface="Times New Roman" pitchFamily="18" charset="0"/>
              </a:rPr>
              <a:t>：无机化学、有机化学、物理化学、化工制图与</a:t>
            </a:r>
            <a:r>
              <a:rPr lang="en-US" altLang="zh-CN" dirty="0">
                <a:latin typeface="Times New Roman" pitchFamily="18" charset="0"/>
                <a:ea typeface="微软雅黑" pitchFamily="34" charset="-122"/>
                <a:cs typeface="Times New Roman" pitchFamily="18" charset="0"/>
              </a:rPr>
              <a:t>CAD </a:t>
            </a:r>
          </a:p>
          <a:p>
            <a:r>
              <a:rPr lang="zh-CN" altLang="en-US" b="1" dirty="0">
                <a:latin typeface="Times New Roman" pitchFamily="18" charset="0"/>
                <a:ea typeface="微软雅黑" pitchFamily="34" charset="-122"/>
                <a:cs typeface="Times New Roman" pitchFamily="18" charset="0"/>
              </a:rPr>
              <a:t>专业核心课程</a:t>
            </a:r>
            <a:r>
              <a:rPr lang="zh-CN" altLang="en-US" dirty="0">
                <a:latin typeface="Times New Roman" pitchFamily="18" charset="0"/>
                <a:ea typeface="微软雅黑" pitchFamily="34" charset="-122"/>
                <a:cs typeface="Times New Roman" pitchFamily="18" charset="0"/>
              </a:rPr>
              <a:t>：化工单元操作、反应器操作与设计、无机化工生产技术、有机化工生产技术、</a:t>
            </a:r>
            <a:r>
              <a:rPr lang="zh-CN" altLang="en-US" b="1" dirty="0">
                <a:solidFill>
                  <a:srgbClr val="FF0000"/>
                </a:solidFill>
                <a:latin typeface="Times New Roman" pitchFamily="18" charset="0"/>
                <a:ea typeface="微软雅黑" pitchFamily="34" charset="-122"/>
                <a:cs typeface="Times New Roman" pitchFamily="18" charset="0"/>
              </a:rPr>
              <a:t>煤制甲醇生产技术</a:t>
            </a:r>
          </a:p>
          <a:p>
            <a:r>
              <a:rPr lang="zh-CN" altLang="en-US" b="1" dirty="0">
                <a:latin typeface="Times New Roman" pitchFamily="18" charset="0"/>
                <a:ea typeface="微软雅黑" pitchFamily="34" charset="-122"/>
                <a:cs typeface="Times New Roman" pitchFamily="18" charset="0"/>
              </a:rPr>
              <a:t>专业拓展课程</a:t>
            </a:r>
            <a:r>
              <a:rPr lang="zh-CN" altLang="en-US" dirty="0">
                <a:latin typeface="Times New Roman" pitchFamily="18" charset="0"/>
                <a:ea typeface="微软雅黑" pitchFamily="34" charset="-122"/>
                <a:cs typeface="Times New Roman" pitchFamily="18" charset="0"/>
              </a:rPr>
              <a:t>：化工设备与维护、工业电气与仪表、化工产品质量检测、化工仿真与</a:t>
            </a:r>
            <a:r>
              <a:rPr lang="en-US" altLang="zh-CN" dirty="0">
                <a:latin typeface="Times New Roman" pitchFamily="18" charset="0"/>
                <a:ea typeface="微软雅黑" pitchFamily="34" charset="-122"/>
                <a:cs typeface="Times New Roman" pitchFamily="18" charset="0"/>
              </a:rPr>
              <a:t>DCS</a:t>
            </a:r>
            <a:r>
              <a:rPr lang="zh-CN" altLang="en-US" dirty="0">
                <a:latin typeface="Times New Roman" pitchFamily="18" charset="0"/>
                <a:ea typeface="微软雅黑" pitchFamily="34" charset="-122"/>
                <a:cs typeface="Times New Roman" pitchFamily="18" charset="0"/>
              </a:rPr>
              <a:t>、化工专业英语与文献检索、化工设计、化工生产安全技术、化工节能减排</a:t>
            </a:r>
          </a:p>
        </p:txBody>
      </p:sp>
      <p:sp>
        <p:nvSpPr>
          <p:cNvPr id="8" name="矩形 7"/>
          <p:cNvSpPr/>
          <p:nvPr/>
        </p:nvSpPr>
        <p:spPr>
          <a:xfrm>
            <a:off x="8411142" y="2276872"/>
            <a:ext cx="3301482" cy="3970318"/>
          </a:xfrm>
          <a:prstGeom prst="rect">
            <a:avLst/>
          </a:prstGeom>
        </p:spPr>
        <p:txBody>
          <a:bodyPr wrap="square">
            <a:spAutoFit/>
          </a:bodyPr>
          <a:lstStyle/>
          <a:p>
            <a:r>
              <a:rPr lang="zh-CN" altLang="en-US" b="1" dirty="0">
                <a:latin typeface="Times New Roman" pitchFamily="18" charset="0"/>
                <a:ea typeface="微软雅黑" pitchFamily="34" charset="-122"/>
                <a:cs typeface="Times New Roman" pitchFamily="18" charset="0"/>
              </a:rPr>
              <a:t>专业基础课程</a:t>
            </a:r>
            <a:r>
              <a:rPr lang="zh-CN" altLang="en-US" dirty="0">
                <a:latin typeface="Times New Roman" pitchFamily="18" charset="0"/>
                <a:ea typeface="微软雅黑" pitchFamily="34" charset="-122"/>
                <a:cs typeface="Times New Roman" pitchFamily="18" charset="0"/>
              </a:rPr>
              <a:t>：无机化学、有机化学、物理化学、化工制图与</a:t>
            </a:r>
            <a:r>
              <a:rPr lang="en-US" altLang="zh-CN" dirty="0">
                <a:latin typeface="Times New Roman" pitchFamily="18" charset="0"/>
                <a:ea typeface="微软雅黑" pitchFamily="34" charset="-122"/>
                <a:cs typeface="Times New Roman" pitchFamily="18" charset="0"/>
              </a:rPr>
              <a:t>CAD </a:t>
            </a:r>
          </a:p>
          <a:p>
            <a:r>
              <a:rPr lang="zh-CN" altLang="en-US" b="1" dirty="0">
                <a:latin typeface="Times New Roman" pitchFamily="18" charset="0"/>
                <a:ea typeface="微软雅黑" pitchFamily="34" charset="-122"/>
                <a:cs typeface="Times New Roman" pitchFamily="18" charset="0"/>
              </a:rPr>
              <a:t>专业核心课程</a:t>
            </a:r>
            <a:r>
              <a:rPr lang="zh-CN" altLang="en-US" dirty="0">
                <a:latin typeface="Times New Roman" pitchFamily="18" charset="0"/>
                <a:ea typeface="微软雅黑" pitchFamily="34" charset="-122"/>
                <a:cs typeface="Times New Roman" pitchFamily="18" charset="0"/>
              </a:rPr>
              <a:t>：化工单元操作、反应器操作与设计、无机化工生产技术、有机化工生产技术、煤制甲醇生产技术</a:t>
            </a:r>
          </a:p>
          <a:p>
            <a:r>
              <a:rPr lang="zh-CN" altLang="en-US" b="1" dirty="0">
                <a:latin typeface="Times New Roman" pitchFamily="18" charset="0"/>
                <a:ea typeface="微软雅黑" pitchFamily="34" charset="-122"/>
                <a:cs typeface="Times New Roman" pitchFamily="18" charset="0"/>
              </a:rPr>
              <a:t>专业拓展课程</a:t>
            </a:r>
            <a:r>
              <a:rPr lang="zh-CN" altLang="en-US" dirty="0">
                <a:latin typeface="Times New Roman" pitchFamily="18" charset="0"/>
                <a:ea typeface="微软雅黑" pitchFamily="34" charset="-122"/>
                <a:cs typeface="Times New Roman" pitchFamily="18" charset="0"/>
              </a:rPr>
              <a:t>：化工设备与维护、工业电气与仪表、化工产品质量检测、</a:t>
            </a:r>
            <a:r>
              <a:rPr lang="zh-CN" altLang="en-US" b="1" dirty="0">
                <a:solidFill>
                  <a:srgbClr val="FF0000"/>
                </a:solidFill>
                <a:latin typeface="Times New Roman" pitchFamily="18" charset="0"/>
                <a:ea typeface="微软雅黑" pitchFamily="34" charset="-122"/>
                <a:cs typeface="Times New Roman" pitchFamily="18" charset="0"/>
              </a:rPr>
              <a:t>水处理技术</a:t>
            </a:r>
            <a:r>
              <a:rPr lang="zh-CN" altLang="en-US" dirty="0">
                <a:latin typeface="Times New Roman" pitchFamily="18" charset="0"/>
                <a:ea typeface="微软雅黑" pitchFamily="34" charset="-122"/>
                <a:cs typeface="Times New Roman" pitchFamily="18" charset="0"/>
              </a:rPr>
              <a:t>、化工仿真与</a:t>
            </a:r>
            <a:r>
              <a:rPr lang="en-US" altLang="zh-CN" dirty="0">
                <a:latin typeface="Times New Roman" pitchFamily="18" charset="0"/>
                <a:ea typeface="微软雅黑" pitchFamily="34" charset="-122"/>
                <a:cs typeface="Times New Roman" pitchFamily="18" charset="0"/>
              </a:rPr>
              <a:t>DCS</a:t>
            </a:r>
            <a:r>
              <a:rPr lang="zh-CN" altLang="en-US" dirty="0">
                <a:latin typeface="Times New Roman" pitchFamily="18" charset="0"/>
                <a:ea typeface="微软雅黑" pitchFamily="34" charset="-122"/>
                <a:cs typeface="Times New Roman" pitchFamily="18" charset="0"/>
              </a:rPr>
              <a:t>、化工专业英语与文献检索、化工设计、</a:t>
            </a:r>
            <a:r>
              <a:rPr lang="zh-CN" altLang="en-US" b="1" dirty="0" smtClean="0">
                <a:solidFill>
                  <a:srgbClr val="FF0000"/>
                </a:solidFill>
                <a:latin typeface="Times New Roman" pitchFamily="18" charset="0"/>
                <a:ea typeface="微软雅黑" pitchFamily="34" charset="-122"/>
                <a:cs typeface="Times New Roman" pitchFamily="18" charset="0"/>
              </a:rPr>
              <a:t>化工健康、安全和环境管理体制</a:t>
            </a:r>
            <a:r>
              <a:rPr lang="zh-CN" altLang="en-US" dirty="0" smtClean="0">
                <a:latin typeface="Times New Roman" pitchFamily="18" charset="0"/>
                <a:ea typeface="微软雅黑" pitchFamily="34" charset="-122"/>
                <a:cs typeface="Times New Roman" pitchFamily="18" charset="0"/>
              </a:rPr>
              <a:t>、</a:t>
            </a:r>
            <a:r>
              <a:rPr lang="zh-CN" altLang="en-US" dirty="0">
                <a:latin typeface="Times New Roman" pitchFamily="18" charset="0"/>
                <a:ea typeface="微软雅黑" pitchFamily="34" charset="-122"/>
                <a:cs typeface="Times New Roman" pitchFamily="18" charset="0"/>
              </a:rPr>
              <a:t>化工节能减排</a:t>
            </a:r>
          </a:p>
        </p:txBody>
      </p:sp>
      <p:sp>
        <p:nvSpPr>
          <p:cNvPr id="17" name="矩形 16"/>
          <p:cNvSpPr/>
          <p:nvPr/>
        </p:nvSpPr>
        <p:spPr>
          <a:xfrm>
            <a:off x="4445259" y="1628800"/>
            <a:ext cx="1800493" cy="369332"/>
          </a:xfrm>
          <a:prstGeom prst="rect">
            <a:avLst/>
          </a:prstGeom>
        </p:spPr>
        <p:txBody>
          <a:bodyPr wrap="none">
            <a:spAutoFit/>
          </a:bodyPr>
          <a:lstStyle/>
          <a:p>
            <a:r>
              <a:rPr lang="en-US" altLang="zh-CN" b="1" dirty="0" smtClean="0">
                <a:latin typeface="Times New Roman" pitchFamily="18" charset="0"/>
                <a:ea typeface="微软雅黑" pitchFamily="34" charset="-122"/>
                <a:cs typeface="Times New Roman" pitchFamily="18" charset="0"/>
              </a:rPr>
              <a:t>2017</a:t>
            </a:r>
            <a:r>
              <a:rPr lang="zh-CN" altLang="zh-CN" b="1" dirty="0" smtClean="0">
                <a:latin typeface="Times New Roman" pitchFamily="18" charset="0"/>
                <a:ea typeface="微软雅黑" pitchFamily="34" charset="-122"/>
                <a:cs typeface="Times New Roman" pitchFamily="18" charset="0"/>
              </a:rPr>
              <a:t>年</a:t>
            </a:r>
            <a:r>
              <a:rPr lang="zh-CN" altLang="en-US" b="1" dirty="0" smtClean="0">
                <a:latin typeface="Times New Roman" pitchFamily="18" charset="0"/>
                <a:ea typeface="微软雅黑" pitchFamily="34" charset="-122"/>
                <a:cs typeface="Times New Roman" pitchFamily="18" charset="0"/>
              </a:rPr>
              <a:t>课程体系</a:t>
            </a:r>
            <a:endParaRPr lang="zh-CN" altLang="en-US" b="1" dirty="0">
              <a:latin typeface="Times New Roman" pitchFamily="18" charset="0"/>
              <a:ea typeface="微软雅黑" pitchFamily="34" charset="-122"/>
              <a:cs typeface="Times New Roman" pitchFamily="18" charset="0"/>
            </a:endParaRPr>
          </a:p>
        </p:txBody>
      </p:sp>
      <p:sp>
        <p:nvSpPr>
          <p:cNvPr id="18" name="矩形 17"/>
          <p:cNvSpPr/>
          <p:nvPr/>
        </p:nvSpPr>
        <p:spPr>
          <a:xfrm>
            <a:off x="8411142" y="1628800"/>
            <a:ext cx="1800493" cy="369332"/>
          </a:xfrm>
          <a:prstGeom prst="rect">
            <a:avLst/>
          </a:prstGeom>
        </p:spPr>
        <p:txBody>
          <a:bodyPr wrap="none">
            <a:spAutoFit/>
          </a:bodyPr>
          <a:lstStyle/>
          <a:p>
            <a:r>
              <a:rPr lang="en-US" altLang="zh-CN" b="1" dirty="0" smtClean="0">
                <a:latin typeface="Times New Roman" pitchFamily="18" charset="0"/>
                <a:ea typeface="微软雅黑" pitchFamily="34" charset="-122"/>
                <a:cs typeface="Times New Roman" pitchFamily="18" charset="0"/>
              </a:rPr>
              <a:t>2018</a:t>
            </a:r>
            <a:r>
              <a:rPr lang="zh-CN" altLang="zh-CN" b="1" dirty="0" smtClean="0">
                <a:latin typeface="Times New Roman" pitchFamily="18" charset="0"/>
                <a:ea typeface="微软雅黑" pitchFamily="34" charset="-122"/>
                <a:cs typeface="Times New Roman" pitchFamily="18" charset="0"/>
              </a:rPr>
              <a:t>年</a:t>
            </a:r>
            <a:r>
              <a:rPr lang="zh-CN" altLang="en-US" b="1" dirty="0" smtClean="0">
                <a:latin typeface="Times New Roman" pitchFamily="18" charset="0"/>
                <a:ea typeface="微软雅黑" pitchFamily="34" charset="-122"/>
                <a:cs typeface="Times New Roman" pitchFamily="18" charset="0"/>
              </a:rPr>
              <a:t>课程体系</a:t>
            </a:r>
            <a:endParaRPr lang="zh-CN" altLang="en-US" b="1" dirty="0">
              <a:latin typeface="Times New Roman" pitchFamily="18" charset="0"/>
              <a:ea typeface="微软雅黑" pitchFamily="34" charset="-122"/>
              <a:cs typeface="Times New Roman" pitchFamily="18" charset="0"/>
            </a:endParaRPr>
          </a:p>
        </p:txBody>
      </p:sp>
      <p:sp>
        <p:nvSpPr>
          <p:cNvPr id="19" name="矩形 18"/>
          <p:cNvSpPr/>
          <p:nvPr/>
        </p:nvSpPr>
        <p:spPr>
          <a:xfrm>
            <a:off x="731686" y="844836"/>
            <a:ext cx="10453354" cy="507831"/>
          </a:xfrm>
          <a:prstGeom prst="rect">
            <a:avLst/>
          </a:prstGeom>
        </p:spPr>
        <p:txBody>
          <a:bodyPr wrap="square">
            <a:spAutoFit/>
          </a:bodyPr>
          <a:lstStyle/>
          <a:p>
            <a:pPr lvl="0" eaLnBrk="1" hangingPunct="1">
              <a:lnSpc>
                <a:spcPct val="150000"/>
              </a:lnSpc>
            </a:pPr>
            <a:r>
              <a:rPr lang="zh-CN" altLang="en-US" b="1" dirty="0" smtClean="0">
                <a:latin typeface="微软雅黑" pitchFamily="34" charset="-122"/>
                <a:ea typeface="微软雅黑" pitchFamily="34" charset="-122"/>
              </a:rPr>
              <a:t>专业课程标准链：通过删除、新增和调整课程体系，支撑岗位能力要求变化，实训人才培养目标</a:t>
            </a:r>
            <a:endParaRPr lang="zh-CN" altLang="en-US" b="1" dirty="0">
              <a:latin typeface="微软雅黑" pitchFamily="34" charset="-122"/>
              <a:ea typeface="微软雅黑" pitchFamily="34" charset="-122"/>
            </a:endParaRPr>
          </a:p>
        </p:txBody>
      </p:sp>
    </p:spTree>
    <p:custDataLst>
      <p:tags r:id="rId1"/>
    </p:custDataLst>
    <p:extLst>
      <p:ext uri="{BB962C8B-B14F-4D97-AF65-F5344CB8AC3E}">
        <p14:creationId xmlns:p14="http://schemas.microsoft.com/office/powerpoint/2010/main" val="28645271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向天歌演示原创作品：www.TopPPT.cn)"/>
          <p:cNvSpPr/>
          <p:nvPr>
            <p:custDataLst>
              <p:tags r:id="rId2"/>
            </p:custDataLst>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5" name="Rectangle 4      (向天歌演示原创作品：www.TopPPT.cn)"/>
          <p:cNvSpPr/>
          <p:nvPr>
            <p:custDataLst>
              <p:tags r:id="rId3"/>
            </p:custDataLst>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6" name="Rectangle 5      (向天歌演示原创作品：www.TopPPT.cn)"/>
          <p:cNvSpPr/>
          <p:nvPr>
            <p:custDataLst>
              <p:tags r:id="rId4"/>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45" name="Rectangle 32      (向天歌演示原创作品：www.TopPPT.cn)"/>
          <p:cNvSpPr/>
          <p:nvPr>
            <p:custDataLst>
              <p:tags r:id="rId5"/>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46" name="Rectangle 32      (向天歌演示原创作品：www.TopPPT.cn)"/>
          <p:cNvSpPr/>
          <p:nvPr>
            <p:custDataLst>
              <p:tags r:id="rId6"/>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47" name="TextBox 6      (向天歌演示原创作品：www.TopPPT.cn)"/>
          <p:cNvSpPr txBox="1"/>
          <p:nvPr>
            <p:custDataLst>
              <p:tags r:id="rId7"/>
            </p:custDataLst>
          </p:nvPr>
        </p:nvSpPr>
        <p:spPr>
          <a:xfrm>
            <a:off x="681038" y="304800"/>
            <a:ext cx="3590364" cy="461665"/>
          </a:xfrm>
          <a:prstGeom prst="rect">
            <a:avLst/>
          </a:prstGeom>
          <a:noFill/>
          <a:ln w="9525">
            <a:noFill/>
          </a:ln>
        </p:spPr>
        <p:txBody>
          <a:bodyPr wrap="square">
            <a:spAutoFit/>
          </a:bodyPr>
          <a:lstStyle/>
          <a:p>
            <a:pPr lvl="0" eaLnBrk="1" hangingPunct="1"/>
            <a:r>
              <a:rPr lang="en-US" altLang="zh-CN" sz="2400" b="1" dirty="0" smtClean="0">
                <a:latin typeface="微软雅黑" pitchFamily="34" charset="-122"/>
                <a:ea typeface="微软雅黑" pitchFamily="34" charset="-122"/>
              </a:rPr>
              <a:t>2.</a:t>
            </a:r>
            <a:r>
              <a:rPr lang="zh-CN" altLang="en-US" sz="2400" b="1" dirty="0" smtClean="0">
                <a:latin typeface="微软雅黑" pitchFamily="34" charset="-122"/>
                <a:ea typeface="微软雅黑" pitchFamily="34" charset="-122"/>
              </a:rPr>
              <a:t>打造专业建设两链</a:t>
            </a:r>
            <a:endParaRPr lang="zh-CN" altLang="en-US" sz="2400" b="1" dirty="0">
              <a:latin typeface="微软雅黑" pitchFamily="34" charset="-122"/>
              <a:ea typeface="微软雅黑" pitchFamily="34" charset="-122"/>
            </a:endParaRPr>
          </a:p>
        </p:txBody>
      </p:sp>
      <p:grpSp>
        <p:nvGrpSpPr>
          <p:cNvPr id="49" name="组合 48"/>
          <p:cNvGrpSpPr/>
          <p:nvPr/>
        </p:nvGrpSpPr>
        <p:grpSpPr>
          <a:xfrm>
            <a:off x="3575720" y="260350"/>
            <a:ext cx="3088484" cy="432346"/>
            <a:chOff x="2783633" y="260350"/>
            <a:chExt cx="3088484" cy="432346"/>
          </a:xfrm>
        </p:grpSpPr>
        <p:cxnSp>
          <p:nvCxnSpPr>
            <p:cNvPr id="50" name="Straight Connector 69      (向天歌演示原创作品：www.TopPPT.cn)"/>
            <p:cNvCxnSpPr/>
            <p:nvPr>
              <p:custDataLst>
                <p:tags r:id="rId9"/>
              </p:custDataLst>
            </p:nvPr>
          </p:nvCxnSpPr>
          <p:spPr>
            <a:xfrm>
              <a:off x="2798286" y="260350"/>
              <a:ext cx="1" cy="428625"/>
            </a:xfrm>
            <a:prstGeom prst="line">
              <a:avLst/>
            </a:prstGeom>
            <a:ln w="19050">
              <a:solidFill>
                <a:srgbClr val="21A3D0"/>
              </a:solidFill>
              <a:prstDash val="sysDash"/>
            </a:ln>
          </p:spPr>
          <p:style>
            <a:lnRef idx="1">
              <a:schemeClr val="accent1"/>
            </a:lnRef>
            <a:fillRef idx="0">
              <a:schemeClr val="accent1"/>
            </a:fillRef>
            <a:effectRef idx="0">
              <a:schemeClr val="accent1"/>
            </a:effectRef>
            <a:fontRef idx="minor">
              <a:schemeClr val="tx1"/>
            </a:fontRef>
          </p:style>
        </p:cxnSp>
        <p:cxnSp>
          <p:nvCxnSpPr>
            <p:cNvPr id="51" name="Straight Connector 69      (向天歌演示原创作品：www.TopPPT.cn)"/>
            <p:cNvCxnSpPr/>
            <p:nvPr>
              <p:custDataLst>
                <p:tags r:id="rId10"/>
              </p:custDataLst>
            </p:nvPr>
          </p:nvCxnSpPr>
          <p:spPr>
            <a:xfrm flipH="1" flipV="1">
              <a:off x="2783633" y="688974"/>
              <a:ext cx="3088484" cy="3722"/>
            </a:xfrm>
            <a:prstGeom prst="line">
              <a:avLst/>
            </a:prstGeom>
            <a:ln w="19050">
              <a:solidFill>
                <a:srgbClr val="21A3D0"/>
              </a:solidFill>
              <a:prstDash val="sysDash"/>
            </a:ln>
          </p:spPr>
          <p:style>
            <a:lnRef idx="1">
              <a:schemeClr val="accent1"/>
            </a:lnRef>
            <a:fillRef idx="0">
              <a:schemeClr val="accent1"/>
            </a:fillRef>
            <a:effectRef idx="0">
              <a:schemeClr val="accent1"/>
            </a:effectRef>
            <a:fontRef idx="minor">
              <a:schemeClr val="tx1"/>
            </a:fontRef>
          </p:style>
        </p:cxnSp>
      </p:grpSp>
      <p:sp>
        <p:nvSpPr>
          <p:cNvPr id="52" name="TextBox 6      (向天歌演示原创作品：www.TopPPT.cn)"/>
          <p:cNvSpPr txBox="1"/>
          <p:nvPr>
            <p:custDataLst>
              <p:tags r:id="rId8"/>
            </p:custDataLst>
          </p:nvPr>
        </p:nvSpPr>
        <p:spPr>
          <a:xfrm>
            <a:off x="3604990" y="323364"/>
            <a:ext cx="2318618" cy="369332"/>
          </a:xfrm>
          <a:prstGeom prst="rect">
            <a:avLst/>
          </a:prstGeom>
          <a:noFill/>
          <a:ln w="9525">
            <a:noFill/>
          </a:ln>
        </p:spPr>
        <p:txBody>
          <a:bodyPr wrap="square">
            <a:spAutoFit/>
          </a:bodyPr>
          <a:lstStyle/>
          <a:p>
            <a:pPr lvl="0" eaLnBrk="1" hangingPunct="1"/>
            <a:r>
              <a:rPr lang="en-US" altLang="zh-CN" b="1" dirty="0" smtClean="0">
                <a:latin typeface="微软雅黑" pitchFamily="34" charset="-122"/>
                <a:ea typeface="微软雅黑" pitchFamily="34" charset="-122"/>
              </a:rPr>
              <a:t>2.2 </a:t>
            </a:r>
            <a:r>
              <a:rPr lang="zh-CN" altLang="en-US" b="1" dirty="0" smtClean="0">
                <a:latin typeface="微软雅黑" pitchFamily="34" charset="-122"/>
                <a:ea typeface="微软雅黑" pitchFamily="34" charset="-122"/>
              </a:rPr>
              <a:t>标准链</a:t>
            </a:r>
            <a:r>
              <a:rPr lang="zh-CN" altLang="en-US" b="1" dirty="0">
                <a:latin typeface="微软雅黑" pitchFamily="34" charset="-122"/>
                <a:ea typeface="微软雅黑" pitchFamily="34" charset="-122"/>
              </a:rPr>
              <a:t>的建设</a:t>
            </a:r>
          </a:p>
        </p:txBody>
      </p:sp>
      <p:sp>
        <p:nvSpPr>
          <p:cNvPr id="3" name="矩形 2"/>
          <p:cNvSpPr/>
          <p:nvPr/>
        </p:nvSpPr>
        <p:spPr>
          <a:xfrm>
            <a:off x="479376" y="1124744"/>
            <a:ext cx="11089232" cy="1477328"/>
          </a:xfrm>
          <a:prstGeom prst="rect">
            <a:avLst/>
          </a:prstGeom>
        </p:spPr>
        <p:txBody>
          <a:bodyPr wrap="square">
            <a:spAutoFit/>
          </a:bodyPr>
          <a:lstStyle/>
          <a:p>
            <a:r>
              <a:rPr lang="zh-CN" altLang="en-US" b="1" dirty="0" smtClean="0">
                <a:latin typeface="微软雅黑" pitchFamily="34" charset="-122"/>
                <a:ea typeface="微软雅黑" pitchFamily="34" charset="-122"/>
              </a:rPr>
              <a:t>教学团队建设标准链：强化</a:t>
            </a:r>
            <a:r>
              <a:rPr lang="zh-CN" altLang="en-US" b="1" dirty="0">
                <a:latin typeface="微软雅黑" pitchFamily="34" charset="-122"/>
                <a:ea typeface="微软雅黑" pitchFamily="34" charset="-122"/>
              </a:rPr>
              <a:t>课程思政意识，提升教师课程思政水平；依托课程发展中心，组建化工基础、化工核心和化工拓展</a:t>
            </a:r>
            <a:r>
              <a:rPr lang="en-US" altLang="zh-CN" b="1" dirty="0">
                <a:latin typeface="微软雅黑" pitchFamily="34" charset="-122"/>
                <a:ea typeface="微软雅黑" pitchFamily="34" charset="-122"/>
              </a:rPr>
              <a:t>3</a:t>
            </a:r>
            <a:r>
              <a:rPr lang="zh-CN" altLang="en-US" b="1" dirty="0">
                <a:latin typeface="微软雅黑" pitchFamily="34" charset="-122"/>
                <a:ea typeface="微软雅黑" pitchFamily="34" charset="-122"/>
              </a:rPr>
              <a:t>个高水平课程群团队，遴选</a:t>
            </a:r>
            <a:r>
              <a:rPr lang="en-US" altLang="zh-CN" b="1" dirty="0">
                <a:latin typeface="微软雅黑" pitchFamily="34" charset="-122"/>
                <a:ea typeface="微软雅黑" pitchFamily="34" charset="-122"/>
              </a:rPr>
              <a:t>4</a:t>
            </a:r>
            <a:r>
              <a:rPr lang="zh-CN" altLang="en-US" b="1" dirty="0">
                <a:latin typeface="微软雅黑" pitchFamily="34" charset="-122"/>
                <a:ea typeface="微软雅黑" pitchFamily="34" charset="-122"/>
              </a:rPr>
              <a:t>名教学经验丰富、创新意识强的教师担任课程群团队负责人。柔性引进院士</a:t>
            </a:r>
            <a:r>
              <a:rPr lang="en-US" altLang="zh-CN" b="1" dirty="0">
                <a:latin typeface="微软雅黑" pitchFamily="34" charset="-122"/>
                <a:ea typeface="微软雅黑" pitchFamily="34" charset="-122"/>
              </a:rPr>
              <a:t>1</a:t>
            </a:r>
            <a:r>
              <a:rPr lang="zh-CN" altLang="en-US" b="1" dirty="0">
                <a:latin typeface="微软雅黑" pitchFamily="34" charset="-122"/>
                <a:ea typeface="微软雅黑" pitchFamily="34" charset="-122"/>
              </a:rPr>
              <a:t>人、“国家百千万人才”等高端人才</a:t>
            </a:r>
            <a:r>
              <a:rPr lang="en-US" altLang="zh-CN" b="1" dirty="0">
                <a:latin typeface="微软雅黑" pitchFamily="34" charset="-122"/>
                <a:ea typeface="微软雅黑" pitchFamily="34" charset="-122"/>
              </a:rPr>
              <a:t>1</a:t>
            </a:r>
            <a:r>
              <a:rPr lang="zh-CN" altLang="en-US" b="1" dirty="0">
                <a:latin typeface="微软雅黑" pitchFamily="34" charset="-122"/>
                <a:ea typeface="微软雅黑" pitchFamily="34" charset="-122"/>
              </a:rPr>
              <a:t>人，采取目标任务导向，引领专业向尖端发展。依托名师工作室，培育</a:t>
            </a:r>
            <a:r>
              <a:rPr lang="en-US" altLang="zh-CN" b="1" dirty="0">
                <a:latin typeface="微软雅黑" pitchFamily="34" charset="-122"/>
                <a:ea typeface="微软雅黑" pitchFamily="34" charset="-122"/>
              </a:rPr>
              <a:t>1</a:t>
            </a:r>
            <a:r>
              <a:rPr lang="zh-CN" altLang="en-US" b="1" dirty="0">
                <a:latin typeface="微软雅黑" pitchFamily="34" charset="-122"/>
                <a:ea typeface="微软雅黑" pitchFamily="34" charset="-122"/>
              </a:rPr>
              <a:t>名芙蓉教学名师和</a:t>
            </a:r>
            <a:r>
              <a:rPr lang="en-US" altLang="zh-CN" b="1" dirty="0">
                <a:latin typeface="微软雅黑" pitchFamily="34" charset="-122"/>
                <a:ea typeface="微软雅黑" pitchFamily="34" charset="-122"/>
              </a:rPr>
              <a:t>1</a:t>
            </a:r>
            <a:r>
              <a:rPr lang="zh-CN" altLang="en-US" b="1" dirty="0">
                <a:latin typeface="微软雅黑" pitchFamily="34" charset="-122"/>
                <a:ea typeface="微软雅黑" pitchFamily="34" charset="-122"/>
              </a:rPr>
              <a:t>名行业有权威、国际有影响的专业建设带头人</a:t>
            </a:r>
            <a:r>
              <a:rPr lang="zh-CN" altLang="en-US" b="1" dirty="0" smtClean="0">
                <a:latin typeface="微软雅黑" pitchFamily="34" charset="-122"/>
                <a:ea typeface="微软雅黑" pitchFamily="34" charset="-122"/>
              </a:rPr>
              <a:t>。实施</a:t>
            </a:r>
            <a:r>
              <a:rPr lang="zh-CN" altLang="en-US" b="1" dirty="0">
                <a:latin typeface="微软雅黑" pitchFamily="34" charset="-122"/>
                <a:ea typeface="微软雅黑" pitchFamily="34" charset="-122"/>
              </a:rPr>
              <a:t>教师双师能力提升系统工程，打造德艺双馨的“五双型”教学创新团队。</a:t>
            </a:r>
            <a:endParaRPr lang="zh-CN" altLang="en-US" dirty="0">
              <a:latin typeface="微软雅黑" pitchFamily="34" charset="-122"/>
              <a:ea typeface="微软雅黑" pitchFamily="34" charset="-122"/>
            </a:endParaRPr>
          </a:p>
        </p:txBody>
      </p:sp>
      <p:sp>
        <p:nvSpPr>
          <p:cNvPr id="19" name="矩形 18"/>
          <p:cNvSpPr/>
          <p:nvPr/>
        </p:nvSpPr>
        <p:spPr>
          <a:xfrm>
            <a:off x="4110173" y="5689891"/>
            <a:ext cx="3944221" cy="338554"/>
          </a:xfrm>
          <a:prstGeom prst="rect">
            <a:avLst/>
          </a:prstGeom>
        </p:spPr>
        <p:txBody>
          <a:bodyPr wrap="none">
            <a:spAutoFit/>
          </a:bodyPr>
          <a:lstStyle/>
          <a:p>
            <a:r>
              <a:rPr lang="zh-CN" altLang="en-US" sz="1600" b="1" dirty="0" smtClean="0">
                <a:solidFill>
                  <a:srgbClr val="000000"/>
                </a:solidFill>
                <a:latin typeface="微软雅黑" pitchFamily="34" charset="-122"/>
                <a:ea typeface="微软雅黑" pitchFamily="34" charset="-122"/>
              </a:rPr>
              <a:t>中盐湖南株洲化工集团</a:t>
            </a:r>
            <a:r>
              <a:rPr lang="en-US" altLang="zh-CN" sz="1600" b="1" dirty="0" smtClean="0">
                <a:solidFill>
                  <a:srgbClr val="000000"/>
                </a:solidFill>
                <a:latin typeface="微软雅黑" pitchFamily="34" charset="-122"/>
                <a:ea typeface="微软雅黑" pitchFamily="34" charset="-122"/>
              </a:rPr>
              <a:t>PVC</a:t>
            </a:r>
            <a:r>
              <a:rPr lang="zh-CN" altLang="en-US" sz="1600" b="1" dirty="0">
                <a:solidFill>
                  <a:srgbClr val="000000"/>
                </a:solidFill>
                <a:latin typeface="微软雅黑" pitchFamily="34" charset="-122"/>
                <a:ea typeface="微软雅黑" pitchFamily="34" charset="-122"/>
              </a:rPr>
              <a:t>厂</a:t>
            </a:r>
            <a:r>
              <a:rPr lang="zh-CN" altLang="en-US" sz="1600" b="1" dirty="0" smtClean="0">
                <a:solidFill>
                  <a:srgbClr val="000000"/>
                </a:solidFill>
                <a:latin typeface="微软雅黑" pitchFamily="34" charset="-122"/>
                <a:ea typeface="微软雅黑" pitchFamily="34" charset="-122"/>
              </a:rPr>
              <a:t>厂长 陈清强</a:t>
            </a:r>
            <a:endParaRPr lang="zh-CN" altLang="en-US" sz="1600" b="1" dirty="0">
              <a:solidFill>
                <a:srgbClr val="000000"/>
              </a:solidFill>
              <a:latin typeface="微软雅黑" pitchFamily="34" charset="-122"/>
              <a:ea typeface="微软雅黑" pitchFamily="34" charset="-122"/>
            </a:endParaRPr>
          </a:p>
        </p:txBody>
      </p:sp>
      <p:sp>
        <p:nvSpPr>
          <p:cNvPr id="20" name="矩形 19"/>
          <p:cNvSpPr/>
          <p:nvPr/>
        </p:nvSpPr>
        <p:spPr>
          <a:xfrm>
            <a:off x="8297982" y="5689891"/>
            <a:ext cx="3323346" cy="338554"/>
          </a:xfrm>
          <a:prstGeom prst="rect">
            <a:avLst/>
          </a:prstGeom>
        </p:spPr>
        <p:txBody>
          <a:bodyPr wrap="none">
            <a:spAutoFit/>
          </a:bodyPr>
          <a:lstStyle/>
          <a:p>
            <a:r>
              <a:rPr lang="zh-CN" altLang="en-US" sz="1600" b="1" dirty="0" smtClean="0">
                <a:solidFill>
                  <a:srgbClr val="000000"/>
                </a:solidFill>
                <a:latin typeface="微软雅黑" pitchFamily="34" charset="-122"/>
                <a:ea typeface="微软雅黑" pitchFamily="34" charset="-122"/>
              </a:rPr>
              <a:t>中国中车时代</a:t>
            </a:r>
            <a:r>
              <a:rPr lang="zh-CN" altLang="en-US" sz="1600" b="1" dirty="0">
                <a:solidFill>
                  <a:srgbClr val="000000"/>
                </a:solidFill>
                <a:latin typeface="微软雅黑" pitchFamily="34" charset="-122"/>
                <a:ea typeface="微软雅黑" pitchFamily="34" charset="-122"/>
              </a:rPr>
              <a:t>新</a:t>
            </a:r>
            <a:r>
              <a:rPr lang="zh-CN" altLang="en-US" sz="1600" b="1" dirty="0" smtClean="0">
                <a:solidFill>
                  <a:srgbClr val="000000"/>
                </a:solidFill>
                <a:latin typeface="微软雅黑" pitchFamily="34" charset="-122"/>
                <a:ea typeface="微软雅黑" pitchFamily="34" charset="-122"/>
              </a:rPr>
              <a:t>材副总经理 </a:t>
            </a:r>
            <a:r>
              <a:rPr lang="zh-CN" altLang="en-US" sz="1600" b="1" dirty="0">
                <a:solidFill>
                  <a:srgbClr val="000000"/>
                </a:solidFill>
                <a:latin typeface="微软雅黑" pitchFamily="34" charset="-122"/>
                <a:ea typeface="微软雅黑" pitchFamily="34" charset="-122"/>
              </a:rPr>
              <a:t>王雄刚</a:t>
            </a:r>
          </a:p>
        </p:txBody>
      </p:sp>
      <p:pic>
        <p:nvPicPr>
          <p:cNvPr id="21"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388522" y="3355607"/>
            <a:ext cx="3384376" cy="2253162"/>
          </a:xfrm>
          <a:prstGeom prst="rect">
            <a:avLst/>
          </a:prstGeom>
          <a:noFill/>
          <a:ln w="19050">
            <a:solidFill>
              <a:srgbClr val="002060"/>
            </a:solidFill>
            <a:miter lim="800000"/>
            <a:headEnd/>
            <a:tailEnd/>
          </a:ln>
          <a:extLst>
            <a:ext uri="{909E8E84-426E-40DD-AFC4-6F175D3DCCD1}">
              <a14:hiddenFill xmlns:a14="http://schemas.microsoft.com/office/drawing/2010/main">
                <a:solidFill>
                  <a:schemeClr val="accent1"/>
                </a:solidFill>
              </a14:hiddenFill>
            </a:ext>
          </a:extLst>
        </p:spPr>
      </p:pic>
      <p:pic>
        <p:nvPicPr>
          <p:cNvPr id="22" name="Picture 3" descr="D:\QQ\114971288\Image\C2C\4CY35QW6%$OQDIA~%HC3@OS.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282466" y="3355607"/>
            <a:ext cx="3354379" cy="2253162"/>
          </a:xfrm>
          <a:prstGeom prst="rect">
            <a:avLst/>
          </a:prstGeom>
          <a:noFill/>
          <a:ln w="19050">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23" name="图片 3" descr="讲座05"/>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9404" t="17749" r="5235" b="1903"/>
          <a:stretch/>
        </p:blipFill>
        <p:spPr bwMode="auto">
          <a:xfrm>
            <a:off x="505602" y="3337098"/>
            <a:ext cx="3345253" cy="2271671"/>
          </a:xfrm>
          <a:prstGeom prst="rect">
            <a:avLst/>
          </a:prstGeom>
          <a:noFill/>
          <a:ln w="1905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24" name="矩形 23"/>
          <p:cNvSpPr/>
          <p:nvPr/>
        </p:nvSpPr>
        <p:spPr>
          <a:xfrm>
            <a:off x="479376" y="5689891"/>
            <a:ext cx="3410602" cy="338554"/>
          </a:xfrm>
          <a:prstGeom prst="rect">
            <a:avLst/>
          </a:prstGeom>
        </p:spPr>
        <p:txBody>
          <a:bodyPr wrap="square">
            <a:spAutoFit/>
          </a:bodyPr>
          <a:lstStyle/>
          <a:p>
            <a:pPr algn="ctr"/>
            <a:r>
              <a:rPr lang="zh-CN" altLang="en-US" sz="1600" b="1" dirty="0" smtClean="0">
                <a:solidFill>
                  <a:srgbClr val="000000"/>
                </a:solidFill>
                <a:latin typeface="微软雅黑" pitchFamily="34" charset="-122"/>
                <a:ea typeface="微软雅黑" pitchFamily="34" charset="-122"/>
              </a:rPr>
              <a:t>巴陵石化总工程师 </a:t>
            </a:r>
            <a:r>
              <a:rPr lang="zh-CN" altLang="en-US" sz="1600" b="1" dirty="0" smtClean="0">
                <a:solidFill>
                  <a:srgbClr val="080808"/>
                </a:solidFill>
                <a:latin typeface="微软雅黑" pitchFamily="34" charset="-122"/>
                <a:ea typeface="微软雅黑" pitchFamily="34" charset="-122"/>
              </a:rPr>
              <a:t>夏金魁</a:t>
            </a:r>
            <a:endParaRPr lang="zh-CN" altLang="en-US" sz="1600" b="1" dirty="0">
              <a:solidFill>
                <a:srgbClr val="000000"/>
              </a:solidFill>
              <a:latin typeface="微软雅黑" pitchFamily="34" charset="-122"/>
              <a:ea typeface="微软雅黑" pitchFamily="34" charset="-122"/>
            </a:endParaRPr>
          </a:p>
        </p:txBody>
      </p:sp>
    </p:spTree>
    <p:custDataLst>
      <p:tags r:id="rId1"/>
    </p:custDataLst>
    <p:extLst>
      <p:ext uri="{BB962C8B-B14F-4D97-AF65-F5344CB8AC3E}">
        <p14:creationId xmlns:p14="http://schemas.microsoft.com/office/powerpoint/2010/main" val="34601973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向天歌演示原创作品：www.TopPPT.cn)"/>
          <p:cNvSpPr/>
          <p:nvPr>
            <p:custDataLst>
              <p:tags r:id="rId2"/>
            </p:custDataLst>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5" name="Rectangle 4      (向天歌演示原创作品：www.TopPPT.cn)"/>
          <p:cNvSpPr/>
          <p:nvPr>
            <p:custDataLst>
              <p:tags r:id="rId3"/>
            </p:custDataLst>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6" name="Rectangle 5      (向天歌演示原创作品：www.TopPPT.cn)"/>
          <p:cNvSpPr/>
          <p:nvPr>
            <p:custDataLst>
              <p:tags r:id="rId4"/>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6149" name="TextBox 6      (向天歌演示原创作品：www.TopPPT.cn)"/>
          <p:cNvSpPr txBox="1"/>
          <p:nvPr>
            <p:custDataLst>
              <p:tags r:id="rId5"/>
            </p:custDataLst>
          </p:nvPr>
        </p:nvSpPr>
        <p:spPr>
          <a:xfrm>
            <a:off x="681038" y="304800"/>
            <a:ext cx="877887" cy="460375"/>
          </a:xfrm>
          <a:prstGeom prst="rect">
            <a:avLst/>
          </a:prstGeom>
          <a:noFill/>
          <a:ln w="9525">
            <a:noFill/>
          </a:ln>
        </p:spPr>
        <p:txBody>
          <a:bodyPr>
            <a:spAutoFit/>
          </a:bodyPr>
          <a:lstStyle/>
          <a:p>
            <a:pPr lvl="0" eaLnBrk="1" hangingPunct="1"/>
            <a:r>
              <a:rPr lang="zh-CN" altLang="en-US" sz="2400" b="1" dirty="0">
                <a:latin typeface="微软雅黑" pitchFamily="34" charset="-122"/>
                <a:ea typeface="微软雅黑" pitchFamily="34" charset="-122"/>
              </a:rPr>
              <a:t>目录</a:t>
            </a:r>
          </a:p>
        </p:txBody>
      </p:sp>
      <p:grpSp>
        <p:nvGrpSpPr>
          <p:cNvPr id="12" name="组合 11"/>
          <p:cNvGrpSpPr/>
          <p:nvPr/>
        </p:nvGrpSpPr>
        <p:grpSpPr>
          <a:xfrm>
            <a:off x="7453684" y="1617200"/>
            <a:ext cx="3892550" cy="792163"/>
            <a:chOff x="7447334" y="1617200"/>
            <a:chExt cx="3892550" cy="792163"/>
          </a:xfrm>
        </p:grpSpPr>
        <p:sp>
          <p:nvSpPr>
            <p:cNvPr id="17" name="Rectangle 16      (向天歌演示原创作品：www.TopPPT.cn)"/>
            <p:cNvSpPr/>
            <p:nvPr>
              <p:custDataLst>
                <p:tags r:id="rId15"/>
              </p:custDataLst>
            </p:nvPr>
          </p:nvSpPr>
          <p:spPr>
            <a:xfrm>
              <a:off x="7452096" y="1617200"/>
              <a:ext cx="3887788" cy="792163"/>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schemeClr val="bg1"/>
                </a:solidFill>
                <a:effectLst/>
                <a:uLnTx/>
                <a:uFillTx/>
                <a:latin typeface="+mn-lt"/>
                <a:ea typeface="微软雅黑" pitchFamily="34" charset="-122"/>
                <a:cs typeface="+mn-cs"/>
              </a:endParaRPr>
            </a:p>
          </p:txBody>
        </p:sp>
        <p:sp>
          <p:nvSpPr>
            <p:cNvPr id="2" name="Rectangle 1      (向天歌演示原创作品：www.TopPPT.cn)"/>
            <p:cNvSpPr/>
            <p:nvPr>
              <p:custDataLst>
                <p:tags r:id="rId16"/>
              </p:custDataLst>
            </p:nvPr>
          </p:nvSpPr>
          <p:spPr>
            <a:xfrm>
              <a:off x="7447334" y="1617200"/>
              <a:ext cx="868363" cy="792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rPr>
                <a:t>1</a:t>
              </a:r>
              <a:endParaRPr kumimoji="0" lang="zh-CN" altLang="en-US" sz="2400" b="1" i="0" u="none" strike="noStrike" kern="1200" cap="none" spc="0" normalizeH="0" baseline="0" noProof="0" dirty="0">
                <a:ln>
                  <a:noFill/>
                </a:ln>
                <a:solidFill>
                  <a:schemeClr val="tx1"/>
                </a:solidFill>
                <a:effectLst/>
                <a:uLnTx/>
                <a:uFillTx/>
                <a:latin typeface="微软雅黑" pitchFamily="34" charset="-122"/>
                <a:ea typeface="微软雅黑" pitchFamily="34" charset="-122"/>
              </a:endParaRPr>
            </a:p>
          </p:txBody>
        </p:sp>
        <p:sp>
          <p:nvSpPr>
            <p:cNvPr id="6161" name="TextBox 21      (向天歌演示原创作品：www.TopPPT.cn)"/>
            <p:cNvSpPr txBox="1"/>
            <p:nvPr>
              <p:custDataLst>
                <p:tags r:id="rId17"/>
              </p:custDataLst>
            </p:nvPr>
          </p:nvSpPr>
          <p:spPr>
            <a:xfrm>
              <a:off x="8836396" y="1820400"/>
              <a:ext cx="2089150" cy="461963"/>
            </a:xfrm>
            <a:prstGeom prst="rect">
              <a:avLst/>
            </a:prstGeom>
            <a:noFill/>
            <a:ln w="9525">
              <a:noFill/>
            </a:ln>
          </p:spPr>
          <p:txBody>
            <a:bodyPr>
              <a:spAutoFit/>
            </a:bodyPr>
            <a:lstStyle/>
            <a:p>
              <a:pPr lvl="0" eaLnBrk="1" hangingPunct="1"/>
              <a:r>
                <a:rPr lang="zh-CN" altLang="en-US" sz="2400" b="1" dirty="0" smtClean="0">
                  <a:solidFill>
                    <a:schemeClr val="bg1"/>
                  </a:solidFill>
                  <a:latin typeface="微软雅黑" pitchFamily="34" charset="-122"/>
                  <a:ea typeface="微软雅黑" pitchFamily="34" charset="-122"/>
                </a:rPr>
                <a:t>专业</a:t>
              </a:r>
              <a:r>
                <a:rPr lang="zh-CN" altLang="en-US" sz="2400" b="1" dirty="0">
                  <a:solidFill>
                    <a:schemeClr val="bg1"/>
                  </a:solidFill>
                  <a:latin typeface="微软雅黑" pitchFamily="34" charset="-122"/>
                  <a:ea typeface="微软雅黑" pitchFamily="34" charset="-122"/>
                </a:rPr>
                <a:t>基本情况</a:t>
              </a:r>
            </a:p>
          </p:txBody>
        </p:sp>
      </p:grpSp>
      <p:grpSp>
        <p:nvGrpSpPr>
          <p:cNvPr id="8" name="组合 7"/>
          <p:cNvGrpSpPr/>
          <p:nvPr/>
        </p:nvGrpSpPr>
        <p:grpSpPr>
          <a:xfrm>
            <a:off x="7455271" y="2777028"/>
            <a:ext cx="3890963" cy="792163"/>
            <a:chOff x="7448921" y="2492375"/>
            <a:chExt cx="3890963" cy="792163"/>
          </a:xfrm>
        </p:grpSpPr>
        <p:sp>
          <p:nvSpPr>
            <p:cNvPr id="18" name="Rectangle 17      (向天歌演示原创作品：www.TopPPT.cn)"/>
            <p:cNvSpPr/>
            <p:nvPr>
              <p:custDataLst>
                <p:tags r:id="rId12"/>
              </p:custDataLst>
            </p:nvPr>
          </p:nvSpPr>
          <p:spPr>
            <a:xfrm>
              <a:off x="7452096" y="2492375"/>
              <a:ext cx="3887788" cy="792163"/>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schemeClr val="bg1"/>
                </a:solidFill>
                <a:effectLst/>
                <a:uLnTx/>
                <a:uFillTx/>
                <a:latin typeface="+mn-lt"/>
                <a:ea typeface="微软雅黑" pitchFamily="34" charset="-122"/>
                <a:cs typeface="+mn-cs"/>
              </a:endParaRPr>
            </a:p>
          </p:txBody>
        </p:sp>
        <p:sp>
          <p:nvSpPr>
            <p:cNvPr id="13" name="Rectangle 12      (向天歌演示原创作品：www.TopPPT.cn)"/>
            <p:cNvSpPr/>
            <p:nvPr>
              <p:custDataLst>
                <p:tags r:id="rId13"/>
              </p:custDataLst>
            </p:nvPr>
          </p:nvSpPr>
          <p:spPr>
            <a:xfrm>
              <a:off x="7448921" y="2492375"/>
              <a:ext cx="868363" cy="792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rPr>
                <a:t>2</a:t>
              </a:r>
              <a:endParaRPr kumimoji="0" lang="zh-CN" altLang="en-US" sz="2400" b="1" i="0" u="none" strike="noStrike" kern="1200" cap="none" spc="0" normalizeH="0" baseline="0" noProof="0" dirty="0">
                <a:ln>
                  <a:noFill/>
                </a:ln>
                <a:solidFill>
                  <a:schemeClr val="tx1"/>
                </a:solidFill>
                <a:effectLst/>
                <a:uLnTx/>
                <a:uFillTx/>
                <a:latin typeface="微软雅黑" pitchFamily="34" charset="-122"/>
                <a:ea typeface="微软雅黑" pitchFamily="34" charset="-122"/>
              </a:endParaRPr>
            </a:p>
          </p:txBody>
        </p:sp>
        <p:sp>
          <p:nvSpPr>
            <p:cNvPr id="6167" name="TextBox 42      (向天歌演示原创作品：www.TopPPT.cn)"/>
            <p:cNvSpPr txBox="1"/>
            <p:nvPr>
              <p:custDataLst>
                <p:tags r:id="rId14"/>
              </p:custDataLst>
            </p:nvPr>
          </p:nvSpPr>
          <p:spPr>
            <a:xfrm>
              <a:off x="8326809" y="2693988"/>
              <a:ext cx="3013075" cy="461665"/>
            </a:xfrm>
            <a:prstGeom prst="rect">
              <a:avLst/>
            </a:prstGeom>
            <a:noFill/>
            <a:ln w="9525">
              <a:noFill/>
            </a:ln>
          </p:spPr>
          <p:txBody>
            <a:bodyPr wrap="square">
              <a:spAutoFit/>
            </a:bodyPr>
            <a:lstStyle/>
            <a:p>
              <a:pPr lvl="0" algn="ctr" eaLnBrk="1" hangingPunct="1"/>
              <a:r>
                <a:rPr lang="zh-CN" altLang="en-US" sz="2400" b="1" dirty="0" smtClean="0">
                  <a:solidFill>
                    <a:schemeClr val="bg1"/>
                  </a:solidFill>
                  <a:latin typeface="微软雅黑" pitchFamily="34" charset="-122"/>
                  <a:ea typeface="微软雅黑" pitchFamily="34" charset="-122"/>
                </a:rPr>
                <a:t>打造</a:t>
              </a:r>
              <a:r>
                <a:rPr lang="zh-CN" altLang="en-US" sz="2400" b="1" dirty="0">
                  <a:solidFill>
                    <a:schemeClr val="bg1"/>
                  </a:solidFill>
                  <a:latin typeface="微软雅黑" pitchFamily="34" charset="-122"/>
                  <a:ea typeface="微软雅黑" pitchFamily="34" charset="-122"/>
                </a:rPr>
                <a:t>专业建设两链</a:t>
              </a:r>
            </a:p>
          </p:txBody>
        </p:sp>
      </p:grpSp>
      <p:grpSp>
        <p:nvGrpSpPr>
          <p:cNvPr id="7" name="组合 6"/>
          <p:cNvGrpSpPr/>
          <p:nvPr/>
        </p:nvGrpSpPr>
        <p:grpSpPr>
          <a:xfrm>
            <a:off x="7453684" y="3936856"/>
            <a:ext cx="3892550" cy="792163"/>
            <a:chOff x="7447334" y="3362325"/>
            <a:chExt cx="3892550" cy="792163"/>
          </a:xfrm>
        </p:grpSpPr>
        <p:sp>
          <p:nvSpPr>
            <p:cNvPr id="9" name="Rectangle 8      (向天歌演示原创作品：www.TopPPT.cn)"/>
            <p:cNvSpPr/>
            <p:nvPr>
              <p:custDataLst>
                <p:tags r:id="rId9"/>
              </p:custDataLst>
            </p:nvPr>
          </p:nvSpPr>
          <p:spPr>
            <a:xfrm>
              <a:off x="7452096" y="3362325"/>
              <a:ext cx="3887788" cy="792163"/>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schemeClr val="bg1"/>
                </a:solidFill>
                <a:effectLst/>
                <a:uLnTx/>
                <a:uFillTx/>
                <a:latin typeface="+mn-lt"/>
                <a:ea typeface="微软雅黑" pitchFamily="34" charset="-122"/>
                <a:cs typeface="+mn-cs"/>
              </a:endParaRPr>
            </a:p>
          </p:txBody>
        </p:sp>
        <p:sp>
          <p:nvSpPr>
            <p:cNvPr id="14" name="Rectangle 13      (向天歌演示原创作品：www.TopPPT.cn)"/>
            <p:cNvSpPr/>
            <p:nvPr>
              <p:custDataLst>
                <p:tags r:id="rId10"/>
              </p:custDataLst>
            </p:nvPr>
          </p:nvSpPr>
          <p:spPr>
            <a:xfrm>
              <a:off x="7447334" y="3362325"/>
              <a:ext cx="868363" cy="790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rPr>
                <a:t>3</a:t>
              </a:r>
              <a:endParaRPr kumimoji="0" lang="zh-CN" altLang="en-US" sz="2400" b="1" i="0" u="none" strike="noStrike" kern="1200" cap="none" spc="0" normalizeH="0" baseline="0" noProof="0" dirty="0">
                <a:ln>
                  <a:noFill/>
                </a:ln>
                <a:solidFill>
                  <a:schemeClr val="tx1"/>
                </a:solidFill>
                <a:effectLst/>
                <a:uLnTx/>
                <a:uFillTx/>
                <a:latin typeface="微软雅黑" pitchFamily="34" charset="-122"/>
                <a:ea typeface="微软雅黑" pitchFamily="34" charset="-122"/>
              </a:endParaRPr>
            </a:p>
          </p:txBody>
        </p:sp>
        <p:sp>
          <p:nvSpPr>
            <p:cNvPr id="6168" name="TextBox 43      (向天歌演示原创作品：www.TopPPT.cn)"/>
            <p:cNvSpPr txBox="1"/>
            <p:nvPr>
              <p:custDataLst>
                <p:tags r:id="rId11"/>
              </p:custDataLst>
            </p:nvPr>
          </p:nvSpPr>
          <p:spPr>
            <a:xfrm>
              <a:off x="8326809" y="3554413"/>
              <a:ext cx="3013075" cy="461665"/>
            </a:xfrm>
            <a:prstGeom prst="rect">
              <a:avLst/>
            </a:prstGeom>
            <a:noFill/>
            <a:ln w="9525">
              <a:noFill/>
            </a:ln>
          </p:spPr>
          <p:txBody>
            <a:bodyPr wrap="square">
              <a:spAutoFit/>
            </a:bodyPr>
            <a:lstStyle/>
            <a:p>
              <a:pPr lvl="0" algn="ctr" eaLnBrk="1" hangingPunct="1"/>
              <a:r>
                <a:rPr lang="zh-CN" altLang="en-US" sz="2400" b="1" dirty="0" smtClean="0">
                  <a:solidFill>
                    <a:schemeClr val="bg1"/>
                  </a:solidFill>
                  <a:latin typeface="微软雅黑" pitchFamily="34" charset="-122"/>
                  <a:ea typeface="微软雅黑" pitchFamily="34" charset="-122"/>
                </a:rPr>
                <a:t>推进</a:t>
              </a:r>
              <a:r>
                <a:rPr lang="en-US" altLang="zh-CN" sz="2400" b="1" dirty="0" smtClean="0">
                  <a:solidFill>
                    <a:schemeClr val="bg1"/>
                  </a:solidFill>
                  <a:latin typeface="微软雅黑" pitchFamily="34" charset="-122"/>
                  <a:ea typeface="微软雅黑" pitchFamily="34" charset="-122"/>
                </a:rPr>
                <a:t>8</a:t>
              </a:r>
              <a:r>
                <a:rPr lang="zh-CN" altLang="en-US" sz="2400" b="1" dirty="0">
                  <a:solidFill>
                    <a:schemeClr val="bg1"/>
                  </a:solidFill>
                  <a:latin typeface="微软雅黑" pitchFamily="34" charset="-122"/>
                  <a:ea typeface="微软雅黑" pitchFamily="34" charset="-122"/>
                </a:rPr>
                <a:t>字螺旋诊改</a:t>
              </a:r>
            </a:p>
          </p:txBody>
        </p:sp>
      </p:grpSp>
      <p:grpSp>
        <p:nvGrpSpPr>
          <p:cNvPr id="3" name="组合 2"/>
          <p:cNvGrpSpPr/>
          <p:nvPr/>
        </p:nvGrpSpPr>
        <p:grpSpPr>
          <a:xfrm>
            <a:off x="7456859" y="5096684"/>
            <a:ext cx="3889375" cy="792163"/>
            <a:chOff x="7456859" y="5096684"/>
            <a:chExt cx="3889375" cy="792163"/>
          </a:xfrm>
        </p:grpSpPr>
        <p:sp>
          <p:nvSpPr>
            <p:cNvPr id="10" name="Rectangle 9      (向天歌演示原创作品：www.TopPPT.cn)"/>
            <p:cNvSpPr/>
            <p:nvPr>
              <p:custDataLst>
                <p:tags r:id="rId6"/>
              </p:custDataLst>
            </p:nvPr>
          </p:nvSpPr>
          <p:spPr>
            <a:xfrm>
              <a:off x="7456859" y="5096684"/>
              <a:ext cx="3889375" cy="792163"/>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schemeClr val="bg1"/>
                </a:solidFill>
                <a:effectLst/>
                <a:uLnTx/>
                <a:uFillTx/>
                <a:latin typeface="+mn-lt"/>
                <a:ea typeface="微软雅黑" pitchFamily="34" charset="-122"/>
                <a:cs typeface="+mn-cs"/>
              </a:endParaRPr>
            </a:p>
          </p:txBody>
        </p:sp>
        <p:sp>
          <p:nvSpPr>
            <p:cNvPr id="15" name="Rectangle 14      (向天歌演示原创作品：www.TopPPT.cn)"/>
            <p:cNvSpPr/>
            <p:nvPr>
              <p:custDataLst>
                <p:tags r:id="rId7"/>
              </p:custDataLst>
            </p:nvPr>
          </p:nvSpPr>
          <p:spPr>
            <a:xfrm>
              <a:off x="7456859" y="5096684"/>
              <a:ext cx="869950" cy="792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rPr>
                <a:t>4</a:t>
              </a:r>
              <a:endParaRPr kumimoji="0" lang="zh-CN" altLang="en-US" sz="2400" b="1" i="0" u="none" strike="noStrike" kern="1200" cap="none" spc="0" normalizeH="0" baseline="0" noProof="0" dirty="0">
                <a:ln>
                  <a:noFill/>
                </a:ln>
                <a:solidFill>
                  <a:schemeClr val="tx1"/>
                </a:solidFill>
                <a:effectLst/>
                <a:uLnTx/>
                <a:uFillTx/>
                <a:latin typeface="微软雅黑" pitchFamily="34" charset="-122"/>
                <a:ea typeface="微软雅黑" pitchFamily="34" charset="-122"/>
              </a:endParaRPr>
            </a:p>
          </p:txBody>
        </p:sp>
        <p:sp>
          <p:nvSpPr>
            <p:cNvPr id="6169" name="TextBox 44      (向天歌演示原创作品：www.TopPPT.cn)"/>
            <p:cNvSpPr txBox="1"/>
            <p:nvPr>
              <p:custDataLst>
                <p:tags r:id="rId8"/>
              </p:custDataLst>
            </p:nvPr>
          </p:nvSpPr>
          <p:spPr>
            <a:xfrm>
              <a:off x="8333159" y="5266546"/>
              <a:ext cx="3013075" cy="461665"/>
            </a:xfrm>
            <a:prstGeom prst="rect">
              <a:avLst/>
            </a:prstGeom>
            <a:noFill/>
            <a:ln w="9525">
              <a:noFill/>
            </a:ln>
          </p:spPr>
          <p:txBody>
            <a:bodyPr wrap="square">
              <a:spAutoFit/>
            </a:bodyPr>
            <a:lstStyle/>
            <a:p>
              <a:pPr lvl="0" algn="ctr" eaLnBrk="1" hangingPunct="1"/>
              <a:r>
                <a:rPr lang="zh-CN" altLang="en-US" sz="2400" b="1" dirty="0" smtClean="0">
                  <a:solidFill>
                    <a:schemeClr val="bg1"/>
                  </a:solidFill>
                  <a:latin typeface="微软雅黑" pitchFamily="34" charset="-122"/>
                  <a:ea typeface="微软雅黑" pitchFamily="34" charset="-122"/>
                </a:rPr>
                <a:t>不足</a:t>
              </a:r>
              <a:r>
                <a:rPr lang="zh-CN" altLang="en-US" sz="2400" b="1" dirty="0">
                  <a:solidFill>
                    <a:schemeClr val="bg1"/>
                  </a:solidFill>
                  <a:latin typeface="微软雅黑" pitchFamily="34" charset="-122"/>
                  <a:ea typeface="微软雅黑" pitchFamily="34" charset="-122"/>
                </a:rPr>
                <a:t>与改进之处</a:t>
              </a:r>
            </a:p>
          </p:txBody>
        </p:sp>
      </p:grpSp>
      <p:pic>
        <p:nvPicPr>
          <p:cNvPr id="6146" name="Picture 2" descr="C:\Users\Administrator\Desktop\2015090122000693760.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67408" y="1628775"/>
            <a:ext cx="6302629" cy="4262438"/>
          </a:xfrm>
          <a:prstGeom prst="rect">
            <a:avLst/>
          </a:prstGeom>
          <a:noFill/>
          <a:ln w="1905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93312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向天歌演示原创作品：www.TopPPT.cn)"/>
          <p:cNvSpPr/>
          <p:nvPr>
            <p:custDataLst>
              <p:tags r:id="rId2"/>
            </p:custDataLst>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5" name="Rectangle 4      (向天歌演示原创作品：www.TopPPT.cn)"/>
          <p:cNvSpPr/>
          <p:nvPr>
            <p:custDataLst>
              <p:tags r:id="rId3"/>
            </p:custDataLst>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6" name="Rectangle 5      (向天歌演示原创作品：www.TopPPT.cn)"/>
          <p:cNvSpPr/>
          <p:nvPr>
            <p:custDataLst>
              <p:tags r:id="rId4"/>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6149" name="TextBox 6      (向天歌演示原创作品：www.TopPPT.cn)"/>
          <p:cNvSpPr txBox="1"/>
          <p:nvPr>
            <p:custDataLst>
              <p:tags r:id="rId5"/>
            </p:custDataLst>
          </p:nvPr>
        </p:nvSpPr>
        <p:spPr>
          <a:xfrm>
            <a:off x="681038" y="304800"/>
            <a:ext cx="877887" cy="460375"/>
          </a:xfrm>
          <a:prstGeom prst="rect">
            <a:avLst/>
          </a:prstGeom>
          <a:noFill/>
          <a:ln w="9525">
            <a:noFill/>
          </a:ln>
        </p:spPr>
        <p:txBody>
          <a:bodyPr>
            <a:spAutoFit/>
          </a:bodyPr>
          <a:lstStyle/>
          <a:p>
            <a:pPr lvl="0" eaLnBrk="1" hangingPunct="1"/>
            <a:r>
              <a:rPr lang="zh-CN" altLang="en-US" sz="2400" b="1" dirty="0">
                <a:latin typeface="微软雅黑" pitchFamily="34" charset="-122"/>
                <a:ea typeface="微软雅黑" pitchFamily="34" charset="-122"/>
              </a:rPr>
              <a:t>目录</a:t>
            </a:r>
          </a:p>
        </p:txBody>
      </p:sp>
      <p:grpSp>
        <p:nvGrpSpPr>
          <p:cNvPr id="12" name="组合 11"/>
          <p:cNvGrpSpPr/>
          <p:nvPr/>
        </p:nvGrpSpPr>
        <p:grpSpPr>
          <a:xfrm>
            <a:off x="7453684" y="1617200"/>
            <a:ext cx="3892550" cy="792163"/>
            <a:chOff x="7447334" y="1617200"/>
            <a:chExt cx="3892550" cy="792163"/>
          </a:xfrm>
        </p:grpSpPr>
        <p:sp>
          <p:nvSpPr>
            <p:cNvPr id="17" name="Rectangle 16      (向天歌演示原创作品：www.TopPPT.cn)"/>
            <p:cNvSpPr/>
            <p:nvPr>
              <p:custDataLst>
                <p:tags r:id="rId15"/>
              </p:custDataLst>
            </p:nvPr>
          </p:nvSpPr>
          <p:spPr>
            <a:xfrm>
              <a:off x="7452096" y="1617200"/>
              <a:ext cx="3887788" cy="792163"/>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2" name="Rectangle 1      (向天歌演示原创作品：www.TopPPT.cn)"/>
            <p:cNvSpPr/>
            <p:nvPr>
              <p:custDataLst>
                <p:tags r:id="rId16"/>
              </p:custDataLst>
            </p:nvPr>
          </p:nvSpPr>
          <p:spPr>
            <a:xfrm>
              <a:off x="7447334" y="1617200"/>
              <a:ext cx="868363" cy="792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rPr>
                <a:t>1</a:t>
              </a:r>
              <a:endParaRPr kumimoji="0" lang="zh-CN" altLang="en-US" sz="2400" b="1" i="0" u="none" strike="noStrike" kern="1200" cap="none" spc="0" normalizeH="0" baseline="0" noProof="0" dirty="0">
                <a:ln>
                  <a:noFill/>
                </a:ln>
                <a:solidFill>
                  <a:schemeClr val="tx1"/>
                </a:solidFill>
                <a:effectLst/>
                <a:uLnTx/>
                <a:uFillTx/>
                <a:latin typeface="微软雅黑" pitchFamily="34" charset="-122"/>
                <a:ea typeface="微软雅黑" pitchFamily="34" charset="-122"/>
              </a:endParaRPr>
            </a:p>
          </p:txBody>
        </p:sp>
        <p:sp>
          <p:nvSpPr>
            <p:cNvPr id="6161" name="TextBox 21      (向天歌演示原创作品：www.TopPPT.cn)"/>
            <p:cNvSpPr txBox="1"/>
            <p:nvPr>
              <p:custDataLst>
                <p:tags r:id="rId17"/>
              </p:custDataLst>
            </p:nvPr>
          </p:nvSpPr>
          <p:spPr>
            <a:xfrm>
              <a:off x="8836396" y="1820400"/>
              <a:ext cx="2089150" cy="461963"/>
            </a:xfrm>
            <a:prstGeom prst="rect">
              <a:avLst/>
            </a:prstGeom>
            <a:noFill/>
            <a:ln w="9525">
              <a:noFill/>
            </a:ln>
          </p:spPr>
          <p:txBody>
            <a:bodyPr>
              <a:spAutoFit/>
            </a:bodyPr>
            <a:lstStyle/>
            <a:p>
              <a:pPr lvl="0" eaLnBrk="1" hangingPunct="1"/>
              <a:r>
                <a:rPr lang="zh-CN" altLang="en-US" sz="2400" b="1" dirty="0" smtClean="0">
                  <a:solidFill>
                    <a:schemeClr val="bg1">
                      <a:lumMod val="50000"/>
                    </a:schemeClr>
                  </a:solidFill>
                  <a:latin typeface="微软雅黑" pitchFamily="34" charset="-122"/>
                  <a:ea typeface="微软雅黑" pitchFamily="34" charset="-122"/>
                </a:rPr>
                <a:t>专业</a:t>
              </a:r>
              <a:r>
                <a:rPr lang="zh-CN" altLang="en-US" sz="2400" b="1" dirty="0">
                  <a:solidFill>
                    <a:schemeClr val="bg1">
                      <a:lumMod val="50000"/>
                    </a:schemeClr>
                  </a:solidFill>
                  <a:latin typeface="微软雅黑" pitchFamily="34" charset="-122"/>
                  <a:ea typeface="微软雅黑" pitchFamily="34" charset="-122"/>
                </a:rPr>
                <a:t>基本情况</a:t>
              </a:r>
            </a:p>
          </p:txBody>
        </p:sp>
      </p:grpSp>
      <p:grpSp>
        <p:nvGrpSpPr>
          <p:cNvPr id="8" name="组合 7"/>
          <p:cNvGrpSpPr/>
          <p:nvPr/>
        </p:nvGrpSpPr>
        <p:grpSpPr>
          <a:xfrm>
            <a:off x="7455271" y="2777028"/>
            <a:ext cx="3890963" cy="792163"/>
            <a:chOff x="7448921" y="2492375"/>
            <a:chExt cx="3890963" cy="792163"/>
          </a:xfrm>
        </p:grpSpPr>
        <p:sp>
          <p:nvSpPr>
            <p:cNvPr id="18" name="Rectangle 17      (向天歌演示原创作品：www.TopPPT.cn)"/>
            <p:cNvSpPr/>
            <p:nvPr>
              <p:custDataLst>
                <p:tags r:id="rId12"/>
              </p:custDataLst>
            </p:nvPr>
          </p:nvSpPr>
          <p:spPr>
            <a:xfrm>
              <a:off x="7452096" y="2492375"/>
              <a:ext cx="3887788" cy="792163"/>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13" name="Rectangle 12      (向天歌演示原创作品：www.TopPPT.cn)"/>
            <p:cNvSpPr/>
            <p:nvPr>
              <p:custDataLst>
                <p:tags r:id="rId13"/>
              </p:custDataLst>
            </p:nvPr>
          </p:nvSpPr>
          <p:spPr>
            <a:xfrm>
              <a:off x="7448921" y="2492375"/>
              <a:ext cx="868363" cy="792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rPr>
                <a:t>2</a:t>
              </a:r>
              <a:endParaRPr kumimoji="0" lang="zh-CN" altLang="en-US" sz="2400" b="1" i="0" u="none" strike="noStrike" kern="1200" cap="none" spc="0" normalizeH="0" baseline="0" noProof="0" dirty="0">
                <a:ln>
                  <a:noFill/>
                </a:ln>
                <a:solidFill>
                  <a:schemeClr val="tx1"/>
                </a:solidFill>
                <a:effectLst/>
                <a:uLnTx/>
                <a:uFillTx/>
                <a:latin typeface="微软雅黑" pitchFamily="34" charset="-122"/>
                <a:ea typeface="微软雅黑" pitchFamily="34" charset="-122"/>
              </a:endParaRPr>
            </a:p>
          </p:txBody>
        </p:sp>
        <p:sp>
          <p:nvSpPr>
            <p:cNvPr id="6167" name="TextBox 42      (向天歌演示原创作品：www.TopPPT.cn)"/>
            <p:cNvSpPr txBox="1"/>
            <p:nvPr>
              <p:custDataLst>
                <p:tags r:id="rId14"/>
              </p:custDataLst>
            </p:nvPr>
          </p:nvSpPr>
          <p:spPr>
            <a:xfrm>
              <a:off x="8326809" y="2693988"/>
              <a:ext cx="3013075" cy="461665"/>
            </a:xfrm>
            <a:prstGeom prst="rect">
              <a:avLst/>
            </a:prstGeom>
            <a:noFill/>
            <a:ln w="9525">
              <a:noFill/>
            </a:ln>
          </p:spPr>
          <p:txBody>
            <a:bodyPr wrap="square">
              <a:spAutoFit/>
            </a:bodyPr>
            <a:lstStyle/>
            <a:p>
              <a:pPr lvl="0" algn="ctr" eaLnBrk="1" hangingPunct="1"/>
              <a:r>
                <a:rPr lang="zh-CN" altLang="en-US" sz="2400" b="1" dirty="0" smtClean="0">
                  <a:solidFill>
                    <a:schemeClr val="bg1">
                      <a:lumMod val="50000"/>
                    </a:schemeClr>
                  </a:solidFill>
                  <a:latin typeface="微软雅黑" pitchFamily="34" charset="-122"/>
                  <a:ea typeface="微软雅黑" pitchFamily="34" charset="-122"/>
                </a:rPr>
                <a:t>打造</a:t>
              </a:r>
              <a:r>
                <a:rPr lang="zh-CN" altLang="en-US" sz="2400" b="1" dirty="0">
                  <a:solidFill>
                    <a:schemeClr val="bg1">
                      <a:lumMod val="50000"/>
                    </a:schemeClr>
                  </a:solidFill>
                  <a:latin typeface="微软雅黑" pitchFamily="34" charset="-122"/>
                  <a:ea typeface="微软雅黑" pitchFamily="34" charset="-122"/>
                </a:rPr>
                <a:t>专业建设两链</a:t>
              </a:r>
            </a:p>
          </p:txBody>
        </p:sp>
      </p:grpSp>
      <p:grpSp>
        <p:nvGrpSpPr>
          <p:cNvPr id="7" name="组合 6"/>
          <p:cNvGrpSpPr/>
          <p:nvPr/>
        </p:nvGrpSpPr>
        <p:grpSpPr>
          <a:xfrm>
            <a:off x="7453684" y="3936856"/>
            <a:ext cx="3892550" cy="792163"/>
            <a:chOff x="7447334" y="3362325"/>
            <a:chExt cx="3892550" cy="792163"/>
          </a:xfrm>
        </p:grpSpPr>
        <p:sp>
          <p:nvSpPr>
            <p:cNvPr id="9" name="Rectangle 8      (向天歌演示原创作品：www.TopPPT.cn)"/>
            <p:cNvSpPr/>
            <p:nvPr>
              <p:custDataLst>
                <p:tags r:id="rId9"/>
              </p:custDataLst>
            </p:nvPr>
          </p:nvSpPr>
          <p:spPr>
            <a:xfrm>
              <a:off x="7452096" y="3362325"/>
              <a:ext cx="3887788" cy="792163"/>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14" name="Rectangle 13      (向天歌演示原创作品：www.TopPPT.cn)"/>
            <p:cNvSpPr/>
            <p:nvPr>
              <p:custDataLst>
                <p:tags r:id="rId10"/>
              </p:custDataLst>
            </p:nvPr>
          </p:nvSpPr>
          <p:spPr>
            <a:xfrm>
              <a:off x="7447334" y="3362325"/>
              <a:ext cx="868363" cy="790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rPr>
                <a:t>3</a:t>
              </a:r>
              <a:endParaRPr kumimoji="0" lang="zh-CN" altLang="en-US" sz="2400" b="1" i="0" u="none" strike="noStrike" kern="1200" cap="none" spc="0" normalizeH="0" baseline="0" noProof="0" dirty="0">
                <a:ln>
                  <a:noFill/>
                </a:ln>
                <a:solidFill>
                  <a:schemeClr val="tx1"/>
                </a:solidFill>
                <a:effectLst/>
                <a:uLnTx/>
                <a:uFillTx/>
                <a:latin typeface="微软雅黑" pitchFamily="34" charset="-122"/>
                <a:ea typeface="微软雅黑" pitchFamily="34" charset="-122"/>
              </a:endParaRPr>
            </a:p>
          </p:txBody>
        </p:sp>
        <p:sp>
          <p:nvSpPr>
            <p:cNvPr id="6168" name="TextBox 43      (向天歌演示原创作品：www.TopPPT.cn)"/>
            <p:cNvSpPr txBox="1"/>
            <p:nvPr>
              <p:custDataLst>
                <p:tags r:id="rId11"/>
              </p:custDataLst>
            </p:nvPr>
          </p:nvSpPr>
          <p:spPr>
            <a:xfrm>
              <a:off x="8326809" y="3554413"/>
              <a:ext cx="3013075" cy="461665"/>
            </a:xfrm>
            <a:prstGeom prst="rect">
              <a:avLst/>
            </a:prstGeom>
            <a:noFill/>
            <a:ln w="9525">
              <a:noFill/>
            </a:ln>
          </p:spPr>
          <p:txBody>
            <a:bodyPr wrap="square">
              <a:spAutoFit/>
            </a:bodyPr>
            <a:lstStyle/>
            <a:p>
              <a:pPr lvl="0" algn="ctr" eaLnBrk="1" hangingPunct="1"/>
              <a:r>
                <a:rPr lang="zh-CN" altLang="en-US" sz="2400" b="1" dirty="0" smtClean="0">
                  <a:solidFill>
                    <a:schemeClr val="bg1"/>
                  </a:solidFill>
                  <a:latin typeface="微软雅黑" pitchFamily="34" charset="-122"/>
                  <a:ea typeface="微软雅黑" pitchFamily="34" charset="-122"/>
                </a:rPr>
                <a:t>推进</a:t>
              </a:r>
              <a:r>
                <a:rPr lang="en-US" altLang="zh-CN" sz="2400" b="1" dirty="0" smtClean="0">
                  <a:solidFill>
                    <a:schemeClr val="bg1"/>
                  </a:solidFill>
                  <a:latin typeface="微软雅黑" pitchFamily="34" charset="-122"/>
                  <a:ea typeface="微软雅黑" pitchFamily="34" charset="-122"/>
                </a:rPr>
                <a:t>8</a:t>
              </a:r>
              <a:r>
                <a:rPr lang="zh-CN" altLang="en-US" sz="2400" b="1" dirty="0">
                  <a:solidFill>
                    <a:schemeClr val="bg1"/>
                  </a:solidFill>
                  <a:latin typeface="微软雅黑" pitchFamily="34" charset="-122"/>
                  <a:ea typeface="微软雅黑" pitchFamily="34" charset="-122"/>
                </a:rPr>
                <a:t>字螺旋诊改</a:t>
              </a:r>
            </a:p>
          </p:txBody>
        </p:sp>
      </p:grpSp>
      <p:grpSp>
        <p:nvGrpSpPr>
          <p:cNvPr id="3" name="组合 2"/>
          <p:cNvGrpSpPr/>
          <p:nvPr/>
        </p:nvGrpSpPr>
        <p:grpSpPr>
          <a:xfrm>
            <a:off x="7456859" y="5096684"/>
            <a:ext cx="3889375" cy="792163"/>
            <a:chOff x="7456859" y="5096684"/>
            <a:chExt cx="3889375" cy="792163"/>
          </a:xfrm>
        </p:grpSpPr>
        <p:sp>
          <p:nvSpPr>
            <p:cNvPr id="10" name="Rectangle 9      (向天歌演示原创作品：www.TopPPT.cn)"/>
            <p:cNvSpPr/>
            <p:nvPr>
              <p:custDataLst>
                <p:tags r:id="rId6"/>
              </p:custDataLst>
            </p:nvPr>
          </p:nvSpPr>
          <p:spPr>
            <a:xfrm>
              <a:off x="7456859" y="5096684"/>
              <a:ext cx="3889375" cy="792163"/>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15" name="Rectangle 14      (向天歌演示原创作品：www.TopPPT.cn)"/>
            <p:cNvSpPr/>
            <p:nvPr>
              <p:custDataLst>
                <p:tags r:id="rId7"/>
              </p:custDataLst>
            </p:nvPr>
          </p:nvSpPr>
          <p:spPr>
            <a:xfrm>
              <a:off x="7456859" y="5096684"/>
              <a:ext cx="869950" cy="792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rPr>
                <a:t>4</a:t>
              </a:r>
              <a:endParaRPr kumimoji="0" lang="zh-CN" altLang="en-US" sz="2400" b="1" i="0" u="none" strike="noStrike" kern="1200" cap="none" spc="0" normalizeH="0" baseline="0" noProof="0" dirty="0">
                <a:ln>
                  <a:noFill/>
                </a:ln>
                <a:solidFill>
                  <a:schemeClr val="tx1"/>
                </a:solidFill>
                <a:effectLst/>
                <a:uLnTx/>
                <a:uFillTx/>
                <a:latin typeface="微软雅黑" pitchFamily="34" charset="-122"/>
                <a:ea typeface="微软雅黑" pitchFamily="34" charset="-122"/>
              </a:endParaRPr>
            </a:p>
          </p:txBody>
        </p:sp>
        <p:sp>
          <p:nvSpPr>
            <p:cNvPr id="6169" name="TextBox 44      (向天歌演示原创作品：www.TopPPT.cn)"/>
            <p:cNvSpPr txBox="1"/>
            <p:nvPr>
              <p:custDataLst>
                <p:tags r:id="rId8"/>
              </p:custDataLst>
            </p:nvPr>
          </p:nvSpPr>
          <p:spPr>
            <a:xfrm>
              <a:off x="8333159" y="5266546"/>
              <a:ext cx="3013075" cy="461665"/>
            </a:xfrm>
            <a:prstGeom prst="rect">
              <a:avLst/>
            </a:prstGeom>
            <a:noFill/>
            <a:ln w="9525">
              <a:noFill/>
            </a:ln>
          </p:spPr>
          <p:txBody>
            <a:bodyPr wrap="square">
              <a:spAutoFit/>
            </a:bodyPr>
            <a:lstStyle/>
            <a:p>
              <a:pPr lvl="0" algn="ctr" eaLnBrk="1" hangingPunct="1"/>
              <a:r>
                <a:rPr lang="zh-CN" altLang="en-US" sz="2400" b="1" dirty="0" smtClean="0">
                  <a:solidFill>
                    <a:schemeClr val="bg1">
                      <a:lumMod val="50000"/>
                    </a:schemeClr>
                  </a:solidFill>
                  <a:latin typeface="微软雅黑" pitchFamily="34" charset="-122"/>
                  <a:ea typeface="微软雅黑" pitchFamily="34" charset="-122"/>
                </a:rPr>
                <a:t>不足</a:t>
              </a:r>
              <a:r>
                <a:rPr lang="zh-CN" altLang="en-US" sz="2400" b="1" dirty="0">
                  <a:solidFill>
                    <a:schemeClr val="bg1">
                      <a:lumMod val="50000"/>
                    </a:schemeClr>
                  </a:solidFill>
                  <a:latin typeface="微软雅黑" pitchFamily="34" charset="-122"/>
                  <a:ea typeface="微软雅黑" pitchFamily="34" charset="-122"/>
                </a:rPr>
                <a:t>与改进之处</a:t>
              </a:r>
            </a:p>
          </p:txBody>
        </p:sp>
      </p:grpSp>
      <p:pic>
        <p:nvPicPr>
          <p:cNvPr id="6146" name="Picture 2" descr="C:\Users\Administrator\Desktop\2015090122000693760.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67408" y="1628775"/>
            <a:ext cx="6302629" cy="4262438"/>
          </a:xfrm>
          <a:prstGeom prst="rect">
            <a:avLst/>
          </a:prstGeom>
          <a:noFill/>
          <a:ln w="1905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648961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向天歌演示原创作品：www.TopPPT.cn)"/>
          <p:cNvSpPr/>
          <p:nvPr>
            <p:custDataLst>
              <p:tags r:id="rId2"/>
            </p:custDataLst>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5" name="Rectangle 4      (向天歌演示原创作品：www.TopPPT.cn)"/>
          <p:cNvSpPr/>
          <p:nvPr>
            <p:custDataLst>
              <p:tags r:id="rId3"/>
            </p:custDataLst>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6" name="Rectangle 5      (向天歌演示原创作品：www.TopPPT.cn)"/>
          <p:cNvSpPr/>
          <p:nvPr>
            <p:custDataLst>
              <p:tags r:id="rId4"/>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45" name="Rectangle 32      (向天歌演示原创作品：www.TopPPT.cn)"/>
          <p:cNvSpPr/>
          <p:nvPr>
            <p:custDataLst>
              <p:tags r:id="rId5"/>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46" name="Rectangle 32      (向天歌演示原创作品：www.TopPPT.cn)"/>
          <p:cNvSpPr/>
          <p:nvPr>
            <p:custDataLst>
              <p:tags r:id="rId6"/>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47" name="TextBox 6      (向天歌演示原创作品：www.TopPPT.cn)"/>
          <p:cNvSpPr txBox="1"/>
          <p:nvPr>
            <p:custDataLst>
              <p:tags r:id="rId7"/>
            </p:custDataLst>
          </p:nvPr>
        </p:nvSpPr>
        <p:spPr>
          <a:xfrm>
            <a:off x="681038" y="304800"/>
            <a:ext cx="3590364" cy="461665"/>
          </a:xfrm>
          <a:prstGeom prst="rect">
            <a:avLst/>
          </a:prstGeom>
          <a:noFill/>
          <a:ln w="9525">
            <a:noFill/>
          </a:ln>
        </p:spPr>
        <p:txBody>
          <a:bodyPr wrap="square">
            <a:spAutoFit/>
          </a:bodyPr>
          <a:lstStyle/>
          <a:p>
            <a:pPr lvl="0" eaLnBrk="1" hangingPunct="1"/>
            <a:r>
              <a:rPr lang="en-US" altLang="zh-CN" sz="2400" b="1" dirty="0" smtClean="0">
                <a:latin typeface="微软雅黑" pitchFamily="34" charset="-122"/>
                <a:ea typeface="微软雅黑" pitchFamily="34" charset="-122"/>
              </a:rPr>
              <a:t>3. </a:t>
            </a:r>
            <a:r>
              <a:rPr lang="zh-CN" altLang="en-US" sz="2400" b="1" dirty="0" smtClean="0">
                <a:latin typeface="微软雅黑" pitchFamily="34" charset="-122"/>
                <a:ea typeface="微软雅黑" pitchFamily="34" charset="-122"/>
              </a:rPr>
              <a:t>推进</a:t>
            </a:r>
            <a:r>
              <a:rPr lang="en-US" altLang="zh-CN" sz="2400" b="1" dirty="0" smtClean="0">
                <a:latin typeface="微软雅黑" pitchFamily="34" charset="-122"/>
                <a:ea typeface="微软雅黑" pitchFamily="34" charset="-122"/>
              </a:rPr>
              <a:t>8</a:t>
            </a:r>
            <a:r>
              <a:rPr lang="zh-CN" altLang="en-US" sz="2400" b="1" dirty="0" smtClean="0">
                <a:latin typeface="微软雅黑" pitchFamily="34" charset="-122"/>
                <a:ea typeface="微软雅黑" pitchFamily="34" charset="-122"/>
              </a:rPr>
              <a:t>字诊改</a:t>
            </a:r>
            <a:endParaRPr lang="zh-CN" altLang="en-US" sz="2400" b="1" dirty="0">
              <a:latin typeface="微软雅黑" pitchFamily="34" charset="-122"/>
              <a:ea typeface="微软雅黑" pitchFamily="34" charset="-122"/>
            </a:endParaRPr>
          </a:p>
        </p:txBody>
      </p:sp>
      <p:grpSp>
        <p:nvGrpSpPr>
          <p:cNvPr id="49" name="组合 48"/>
          <p:cNvGrpSpPr/>
          <p:nvPr/>
        </p:nvGrpSpPr>
        <p:grpSpPr>
          <a:xfrm>
            <a:off x="3071664" y="260350"/>
            <a:ext cx="3088484" cy="432346"/>
            <a:chOff x="2783633" y="260350"/>
            <a:chExt cx="3088484" cy="432346"/>
          </a:xfrm>
        </p:grpSpPr>
        <p:cxnSp>
          <p:nvCxnSpPr>
            <p:cNvPr id="50" name="Straight Connector 69      (向天歌演示原创作品：www.TopPPT.cn)"/>
            <p:cNvCxnSpPr/>
            <p:nvPr>
              <p:custDataLst>
                <p:tags r:id="rId9"/>
              </p:custDataLst>
            </p:nvPr>
          </p:nvCxnSpPr>
          <p:spPr>
            <a:xfrm>
              <a:off x="2798286" y="260350"/>
              <a:ext cx="1" cy="428625"/>
            </a:xfrm>
            <a:prstGeom prst="line">
              <a:avLst/>
            </a:prstGeom>
            <a:ln w="19050">
              <a:solidFill>
                <a:srgbClr val="21A3D0"/>
              </a:solidFill>
              <a:prstDash val="sysDash"/>
            </a:ln>
          </p:spPr>
          <p:style>
            <a:lnRef idx="1">
              <a:schemeClr val="accent1"/>
            </a:lnRef>
            <a:fillRef idx="0">
              <a:schemeClr val="accent1"/>
            </a:fillRef>
            <a:effectRef idx="0">
              <a:schemeClr val="accent1"/>
            </a:effectRef>
            <a:fontRef idx="minor">
              <a:schemeClr val="tx1"/>
            </a:fontRef>
          </p:style>
        </p:cxnSp>
        <p:cxnSp>
          <p:nvCxnSpPr>
            <p:cNvPr id="51" name="Straight Connector 69      (向天歌演示原创作品：www.TopPPT.cn)"/>
            <p:cNvCxnSpPr/>
            <p:nvPr>
              <p:custDataLst>
                <p:tags r:id="rId10"/>
              </p:custDataLst>
            </p:nvPr>
          </p:nvCxnSpPr>
          <p:spPr>
            <a:xfrm flipH="1" flipV="1">
              <a:off x="2783633" y="688974"/>
              <a:ext cx="3088484" cy="3722"/>
            </a:xfrm>
            <a:prstGeom prst="line">
              <a:avLst/>
            </a:prstGeom>
            <a:ln w="19050">
              <a:solidFill>
                <a:srgbClr val="21A3D0"/>
              </a:solidFill>
              <a:prstDash val="sysDash"/>
            </a:ln>
          </p:spPr>
          <p:style>
            <a:lnRef idx="1">
              <a:schemeClr val="accent1"/>
            </a:lnRef>
            <a:fillRef idx="0">
              <a:schemeClr val="accent1"/>
            </a:fillRef>
            <a:effectRef idx="0">
              <a:schemeClr val="accent1"/>
            </a:effectRef>
            <a:fontRef idx="minor">
              <a:schemeClr val="tx1"/>
            </a:fontRef>
          </p:style>
        </p:cxnSp>
      </p:grpSp>
      <p:sp>
        <p:nvSpPr>
          <p:cNvPr id="52" name="TextBox 6      (向天歌演示原创作品：www.TopPPT.cn)"/>
          <p:cNvSpPr txBox="1"/>
          <p:nvPr>
            <p:custDataLst>
              <p:tags r:id="rId8"/>
            </p:custDataLst>
          </p:nvPr>
        </p:nvSpPr>
        <p:spPr>
          <a:xfrm>
            <a:off x="3143672" y="323364"/>
            <a:ext cx="3016476" cy="369332"/>
          </a:xfrm>
          <a:prstGeom prst="rect">
            <a:avLst/>
          </a:prstGeom>
          <a:noFill/>
          <a:ln w="9525">
            <a:noFill/>
          </a:ln>
        </p:spPr>
        <p:txBody>
          <a:bodyPr wrap="square">
            <a:spAutoFit/>
          </a:bodyPr>
          <a:lstStyle/>
          <a:p>
            <a:pPr lvl="0" eaLnBrk="1" hangingPunct="1"/>
            <a:r>
              <a:rPr lang="en-US" altLang="zh-CN" b="1" dirty="0" smtClean="0">
                <a:latin typeface="微软雅黑" pitchFamily="34" charset="-122"/>
                <a:ea typeface="微软雅黑" pitchFamily="34" charset="-122"/>
              </a:rPr>
              <a:t>3.1 </a:t>
            </a:r>
            <a:r>
              <a:rPr lang="zh-CN" altLang="en-US" b="1" dirty="0" smtClean="0">
                <a:latin typeface="微软雅黑" pitchFamily="34" charset="-122"/>
                <a:ea typeface="微软雅黑" pitchFamily="34" charset="-122"/>
              </a:rPr>
              <a:t>“</a:t>
            </a:r>
            <a:r>
              <a:rPr lang="en-US" altLang="zh-CN" b="1" dirty="0" smtClean="0">
                <a:latin typeface="微软雅黑" pitchFamily="34" charset="-122"/>
                <a:ea typeface="微软雅黑" pitchFamily="34" charset="-122"/>
              </a:rPr>
              <a:t>8</a:t>
            </a:r>
            <a:r>
              <a:rPr lang="zh-CN" altLang="en-US" b="1" dirty="0" smtClean="0">
                <a:latin typeface="微软雅黑" pitchFamily="34" charset="-122"/>
                <a:ea typeface="微软雅黑" pitchFamily="34" charset="-122"/>
              </a:rPr>
              <a:t>字”循环诊改思路</a:t>
            </a:r>
            <a:endParaRPr lang="zh-CN" altLang="en-US" b="1" dirty="0">
              <a:latin typeface="微软雅黑" pitchFamily="34" charset="-122"/>
              <a:ea typeface="微软雅黑" pitchFamily="34" charset="-122"/>
            </a:endParaRPr>
          </a:p>
        </p:txBody>
      </p:sp>
      <p:sp>
        <p:nvSpPr>
          <p:cNvPr id="14" name="TextBox 48"/>
          <p:cNvSpPr txBox="1"/>
          <p:nvPr/>
        </p:nvSpPr>
        <p:spPr>
          <a:xfrm>
            <a:off x="7029202" y="2186905"/>
            <a:ext cx="739775" cy="304800"/>
          </a:xfrm>
          <a:prstGeom prst="rect">
            <a:avLst/>
          </a:prstGeom>
          <a:noFill/>
        </p:spPr>
        <p:txBody>
          <a:bodyPr wrap="none">
            <a:spAutoFit/>
          </a:bodyPr>
          <a:lstStyle/>
          <a:p>
            <a:pPr algn="ctr" fontAlgn="auto">
              <a:spcBef>
                <a:spcPts val="0"/>
              </a:spcBef>
              <a:spcAft>
                <a:spcPts val="0"/>
              </a:spcAft>
              <a:defRPr/>
            </a:pPr>
            <a:r>
              <a:rPr lang="en-US" altLang="zh-CN" sz="1465" dirty="0">
                <a:solidFill>
                  <a:prstClr val="white"/>
                </a:solidFill>
                <a:latin typeface="等线" panose="02010600030101010101" charset="-122"/>
                <a:ea typeface="等线" panose="02010600030101010101" charset="-122"/>
              </a:rPr>
              <a:t>Text 03</a:t>
            </a:r>
            <a:endParaRPr lang="id-ID" altLang="zh-CN" sz="1465" dirty="0">
              <a:solidFill>
                <a:prstClr val="white"/>
              </a:solidFill>
              <a:latin typeface="等线" panose="02010600030101010101" charset="-122"/>
              <a:ea typeface="等线" panose="02010600030101010101" charset="-122"/>
            </a:endParaRPr>
          </a:p>
        </p:txBody>
      </p:sp>
      <p:sp>
        <p:nvSpPr>
          <p:cNvPr id="15" name="矩形: 圆角 6"/>
          <p:cNvSpPr/>
          <p:nvPr/>
        </p:nvSpPr>
        <p:spPr>
          <a:xfrm>
            <a:off x="6437064" y="1052736"/>
            <a:ext cx="1174750" cy="431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tLang="zh-CN" b="1" dirty="0">
              <a:latin typeface="微软雅黑" panose="020B0503020204020204" pitchFamily="34" charset="-122"/>
              <a:ea typeface="微软雅黑" panose="020B0503020204020204" pitchFamily="34" charset="-122"/>
            </a:endParaRPr>
          </a:p>
          <a:p>
            <a:pPr algn="ctr" fontAlgn="auto">
              <a:spcBef>
                <a:spcPts val="0"/>
              </a:spcBef>
              <a:spcAft>
                <a:spcPts val="0"/>
              </a:spcAft>
              <a:defRPr/>
            </a:pPr>
            <a:r>
              <a:rPr lang="zh-CN" altLang="en-US" b="1" dirty="0">
                <a:latin typeface="微软雅黑" panose="020B0503020204020204" pitchFamily="34" charset="-122"/>
                <a:ea typeface="微软雅黑" panose="020B0503020204020204" pitchFamily="34" charset="-122"/>
              </a:rPr>
              <a:t>发布预警</a:t>
            </a:r>
          </a:p>
          <a:p>
            <a:pPr algn="ctr" fontAlgn="auto">
              <a:spcBef>
                <a:spcPts val="0"/>
              </a:spcBef>
              <a:spcAft>
                <a:spcPts val="0"/>
              </a:spcAft>
              <a:defRPr/>
            </a:pPr>
            <a:endParaRPr lang="zh-CN" altLang="en-US" b="1" dirty="0">
              <a:latin typeface="微软雅黑" panose="020B0503020204020204" pitchFamily="34" charset="-122"/>
              <a:ea typeface="微软雅黑" panose="020B0503020204020204" pitchFamily="34" charset="-122"/>
            </a:endParaRPr>
          </a:p>
        </p:txBody>
      </p:sp>
      <p:sp>
        <p:nvSpPr>
          <p:cNvPr id="16" name="矩形: 圆角 9"/>
          <p:cNvSpPr/>
          <p:nvPr/>
        </p:nvSpPr>
        <p:spPr>
          <a:xfrm>
            <a:off x="9673778" y="1052736"/>
            <a:ext cx="1174750" cy="431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tLang="zh-CN" b="1" dirty="0">
              <a:latin typeface="微软雅黑" panose="020B0503020204020204" pitchFamily="34" charset="-122"/>
              <a:ea typeface="微软雅黑" panose="020B0503020204020204" pitchFamily="34" charset="-122"/>
            </a:endParaRPr>
          </a:p>
          <a:p>
            <a:pPr algn="ctr" fontAlgn="auto">
              <a:spcBef>
                <a:spcPts val="0"/>
              </a:spcBef>
              <a:spcAft>
                <a:spcPts val="0"/>
              </a:spcAft>
              <a:defRPr/>
            </a:pPr>
            <a:r>
              <a:rPr lang="zh-CN" altLang="en-US" b="1" dirty="0">
                <a:latin typeface="微软雅黑" panose="020B0503020204020204" pitchFamily="34" charset="-122"/>
                <a:ea typeface="微软雅黑" panose="020B0503020204020204" pitchFamily="34" charset="-122"/>
              </a:rPr>
              <a:t>数据分析</a:t>
            </a:r>
          </a:p>
          <a:p>
            <a:pPr algn="ctr" fontAlgn="auto">
              <a:spcBef>
                <a:spcPts val="0"/>
              </a:spcBef>
              <a:spcAft>
                <a:spcPts val="0"/>
              </a:spcAft>
              <a:defRPr/>
            </a:pPr>
            <a:endParaRPr lang="zh-CN" altLang="en-US" b="1" dirty="0">
              <a:latin typeface="微软雅黑" panose="020B0503020204020204" pitchFamily="34" charset="-122"/>
              <a:ea typeface="微软雅黑" panose="020B0503020204020204" pitchFamily="34" charset="-122"/>
            </a:endParaRPr>
          </a:p>
        </p:txBody>
      </p:sp>
      <p:cxnSp>
        <p:nvCxnSpPr>
          <p:cNvPr id="17" name="直接箭头连接符 16"/>
          <p:cNvCxnSpPr/>
          <p:nvPr/>
        </p:nvCxnSpPr>
        <p:spPr>
          <a:xfrm flipH="1">
            <a:off x="7922468" y="1268636"/>
            <a:ext cx="1485900"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8" name="矩形: 圆角 12"/>
          <p:cNvSpPr/>
          <p:nvPr/>
        </p:nvSpPr>
        <p:spPr>
          <a:xfrm>
            <a:off x="6437064" y="2248818"/>
            <a:ext cx="1198563" cy="431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tLang="zh-CN" b="1" dirty="0">
              <a:latin typeface="微软雅黑" panose="020B0503020204020204" pitchFamily="34" charset="-122"/>
              <a:ea typeface="微软雅黑" panose="020B0503020204020204" pitchFamily="34" charset="-122"/>
            </a:endParaRPr>
          </a:p>
          <a:p>
            <a:pPr algn="ctr" fontAlgn="auto">
              <a:spcBef>
                <a:spcPts val="0"/>
              </a:spcBef>
              <a:spcAft>
                <a:spcPts val="0"/>
              </a:spcAft>
              <a:defRPr/>
            </a:pPr>
            <a:r>
              <a:rPr lang="zh-CN" altLang="en-US" b="1" dirty="0">
                <a:latin typeface="微软雅黑" panose="020B0503020204020204" pitchFamily="34" charset="-122"/>
                <a:ea typeface="微软雅黑" panose="020B0503020204020204" pitchFamily="34" charset="-122"/>
              </a:rPr>
              <a:t>调整改进</a:t>
            </a:r>
          </a:p>
          <a:p>
            <a:pPr algn="ctr" fontAlgn="auto">
              <a:spcBef>
                <a:spcPts val="0"/>
              </a:spcBef>
              <a:spcAft>
                <a:spcPts val="0"/>
              </a:spcAft>
              <a:defRPr/>
            </a:pPr>
            <a:endParaRPr lang="zh-CN" altLang="en-US" b="1" dirty="0">
              <a:latin typeface="微软雅黑" panose="020B0503020204020204" pitchFamily="34" charset="-122"/>
              <a:ea typeface="微软雅黑" panose="020B0503020204020204" pitchFamily="34" charset="-122"/>
            </a:endParaRPr>
          </a:p>
        </p:txBody>
      </p:sp>
      <p:sp>
        <p:nvSpPr>
          <p:cNvPr id="19" name="矩形: 圆角 13"/>
          <p:cNvSpPr/>
          <p:nvPr/>
        </p:nvSpPr>
        <p:spPr>
          <a:xfrm>
            <a:off x="9673778" y="2250405"/>
            <a:ext cx="1174750" cy="431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tLang="zh-CN" b="1" dirty="0">
              <a:latin typeface="微软雅黑" panose="020B0503020204020204" pitchFamily="34" charset="-122"/>
              <a:ea typeface="微软雅黑" panose="020B0503020204020204" pitchFamily="34" charset="-122"/>
            </a:endParaRPr>
          </a:p>
          <a:p>
            <a:pPr algn="ctr" fontAlgn="auto">
              <a:spcBef>
                <a:spcPts val="0"/>
              </a:spcBef>
              <a:spcAft>
                <a:spcPts val="0"/>
              </a:spcAft>
              <a:defRPr/>
            </a:pPr>
            <a:r>
              <a:rPr lang="zh-CN" altLang="en-US" b="1" dirty="0">
                <a:latin typeface="微软雅黑" panose="020B0503020204020204" pitchFamily="34" charset="-122"/>
                <a:ea typeface="微软雅黑" panose="020B0503020204020204" pitchFamily="34" charset="-122"/>
              </a:rPr>
              <a:t>监测</a:t>
            </a:r>
          </a:p>
          <a:p>
            <a:pPr algn="ctr" fontAlgn="auto">
              <a:spcBef>
                <a:spcPts val="0"/>
              </a:spcBef>
              <a:spcAft>
                <a:spcPts val="0"/>
              </a:spcAft>
              <a:defRPr/>
            </a:pPr>
            <a:endParaRPr lang="zh-CN" altLang="en-US" b="1" dirty="0">
              <a:latin typeface="微软雅黑" panose="020B0503020204020204" pitchFamily="34" charset="-122"/>
              <a:ea typeface="微软雅黑" panose="020B0503020204020204" pitchFamily="34" charset="-122"/>
            </a:endParaRPr>
          </a:p>
        </p:txBody>
      </p:sp>
      <p:cxnSp>
        <p:nvCxnSpPr>
          <p:cNvPr id="20" name="直接箭头连接符 19"/>
          <p:cNvCxnSpPr/>
          <p:nvPr/>
        </p:nvCxnSpPr>
        <p:spPr>
          <a:xfrm flipH="1">
            <a:off x="7024439" y="1628552"/>
            <a:ext cx="0" cy="47625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1" name="矩形: 圆角 24"/>
          <p:cNvSpPr/>
          <p:nvPr/>
        </p:nvSpPr>
        <p:spPr>
          <a:xfrm>
            <a:off x="6437064" y="3475509"/>
            <a:ext cx="1198563" cy="431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tLang="zh-CN" b="1" dirty="0">
              <a:latin typeface="微软雅黑" panose="020B0503020204020204" pitchFamily="34" charset="-122"/>
              <a:ea typeface="微软雅黑" panose="020B0503020204020204" pitchFamily="34" charset="-122"/>
            </a:endParaRPr>
          </a:p>
          <a:p>
            <a:pPr algn="ctr" fontAlgn="auto">
              <a:spcBef>
                <a:spcPts val="0"/>
              </a:spcBef>
              <a:spcAft>
                <a:spcPts val="0"/>
              </a:spcAft>
              <a:defRPr/>
            </a:pPr>
            <a:r>
              <a:rPr lang="zh-CN" altLang="en-US" b="1" dirty="0">
                <a:latin typeface="微软雅黑" panose="020B0503020204020204" pitchFamily="34" charset="-122"/>
                <a:ea typeface="微软雅黑" panose="020B0503020204020204" pitchFamily="34" charset="-122"/>
              </a:rPr>
              <a:t>建设计划</a:t>
            </a:r>
          </a:p>
          <a:p>
            <a:pPr algn="ctr" fontAlgn="auto">
              <a:spcBef>
                <a:spcPts val="0"/>
              </a:spcBef>
              <a:spcAft>
                <a:spcPts val="0"/>
              </a:spcAft>
              <a:defRPr/>
            </a:pPr>
            <a:endParaRPr lang="zh-CN" altLang="en-US" b="1" dirty="0">
              <a:latin typeface="微软雅黑" panose="020B0503020204020204" pitchFamily="34" charset="-122"/>
              <a:ea typeface="微软雅黑" panose="020B0503020204020204" pitchFamily="34" charset="-122"/>
            </a:endParaRPr>
          </a:p>
        </p:txBody>
      </p:sp>
      <p:sp>
        <p:nvSpPr>
          <p:cNvPr id="22" name="矩形: 圆角 25"/>
          <p:cNvSpPr/>
          <p:nvPr/>
        </p:nvSpPr>
        <p:spPr>
          <a:xfrm>
            <a:off x="9673778" y="3475509"/>
            <a:ext cx="1168400" cy="431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b="1" dirty="0">
                <a:latin typeface="微软雅黑" panose="020B0503020204020204" pitchFamily="34" charset="-122"/>
                <a:ea typeface="微软雅黑" panose="020B0503020204020204" pitchFamily="34" charset="-122"/>
              </a:rPr>
              <a:t>实施</a:t>
            </a:r>
          </a:p>
        </p:txBody>
      </p:sp>
      <p:cxnSp>
        <p:nvCxnSpPr>
          <p:cNvPr id="23" name="直接箭头连接符 22"/>
          <p:cNvCxnSpPr/>
          <p:nvPr/>
        </p:nvCxnSpPr>
        <p:spPr>
          <a:xfrm>
            <a:off x="7022852" y="2815109"/>
            <a:ext cx="14287" cy="49847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nvCxnSpPr>
        <p:spPr>
          <a:xfrm flipV="1">
            <a:off x="10257978" y="2797621"/>
            <a:ext cx="3175" cy="487363"/>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a:off x="7946281" y="3691409"/>
            <a:ext cx="1462087"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6" name="矩形: 圆角 34"/>
          <p:cNvSpPr/>
          <p:nvPr/>
        </p:nvSpPr>
        <p:spPr>
          <a:xfrm>
            <a:off x="3647728" y="3475509"/>
            <a:ext cx="1249363" cy="431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tLang="zh-CN" b="1" dirty="0">
              <a:latin typeface="微软雅黑" panose="020B0503020204020204" pitchFamily="34" charset="-122"/>
              <a:ea typeface="微软雅黑" panose="020B0503020204020204" pitchFamily="34" charset="-122"/>
            </a:endParaRPr>
          </a:p>
          <a:p>
            <a:pPr algn="ctr" fontAlgn="auto">
              <a:spcBef>
                <a:spcPts val="0"/>
              </a:spcBef>
              <a:spcAft>
                <a:spcPts val="0"/>
              </a:spcAft>
              <a:defRPr/>
            </a:pPr>
            <a:r>
              <a:rPr lang="zh-CN" altLang="en-US" b="1" dirty="0">
                <a:latin typeface="微软雅黑" panose="020B0503020204020204" pitchFamily="34" charset="-122"/>
                <a:ea typeface="微软雅黑" panose="020B0503020204020204" pitchFamily="34" charset="-122"/>
              </a:rPr>
              <a:t>建设标准</a:t>
            </a:r>
          </a:p>
          <a:p>
            <a:pPr algn="ctr" fontAlgn="auto">
              <a:spcBef>
                <a:spcPts val="0"/>
              </a:spcBef>
              <a:spcAft>
                <a:spcPts val="0"/>
              </a:spcAft>
              <a:defRPr/>
            </a:pPr>
            <a:endParaRPr lang="zh-CN" altLang="en-US" b="1" dirty="0">
              <a:latin typeface="微软雅黑" panose="020B0503020204020204" pitchFamily="34" charset="-122"/>
              <a:ea typeface="微软雅黑" panose="020B0503020204020204" pitchFamily="34" charset="-122"/>
            </a:endParaRPr>
          </a:p>
        </p:txBody>
      </p:sp>
      <p:sp>
        <p:nvSpPr>
          <p:cNvPr id="27" name="矩形: 圆角 35"/>
          <p:cNvSpPr/>
          <p:nvPr/>
        </p:nvSpPr>
        <p:spPr>
          <a:xfrm>
            <a:off x="885776" y="3475509"/>
            <a:ext cx="1246187" cy="431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tLang="zh-CN" b="1" dirty="0">
              <a:latin typeface="微软雅黑" panose="020B0503020204020204" pitchFamily="34" charset="-122"/>
              <a:ea typeface="微软雅黑" panose="020B0503020204020204" pitchFamily="34" charset="-122"/>
            </a:endParaRPr>
          </a:p>
          <a:p>
            <a:pPr algn="ctr" fontAlgn="auto">
              <a:spcBef>
                <a:spcPts val="0"/>
              </a:spcBef>
              <a:spcAft>
                <a:spcPts val="0"/>
              </a:spcAft>
              <a:defRPr/>
            </a:pPr>
            <a:r>
              <a:rPr lang="zh-CN" altLang="en-US" b="1" dirty="0">
                <a:latin typeface="微软雅黑" panose="020B0503020204020204" pitchFamily="34" charset="-122"/>
                <a:ea typeface="微软雅黑" panose="020B0503020204020204" pitchFamily="34" charset="-122"/>
              </a:rPr>
              <a:t>建设目标</a:t>
            </a:r>
          </a:p>
          <a:p>
            <a:pPr algn="ctr" fontAlgn="auto">
              <a:spcBef>
                <a:spcPts val="0"/>
              </a:spcBef>
              <a:spcAft>
                <a:spcPts val="0"/>
              </a:spcAft>
              <a:defRPr/>
            </a:pPr>
            <a:endParaRPr lang="zh-CN" altLang="en-US" b="1" dirty="0">
              <a:latin typeface="微软雅黑" panose="020B0503020204020204" pitchFamily="34" charset="-122"/>
              <a:ea typeface="微软雅黑" panose="020B0503020204020204" pitchFamily="34" charset="-122"/>
            </a:endParaRPr>
          </a:p>
        </p:txBody>
      </p:sp>
      <p:cxnSp>
        <p:nvCxnSpPr>
          <p:cNvPr id="28" name="直接箭头连接符 27"/>
          <p:cNvCxnSpPr/>
          <p:nvPr/>
        </p:nvCxnSpPr>
        <p:spPr>
          <a:xfrm>
            <a:off x="2207568" y="3697759"/>
            <a:ext cx="138271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flipV="1">
            <a:off x="5159896" y="3691409"/>
            <a:ext cx="1080120" cy="635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31" name="矩形: 圆角 41"/>
          <p:cNvSpPr/>
          <p:nvPr/>
        </p:nvSpPr>
        <p:spPr>
          <a:xfrm>
            <a:off x="3722191" y="5733504"/>
            <a:ext cx="1249363" cy="431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tLang="zh-CN" b="1" dirty="0">
              <a:latin typeface="微软雅黑" panose="020B0503020204020204" pitchFamily="34" charset="-122"/>
              <a:ea typeface="微软雅黑" panose="020B0503020204020204" pitchFamily="34" charset="-122"/>
            </a:endParaRPr>
          </a:p>
          <a:p>
            <a:pPr algn="ctr" fontAlgn="auto">
              <a:spcBef>
                <a:spcPts val="0"/>
              </a:spcBef>
              <a:spcAft>
                <a:spcPts val="0"/>
              </a:spcAft>
              <a:defRPr/>
            </a:pPr>
            <a:r>
              <a:rPr lang="zh-CN" altLang="en-US" b="1" dirty="0">
                <a:latin typeface="微软雅黑" panose="020B0503020204020204" pitchFamily="34" charset="-122"/>
                <a:ea typeface="微软雅黑" panose="020B0503020204020204" pitchFamily="34" charset="-122"/>
              </a:rPr>
              <a:t>持续改进</a:t>
            </a:r>
          </a:p>
          <a:p>
            <a:pPr algn="ctr" fontAlgn="auto">
              <a:spcBef>
                <a:spcPts val="0"/>
              </a:spcBef>
              <a:spcAft>
                <a:spcPts val="0"/>
              </a:spcAft>
              <a:defRPr/>
            </a:pPr>
            <a:endParaRPr lang="zh-CN" altLang="en-US" b="1" dirty="0">
              <a:latin typeface="微软雅黑" panose="020B0503020204020204" pitchFamily="34" charset="-122"/>
              <a:ea typeface="微软雅黑" panose="020B0503020204020204" pitchFamily="34" charset="-122"/>
            </a:endParaRPr>
          </a:p>
        </p:txBody>
      </p:sp>
      <p:sp>
        <p:nvSpPr>
          <p:cNvPr id="32" name="矩形: 圆角 43"/>
          <p:cNvSpPr/>
          <p:nvPr/>
        </p:nvSpPr>
        <p:spPr>
          <a:xfrm>
            <a:off x="9673778" y="5733504"/>
            <a:ext cx="1174750" cy="431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tLang="zh-CN" b="1" dirty="0">
              <a:latin typeface="微软雅黑" panose="020B0503020204020204" pitchFamily="34" charset="-122"/>
              <a:ea typeface="微软雅黑" panose="020B0503020204020204" pitchFamily="34" charset="-122"/>
            </a:endParaRPr>
          </a:p>
          <a:p>
            <a:pPr algn="ctr" fontAlgn="auto">
              <a:spcBef>
                <a:spcPts val="0"/>
              </a:spcBef>
              <a:spcAft>
                <a:spcPts val="0"/>
              </a:spcAft>
              <a:defRPr/>
            </a:pPr>
            <a:r>
              <a:rPr lang="zh-CN" altLang="en-US" b="1" dirty="0">
                <a:latin typeface="微软雅黑" panose="020B0503020204020204" pitchFamily="34" charset="-122"/>
                <a:ea typeface="微软雅黑" panose="020B0503020204020204" pitchFamily="34" charset="-122"/>
              </a:rPr>
              <a:t>自我诊断</a:t>
            </a:r>
          </a:p>
          <a:p>
            <a:pPr algn="ctr" fontAlgn="auto">
              <a:spcBef>
                <a:spcPts val="0"/>
              </a:spcBef>
              <a:spcAft>
                <a:spcPts val="0"/>
              </a:spcAft>
              <a:defRPr/>
            </a:pPr>
            <a:endParaRPr lang="zh-CN" altLang="en-US" b="1" dirty="0">
              <a:latin typeface="微软雅黑" panose="020B0503020204020204" pitchFamily="34" charset="-122"/>
              <a:ea typeface="微软雅黑" panose="020B0503020204020204" pitchFamily="34" charset="-122"/>
            </a:endParaRPr>
          </a:p>
        </p:txBody>
      </p:sp>
      <p:sp>
        <p:nvSpPr>
          <p:cNvPr id="33" name="矩形: 圆角 44"/>
          <p:cNvSpPr>
            <a:spLocks noChangeArrowheads="1"/>
          </p:cNvSpPr>
          <p:nvPr/>
        </p:nvSpPr>
        <p:spPr bwMode="auto">
          <a:xfrm>
            <a:off x="479376" y="5652665"/>
            <a:ext cx="1939925" cy="728663"/>
          </a:xfrm>
          <a:prstGeom prst="roundRect">
            <a:avLst>
              <a:gd name="adj" fmla="val 16667"/>
            </a:avLst>
          </a:prstGeom>
          <a:solidFill>
            <a:srgbClr val="FFC000"/>
          </a:solidFill>
          <a:ln w="19050" algn="ctr">
            <a:solidFill>
              <a:schemeClr val="bg1"/>
            </a:solidFill>
            <a:miter lim="800000"/>
            <a:headEnd/>
            <a:tailEnd/>
          </a:ln>
        </p:spPr>
        <p:txBody>
          <a:bodyPr anchor="ctr"/>
          <a:lstStyle/>
          <a:p>
            <a:pPr algn="ctr"/>
            <a:endParaRPr lang="en-US" altLang="zh-CN" b="1">
              <a:solidFill>
                <a:srgbClr val="FF0000"/>
              </a:solidFill>
              <a:latin typeface="微软雅黑" pitchFamily="34" charset="-122"/>
              <a:ea typeface="微软雅黑" pitchFamily="34" charset="-122"/>
            </a:endParaRPr>
          </a:p>
          <a:p>
            <a:pPr algn="ctr"/>
            <a:r>
              <a:rPr lang="zh-CN" altLang="en-US" b="1">
                <a:solidFill>
                  <a:srgbClr val="FF0000"/>
                </a:solidFill>
                <a:latin typeface="微软雅黑" pitchFamily="34" charset="-122"/>
                <a:ea typeface="微软雅黑" pitchFamily="34" charset="-122"/>
              </a:rPr>
              <a:t>专业建设规划</a:t>
            </a:r>
          </a:p>
          <a:p>
            <a:pPr algn="ctr"/>
            <a:endParaRPr lang="zh-CN" altLang="en-US" b="1">
              <a:solidFill>
                <a:srgbClr val="FF0000"/>
              </a:solidFill>
              <a:latin typeface="微软雅黑" pitchFamily="34" charset="-122"/>
              <a:ea typeface="微软雅黑" pitchFamily="34" charset="-122"/>
            </a:endParaRPr>
          </a:p>
        </p:txBody>
      </p:sp>
      <p:cxnSp>
        <p:nvCxnSpPr>
          <p:cNvPr id="34" name="直接箭头连接符 33"/>
          <p:cNvCxnSpPr/>
          <p:nvPr/>
        </p:nvCxnSpPr>
        <p:spPr>
          <a:xfrm flipH="1" flipV="1">
            <a:off x="1508076" y="4077073"/>
            <a:ext cx="3175" cy="136815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5" name="直接箭头连接符 34"/>
          <p:cNvCxnSpPr/>
          <p:nvPr/>
        </p:nvCxnSpPr>
        <p:spPr>
          <a:xfrm flipH="1">
            <a:off x="5159896" y="5935117"/>
            <a:ext cx="1054099"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36" name="直接箭头连接符 35"/>
          <p:cNvCxnSpPr/>
          <p:nvPr/>
        </p:nvCxnSpPr>
        <p:spPr>
          <a:xfrm flipH="1">
            <a:off x="7850460" y="5963692"/>
            <a:ext cx="1485900"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37" name="直接箭头连接符 36"/>
          <p:cNvCxnSpPr/>
          <p:nvPr/>
        </p:nvCxnSpPr>
        <p:spPr>
          <a:xfrm flipH="1">
            <a:off x="2495600" y="5949404"/>
            <a:ext cx="1092200" cy="4763"/>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38" name="直接箭头连接符 37"/>
          <p:cNvCxnSpPr/>
          <p:nvPr/>
        </p:nvCxnSpPr>
        <p:spPr>
          <a:xfrm>
            <a:off x="10257978" y="4149080"/>
            <a:ext cx="0" cy="132080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p:cNvCxnSpPr/>
          <p:nvPr/>
        </p:nvCxnSpPr>
        <p:spPr>
          <a:xfrm flipH="1" flipV="1">
            <a:off x="10251628" y="1628552"/>
            <a:ext cx="6350" cy="48577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40" name="矩形: 圆角 42"/>
          <p:cNvSpPr/>
          <p:nvPr/>
        </p:nvSpPr>
        <p:spPr>
          <a:xfrm>
            <a:off x="6437064" y="5733504"/>
            <a:ext cx="1192213" cy="431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tLang="zh-CN" b="1" dirty="0">
              <a:latin typeface="微软雅黑" panose="020B0503020204020204" pitchFamily="34" charset="-122"/>
              <a:ea typeface="微软雅黑" panose="020B0503020204020204" pitchFamily="34" charset="-122"/>
            </a:endParaRPr>
          </a:p>
          <a:p>
            <a:pPr algn="ctr" fontAlgn="auto">
              <a:spcBef>
                <a:spcPts val="0"/>
              </a:spcBef>
              <a:spcAft>
                <a:spcPts val="0"/>
              </a:spcAft>
              <a:defRPr/>
            </a:pPr>
            <a:r>
              <a:rPr lang="zh-CN" altLang="en-US" b="1" dirty="0">
                <a:latin typeface="微软雅黑" panose="020B0503020204020204" pitchFamily="34" charset="-122"/>
                <a:ea typeface="微软雅黑" panose="020B0503020204020204" pitchFamily="34" charset="-122"/>
              </a:rPr>
              <a:t>改进计划</a:t>
            </a:r>
          </a:p>
          <a:p>
            <a:pPr algn="ctr" fontAlgn="auto">
              <a:spcBef>
                <a:spcPts val="0"/>
              </a:spcBef>
              <a:spcAft>
                <a:spcPts val="0"/>
              </a:spcAft>
              <a:defRPr/>
            </a:pPr>
            <a:endParaRPr lang="zh-CN" altLang="en-US" b="1" dirty="0">
              <a:latin typeface="微软雅黑" panose="020B0503020204020204" pitchFamily="34" charset="-122"/>
              <a:ea typeface="微软雅黑" panose="020B0503020204020204" pitchFamily="34" charset="-122"/>
            </a:endParaRPr>
          </a:p>
        </p:txBody>
      </p:sp>
      <p:sp>
        <p:nvSpPr>
          <p:cNvPr id="42" name="Oval 217"/>
          <p:cNvSpPr>
            <a:spLocks noChangeArrowheads="1"/>
          </p:cNvSpPr>
          <p:nvPr/>
        </p:nvSpPr>
        <p:spPr bwMode="auto">
          <a:xfrm>
            <a:off x="3674194" y="4365104"/>
            <a:ext cx="5518150" cy="914400"/>
          </a:xfrm>
          <a:prstGeom prst="ellipse">
            <a:avLst/>
          </a:prstGeom>
          <a:noFill/>
          <a:ln w="28575">
            <a:solidFill>
              <a:schemeClr val="accent1"/>
            </a:solidFill>
            <a:round/>
            <a:headEnd/>
            <a:tailEnd/>
          </a:ln>
        </p:spPr>
        <p:txBody>
          <a:bodyPr wrap="none" anchor="ctr"/>
          <a:lstStyle/>
          <a:p>
            <a:pPr algn="ctr"/>
            <a:r>
              <a:rPr lang="zh-CN" altLang="en-US" b="1">
                <a:solidFill>
                  <a:srgbClr val="FF0000"/>
                </a:solidFill>
                <a:latin typeface="黑体" pitchFamily="49" charset="-122"/>
                <a:ea typeface="黑体" pitchFamily="49" charset="-122"/>
              </a:rPr>
              <a:t>大螺旋：以</a:t>
            </a:r>
            <a:r>
              <a:rPr lang="en-US" altLang="zh-CN" b="1">
                <a:solidFill>
                  <a:srgbClr val="FF0000"/>
                </a:solidFill>
                <a:latin typeface="黑体" pitchFamily="49" charset="-122"/>
                <a:ea typeface="黑体" pitchFamily="49" charset="-122"/>
              </a:rPr>
              <a:t>3</a:t>
            </a:r>
            <a:r>
              <a:rPr lang="zh-CN" altLang="en-US" b="1">
                <a:solidFill>
                  <a:srgbClr val="FF0000"/>
                </a:solidFill>
                <a:latin typeface="黑体" pitchFamily="49" charset="-122"/>
                <a:ea typeface="黑体" pitchFamily="49" charset="-122"/>
              </a:rPr>
              <a:t>年为周期，周期性诊改报告</a:t>
            </a:r>
            <a:endParaRPr lang="zh-CN" altLang="en-US">
              <a:solidFill>
                <a:srgbClr val="FF0000"/>
              </a:solidFill>
              <a:latin typeface="黑体" pitchFamily="49" charset="-122"/>
              <a:ea typeface="黑体" pitchFamily="49" charset="-122"/>
            </a:endParaRPr>
          </a:p>
        </p:txBody>
      </p:sp>
      <p:sp>
        <p:nvSpPr>
          <p:cNvPr id="43" name="Oval 218"/>
          <p:cNvSpPr>
            <a:spLocks noChangeArrowheads="1"/>
          </p:cNvSpPr>
          <p:nvPr/>
        </p:nvSpPr>
        <p:spPr bwMode="auto">
          <a:xfrm>
            <a:off x="7933010" y="2043584"/>
            <a:ext cx="1531220" cy="997718"/>
          </a:xfrm>
          <a:prstGeom prst="ellipse">
            <a:avLst/>
          </a:prstGeom>
          <a:noFill/>
          <a:ln w="28575">
            <a:solidFill>
              <a:schemeClr val="accent1"/>
            </a:solidFill>
            <a:round/>
            <a:headEnd/>
            <a:tailEnd/>
          </a:ln>
        </p:spPr>
        <p:txBody>
          <a:bodyPr wrap="none" anchor="ctr"/>
          <a:lstStyle/>
          <a:p>
            <a:pPr algn="ctr"/>
            <a:r>
              <a:rPr lang="zh-CN" altLang="en-US" sz="1600" b="1" dirty="0">
                <a:solidFill>
                  <a:srgbClr val="FF0000"/>
                </a:solidFill>
                <a:ea typeface="黑体" pitchFamily="49" charset="-122"/>
              </a:rPr>
              <a:t>小螺旋：</a:t>
            </a:r>
            <a:endParaRPr lang="en-US" altLang="zh-CN" sz="1600" b="1" dirty="0">
              <a:solidFill>
                <a:srgbClr val="FF0000"/>
              </a:solidFill>
              <a:ea typeface="黑体" pitchFamily="49" charset="-122"/>
            </a:endParaRPr>
          </a:p>
          <a:p>
            <a:pPr algn="ctr"/>
            <a:r>
              <a:rPr lang="zh-CN" altLang="en-US" sz="1600" b="1" dirty="0">
                <a:solidFill>
                  <a:srgbClr val="FF0000"/>
                </a:solidFill>
                <a:ea typeface="黑体" pitchFamily="49" charset="-122"/>
              </a:rPr>
              <a:t>年度监测数据</a:t>
            </a:r>
            <a:endParaRPr lang="zh-CN" altLang="en-US" sz="1600" dirty="0">
              <a:solidFill>
                <a:srgbClr val="FF0000"/>
              </a:solidFill>
              <a:ea typeface="黑体" pitchFamily="49" charset="-122"/>
            </a:endParaRPr>
          </a:p>
        </p:txBody>
      </p:sp>
      <p:sp>
        <p:nvSpPr>
          <p:cNvPr id="2" name="矩形 1"/>
          <p:cNvSpPr/>
          <p:nvPr/>
        </p:nvSpPr>
        <p:spPr>
          <a:xfrm>
            <a:off x="1054254" y="1043444"/>
            <a:ext cx="3070071" cy="369332"/>
          </a:xfrm>
          <a:prstGeom prst="rect">
            <a:avLst/>
          </a:prstGeom>
        </p:spPr>
        <p:txBody>
          <a:bodyPr wrap="none">
            <a:spAutoFit/>
          </a:bodyPr>
          <a:lstStyle/>
          <a:p>
            <a:r>
              <a:rPr lang="en-US" altLang="zh-CN" b="1" dirty="0" smtClean="0">
                <a:solidFill>
                  <a:srgbClr val="FF0000"/>
                </a:solidFill>
                <a:latin typeface="Times New Roman" pitchFamily="18" charset="0"/>
                <a:ea typeface="微软雅黑" pitchFamily="34" charset="-122"/>
                <a:cs typeface="Times New Roman" pitchFamily="18" charset="0"/>
              </a:rPr>
              <a:t>9</a:t>
            </a:r>
            <a:r>
              <a:rPr lang="zh-CN" altLang="en-US" b="1" dirty="0" smtClean="0">
                <a:solidFill>
                  <a:srgbClr val="FF0000"/>
                </a:solidFill>
                <a:latin typeface="Times New Roman" pitchFamily="18" charset="0"/>
                <a:ea typeface="微软雅黑" pitchFamily="34" charset="-122"/>
                <a:cs typeface="Times New Roman" pitchFamily="18" charset="0"/>
              </a:rPr>
              <a:t>类</a:t>
            </a:r>
            <a:r>
              <a:rPr lang="zh-CN" altLang="en-US" b="1" dirty="0" smtClean="0">
                <a:latin typeface="Times New Roman" pitchFamily="18" charset="0"/>
                <a:ea typeface="微软雅黑" pitchFamily="34" charset="-122"/>
                <a:cs typeface="Times New Roman" pitchFamily="18" charset="0"/>
              </a:rPr>
              <a:t>评价项目，</a:t>
            </a:r>
            <a:r>
              <a:rPr lang="en-US" altLang="zh-CN" b="1" dirty="0" smtClean="0">
                <a:solidFill>
                  <a:srgbClr val="FF0000"/>
                </a:solidFill>
                <a:latin typeface="Times New Roman" pitchFamily="18" charset="0"/>
                <a:ea typeface="微软雅黑" pitchFamily="34" charset="-122"/>
                <a:cs typeface="Times New Roman" pitchFamily="18" charset="0"/>
              </a:rPr>
              <a:t>55</a:t>
            </a:r>
            <a:r>
              <a:rPr lang="zh-CN" altLang="en-US" b="1" dirty="0" smtClean="0">
                <a:solidFill>
                  <a:srgbClr val="FF0000"/>
                </a:solidFill>
                <a:latin typeface="Times New Roman" pitchFamily="18" charset="0"/>
                <a:ea typeface="微软雅黑" pitchFamily="34" charset="-122"/>
                <a:cs typeface="Times New Roman" pitchFamily="18" charset="0"/>
              </a:rPr>
              <a:t>个</a:t>
            </a:r>
            <a:r>
              <a:rPr lang="zh-CN" altLang="en-US" b="1" dirty="0" smtClean="0">
                <a:latin typeface="Times New Roman" pitchFamily="18" charset="0"/>
                <a:ea typeface="微软雅黑" pitchFamily="34" charset="-122"/>
                <a:cs typeface="Times New Roman" pitchFamily="18" charset="0"/>
              </a:rPr>
              <a:t>评价指标</a:t>
            </a:r>
            <a:endParaRPr lang="zh-CN" altLang="en-US" b="1" dirty="0">
              <a:latin typeface="Times New Roman" pitchFamily="18" charset="0"/>
              <a:ea typeface="微软雅黑" pitchFamily="34" charset="-122"/>
              <a:cs typeface="Times New Roman" pitchFamily="18" charset="0"/>
            </a:endParaRPr>
          </a:p>
        </p:txBody>
      </p:sp>
      <p:sp>
        <p:nvSpPr>
          <p:cNvPr id="3" name="矩形 2"/>
          <p:cNvSpPr/>
          <p:nvPr/>
        </p:nvSpPr>
        <p:spPr>
          <a:xfrm>
            <a:off x="1065263" y="1465923"/>
            <a:ext cx="2368473" cy="369332"/>
          </a:xfrm>
          <a:prstGeom prst="rect">
            <a:avLst/>
          </a:prstGeom>
        </p:spPr>
        <p:txBody>
          <a:bodyPr wrap="square">
            <a:spAutoFit/>
          </a:bodyPr>
          <a:lstStyle/>
          <a:p>
            <a:r>
              <a:rPr lang="en-US" altLang="zh-CN" dirty="0" smtClean="0">
                <a:solidFill>
                  <a:srgbClr val="FF0000"/>
                </a:solidFill>
                <a:latin typeface="微软雅黑" pitchFamily="34" charset="-122"/>
                <a:ea typeface="微软雅黑" pitchFamily="34" charset="-122"/>
              </a:rPr>
              <a:t>1. </a:t>
            </a:r>
            <a:r>
              <a:rPr lang="zh-CN" altLang="zh-CN" dirty="0" smtClean="0">
                <a:solidFill>
                  <a:srgbClr val="FF0000"/>
                </a:solidFill>
                <a:latin typeface="微软雅黑" pitchFamily="34" charset="-122"/>
                <a:ea typeface="微软雅黑" pitchFamily="34" charset="-122"/>
              </a:rPr>
              <a:t>专业动态调整机制</a:t>
            </a:r>
            <a:endParaRPr lang="zh-CN" altLang="en-US" dirty="0">
              <a:solidFill>
                <a:srgbClr val="FF0000"/>
              </a:solidFill>
              <a:latin typeface="微软雅黑" pitchFamily="34" charset="-122"/>
              <a:ea typeface="微软雅黑" pitchFamily="34" charset="-122"/>
            </a:endParaRPr>
          </a:p>
        </p:txBody>
      </p:sp>
      <p:sp>
        <p:nvSpPr>
          <p:cNvPr id="7" name="矩形 6"/>
          <p:cNvSpPr/>
          <p:nvPr/>
        </p:nvSpPr>
        <p:spPr>
          <a:xfrm>
            <a:off x="1065264" y="1828355"/>
            <a:ext cx="1971675" cy="369332"/>
          </a:xfrm>
          <a:prstGeom prst="rect">
            <a:avLst/>
          </a:prstGeom>
        </p:spPr>
        <p:txBody>
          <a:bodyPr wrap="square">
            <a:spAutoFit/>
          </a:bodyPr>
          <a:lstStyle/>
          <a:p>
            <a:r>
              <a:rPr lang="en-US" altLang="zh-CN" dirty="0" smtClean="0">
                <a:solidFill>
                  <a:srgbClr val="FF0000"/>
                </a:solidFill>
                <a:latin typeface="微软雅黑" pitchFamily="34" charset="-122"/>
                <a:ea typeface="微软雅黑" pitchFamily="34" charset="-122"/>
              </a:rPr>
              <a:t>2. </a:t>
            </a:r>
            <a:r>
              <a:rPr lang="zh-CN" altLang="en-US" dirty="0" smtClean="0">
                <a:solidFill>
                  <a:srgbClr val="FF0000"/>
                </a:solidFill>
                <a:latin typeface="微软雅黑" pitchFamily="34" charset="-122"/>
                <a:ea typeface="微软雅黑" pitchFamily="34" charset="-122"/>
              </a:rPr>
              <a:t>校企合作机制</a:t>
            </a:r>
            <a:endParaRPr lang="zh-CN" altLang="en-US" dirty="0">
              <a:solidFill>
                <a:srgbClr val="FF0000"/>
              </a:solidFill>
              <a:latin typeface="微软雅黑" pitchFamily="34" charset="-122"/>
              <a:ea typeface="微软雅黑" pitchFamily="34" charset="-122"/>
            </a:endParaRPr>
          </a:p>
        </p:txBody>
      </p:sp>
      <p:sp>
        <p:nvSpPr>
          <p:cNvPr id="48" name="矩形 47"/>
          <p:cNvSpPr/>
          <p:nvPr/>
        </p:nvSpPr>
        <p:spPr>
          <a:xfrm>
            <a:off x="1065264" y="2190787"/>
            <a:ext cx="1971675" cy="369332"/>
          </a:xfrm>
          <a:prstGeom prst="rect">
            <a:avLst/>
          </a:prstGeom>
        </p:spPr>
        <p:txBody>
          <a:bodyPr wrap="square">
            <a:spAutoFit/>
          </a:bodyPr>
          <a:lstStyle/>
          <a:p>
            <a:r>
              <a:rPr lang="en-US" altLang="zh-CN" dirty="0" smtClean="0">
                <a:solidFill>
                  <a:srgbClr val="FF0000"/>
                </a:solidFill>
                <a:latin typeface="微软雅黑" pitchFamily="34" charset="-122"/>
                <a:ea typeface="微软雅黑" pitchFamily="34" charset="-122"/>
              </a:rPr>
              <a:t>3. </a:t>
            </a:r>
            <a:r>
              <a:rPr lang="zh-CN" altLang="en-US" dirty="0" smtClean="0">
                <a:solidFill>
                  <a:srgbClr val="FF0000"/>
                </a:solidFill>
                <a:latin typeface="微软雅黑" pitchFamily="34" charset="-122"/>
                <a:ea typeface="微软雅黑" pitchFamily="34" charset="-122"/>
              </a:rPr>
              <a:t>人才培养模式</a:t>
            </a:r>
            <a:endParaRPr lang="zh-CN" altLang="en-US" dirty="0">
              <a:solidFill>
                <a:srgbClr val="FF0000"/>
              </a:solidFill>
              <a:latin typeface="微软雅黑" pitchFamily="34" charset="-122"/>
              <a:ea typeface="微软雅黑" pitchFamily="34" charset="-122"/>
            </a:endParaRPr>
          </a:p>
        </p:txBody>
      </p:sp>
      <p:sp>
        <p:nvSpPr>
          <p:cNvPr id="53" name="矩形 52"/>
          <p:cNvSpPr/>
          <p:nvPr/>
        </p:nvSpPr>
        <p:spPr>
          <a:xfrm>
            <a:off x="1065264" y="2553989"/>
            <a:ext cx="1971675" cy="369332"/>
          </a:xfrm>
          <a:prstGeom prst="rect">
            <a:avLst/>
          </a:prstGeom>
        </p:spPr>
        <p:txBody>
          <a:bodyPr wrap="square">
            <a:spAutoFit/>
          </a:bodyPr>
          <a:lstStyle/>
          <a:p>
            <a:r>
              <a:rPr lang="en-US" altLang="zh-CN" dirty="0" smtClean="0">
                <a:solidFill>
                  <a:srgbClr val="FF0000"/>
                </a:solidFill>
                <a:latin typeface="微软雅黑" pitchFamily="34" charset="-122"/>
                <a:ea typeface="微软雅黑" pitchFamily="34" charset="-122"/>
              </a:rPr>
              <a:t>4. </a:t>
            </a:r>
            <a:r>
              <a:rPr lang="zh-CN" altLang="en-US" dirty="0" smtClean="0">
                <a:solidFill>
                  <a:srgbClr val="FF0000"/>
                </a:solidFill>
                <a:latin typeface="微软雅黑" pitchFamily="34" charset="-122"/>
                <a:ea typeface="微软雅黑" pitchFamily="34" charset="-122"/>
              </a:rPr>
              <a:t>课程体系改革</a:t>
            </a:r>
            <a:endParaRPr lang="zh-CN" altLang="en-US" dirty="0">
              <a:solidFill>
                <a:srgbClr val="FF0000"/>
              </a:solidFill>
              <a:latin typeface="微软雅黑" pitchFamily="34" charset="-122"/>
              <a:ea typeface="微软雅黑" pitchFamily="34" charset="-122"/>
            </a:endParaRPr>
          </a:p>
        </p:txBody>
      </p:sp>
      <p:sp>
        <p:nvSpPr>
          <p:cNvPr id="54" name="矩形 53"/>
          <p:cNvSpPr/>
          <p:nvPr/>
        </p:nvSpPr>
        <p:spPr>
          <a:xfrm>
            <a:off x="1065264" y="2915652"/>
            <a:ext cx="1971675" cy="369332"/>
          </a:xfrm>
          <a:prstGeom prst="rect">
            <a:avLst/>
          </a:prstGeom>
        </p:spPr>
        <p:txBody>
          <a:bodyPr wrap="square">
            <a:spAutoFit/>
          </a:bodyPr>
          <a:lstStyle/>
          <a:p>
            <a:r>
              <a:rPr lang="en-US" altLang="zh-CN" dirty="0" smtClean="0">
                <a:solidFill>
                  <a:srgbClr val="FF0000"/>
                </a:solidFill>
                <a:latin typeface="微软雅黑" pitchFamily="34" charset="-122"/>
                <a:ea typeface="微软雅黑" pitchFamily="34" charset="-122"/>
              </a:rPr>
              <a:t>5. </a:t>
            </a:r>
            <a:r>
              <a:rPr lang="zh-CN" altLang="en-US" dirty="0" smtClean="0">
                <a:solidFill>
                  <a:srgbClr val="FF0000"/>
                </a:solidFill>
                <a:latin typeface="微软雅黑" pitchFamily="34" charset="-122"/>
                <a:ea typeface="微软雅黑" pitchFamily="34" charset="-122"/>
              </a:rPr>
              <a:t>专业教学团队</a:t>
            </a:r>
            <a:endParaRPr lang="zh-CN" altLang="en-US" dirty="0">
              <a:solidFill>
                <a:srgbClr val="FF0000"/>
              </a:solidFill>
              <a:latin typeface="微软雅黑" pitchFamily="34" charset="-122"/>
              <a:ea typeface="微软雅黑" pitchFamily="34" charset="-122"/>
            </a:endParaRPr>
          </a:p>
        </p:txBody>
      </p:sp>
      <p:sp>
        <p:nvSpPr>
          <p:cNvPr id="55" name="矩形 54"/>
          <p:cNvSpPr/>
          <p:nvPr/>
        </p:nvSpPr>
        <p:spPr>
          <a:xfrm>
            <a:off x="3836293" y="1465923"/>
            <a:ext cx="1971675" cy="369332"/>
          </a:xfrm>
          <a:prstGeom prst="rect">
            <a:avLst/>
          </a:prstGeom>
        </p:spPr>
        <p:txBody>
          <a:bodyPr wrap="square">
            <a:spAutoFit/>
          </a:bodyPr>
          <a:lstStyle/>
          <a:p>
            <a:r>
              <a:rPr lang="en-US" altLang="zh-CN" dirty="0" smtClean="0">
                <a:solidFill>
                  <a:srgbClr val="FF0000"/>
                </a:solidFill>
                <a:latin typeface="微软雅黑" pitchFamily="34" charset="-122"/>
                <a:ea typeface="微软雅黑" pitchFamily="34" charset="-122"/>
              </a:rPr>
              <a:t>6. </a:t>
            </a:r>
            <a:r>
              <a:rPr lang="zh-CN" altLang="en-US" dirty="0" smtClean="0">
                <a:solidFill>
                  <a:srgbClr val="FF0000"/>
                </a:solidFill>
                <a:latin typeface="微软雅黑" pitchFamily="34" charset="-122"/>
                <a:ea typeface="微软雅黑" pitchFamily="34" charset="-122"/>
              </a:rPr>
              <a:t>实践教学基地</a:t>
            </a:r>
            <a:endParaRPr lang="zh-CN" altLang="en-US" dirty="0">
              <a:solidFill>
                <a:srgbClr val="FF0000"/>
              </a:solidFill>
              <a:latin typeface="微软雅黑" pitchFamily="34" charset="-122"/>
              <a:ea typeface="微软雅黑" pitchFamily="34" charset="-122"/>
            </a:endParaRPr>
          </a:p>
        </p:txBody>
      </p:sp>
      <p:sp>
        <p:nvSpPr>
          <p:cNvPr id="56" name="矩形 55"/>
          <p:cNvSpPr/>
          <p:nvPr/>
        </p:nvSpPr>
        <p:spPr>
          <a:xfrm>
            <a:off x="3827612" y="1828612"/>
            <a:ext cx="2772444" cy="369332"/>
          </a:xfrm>
          <a:prstGeom prst="rect">
            <a:avLst/>
          </a:prstGeom>
        </p:spPr>
        <p:txBody>
          <a:bodyPr wrap="square">
            <a:spAutoFit/>
          </a:bodyPr>
          <a:lstStyle/>
          <a:p>
            <a:r>
              <a:rPr lang="en-US" altLang="zh-CN" dirty="0" smtClean="0">
                <a:solidFill>
                  <a:srgbClr val="FF0000"/>
                </a:solidFill>
                <a:latin typeface="微软雅黑" pitchFamily="34" charset="-122"/>
                <a:ea typeface="微软雅黑" pitchFamily="34" charset="-122"/>
              </a:rPr>
              <a:t>7. </a:t>
            </a:r>
            <a:r>
              <a:rPr lang="zh-CN" altLang="en-US" dirty="0" smtClean="0">
                <a:solidFill>
                  <a:srgbClr val="FF0000"/>
                </a:solidFill>
                <a:latin typeface="微软雅黑" pitchFamily="34" charset="-122"/>
                <a:ea typeface="微软雅黑" pitchFamily="34" charset="-122"/>
              </a:rPr>
              <a:t>专业教学资源</a:t>
            </a:r>
            <a:endParaRPr lang="zh-CN" altLang="en-US" dirty="0">
              <a:solidFill>
                <a:srgbClr val="FF0000"/>
              </a:solidFill>
              <a:latin typeface="微软雅黑" pitchFamily="34" charset="-122"/>
              <a:ea typeface="微软雅黑" pitchFamily="34" charset="-122"/>
            </a:endParaRPr>
          </a:p>
        </p:txBody>
      </p:sp>
      <p:sp>
        <p:nvSpPr>
          <p:cNvPr id="57" name="矩形 56"/>
          <p:cNvSpPr/>
          <p:nvPr/>
        </p:nvSpPr>
        <p:spPr>
          <a:xfrm>
            <a:off x="3827612" y="2191301"/>
            <a:ext cx="2304256" cy="369332"/>
          </a:xfrm>
          <a:prstGeom prst="rect">
            <a:avLst/>
          </a:prstGeom>
        </p:spPr>
        <p:txBody>
          <a:bodyPr wrap="square">
            <a:spAutoFit/>
          </a:bodyPr>
          <a:lstStyle/>
          <a:p>
            <a:r>
              <a:rPr lang="en-US" altLang="zh-CN" dirty="0" smtClean="0">
                <a:solidFill>
                  <a:srgbClr val="FF0000"/>
                </a:solidFill>
                <a:latin typeface="微软雅黑" pitchFamily="34" charset="-122"/>
                <a:ea typeface="微软雅黑" pitchFamily="34" charset="-122"/>
              </a:rPr>
              <a:t>8. </a:t>
            </a:r>
            <a:r>
              <a:rPr lang="zh-CN" altLang="en-US" dirty="0" smtClean="0">
                <a:solidFill>
                  <a:srgbClr val="FF0000"/>
                </a:solidFill>
                <a:latin typeface="微软雅黑" pitchFamily="34" charset="-122"/>
                <a:ea typeface="微软雅黑" pitchFamily="34" charset="-122"/>
              </a:rPr>
              <a:t>社会服务能力</a:t>
            </a:r>
            <a:endParaRPr lang="zh-CN" altLang="en-US" dirty="0">
              <a:solidFill>
                <a:srgbClr val="FF0000"/>
              </a:solidFill>
              <a:latin typeface="微软雅黑" pitchFamily="34" charset="-122"/>
              <a:ea typeface="微软雅黑" pitchFamily="34" charset="-122"/>
            </a:endParaRPr>
          </a:p>
        </p:txBody>
      </p:sp>
      <p:sp>
        <p:nvSpPr>
          <p:cNvPr id="58" name="矩形 57"/>
          <p:cNvSpPr/>
          <p:nvPr/>
        </p:nvSpPr>
        <p:spPr>
          <a:xfrm>
            <a:off x="3827612" y="2553989"/>
            <a:ext cx="2304256" cy="369332"/>
          </a:xfrm>
          <a:prstGeom prst="rect">
            <a:avLst/>
          </a:prstGeom>
        </p:spPr>
        <p:txBody>
          <a:bodyPr wrap="square">
            <a:spAutoFit/>
          </a:bodyPr>
          <a:lstStyle/>
          <a:p>
            <a:r>
              <a:rPr lang="en-US" altLang="zh-CN" dirty="0" smtClean="0">
                <a:solidFill>
                  <a:srgbClr val="FF0000"/>
                </a:solidFill>
                <a:latin typeface="微软雅黑" pitchFamily="34" charset="-122"/>
                <a:ea typeface="微软雅黑" pitchFamily="34" charset="-122"/>
              </a:rPr>
              <a:t>9. </a:t>
            </a:r>
            <a:r>
              <a:rPr lang="zh-CN" altLang="en-US" dirty="0" smtClean="0">
                <a:solidFill>
                  <a:srgbClr val="FF0000"/>
                </a:solidFill>
                <a:latin typeface="微软雅黑" pitchFamily="34" charset="-122"/>
                <a:ea typeface="微软雅黑" pitchFamily="34" charset="-122"/>
              </a:rPr>
              <a:t>示范引领作用</a:t>
            </a:r>
            <a:endParaRPr lang="zh-CN" altLang="en-US" dirty="0">
              <a:solidFill>
                <a:srgbClr val="FF0000"/>
              </a:solidFill>
              <a:latin typeface="微软雅黑" pitchFamily="34" charset="-122"/>
              <a:ea typeface="微软雅黑" pitchFamily="34" charset="-122"/>
            </a:endParaRPr>
          </a:p>
        </p:txBody>
      </p:sp>
    </p:spTree>
    <p:custDataLst>
      <p:tags r:id="rId1"/>
    </p:custDataLst>
    <p:extLst>
      <p:ext uri="{BB962C8B-B14F-4D97-AF65-F5344CB8AC3E}">
        <p14:creationId xmlns:p14="http://schemas.microsoft.com/office/powerpoint/2010/main" val="6513415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向天歌演示原创作品：www.TopPPT.cn)"/>
          <p:cNvSpPr/>
          <p:nvPr>
            <p:custDataLst>
              <p:tags r:id="rId2"/>
            </p:custDataLst>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5" name="Rectangle 4      (向天歌演示原创作品：www.TopPPT.cn)"/>
          <p:cNvSpPr/>
          <p:nvPr>
            <p:custDataLst>
              <p:tags r:id="rId3"/>
            </p:custDataLst>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6" name="Rectangle 5      (向天歌演示原创作品：www.TopPPT.cn)"/>
          <p:cNvSpPr/>
          <p:nvPr>
            <p:custDataLst>
              <p:tags r:id="rId4"/>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45" name="Rectangle 32      (向天歌演示原创作品：www.TopPPT.cn)"/>
          <p:cNvSpPr/>
          <p:nvPr>
            <p:custDataLst>
              <p:tags r:id="rId5"/>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46" name="Rectangle 32      (向天歌演示原创作品：www.TopPPT.cn)"/>
          <p:cNvSpPr/>
          <p:nvPr>
            <p:custDataLst>
              <p:tags r:id="rId6"/>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47" name="TextBox 6      (向天歌演示原创作品：www.TopPPT.cn)"/>
          <p:cNvSpPr txBox="1"/>
          <p:nvPr>
            <p:custDataLst>
              <p:tags r:id="rId7"/>
            </p:custDataLst>
          </p:nvPr>
        </p:nvSpPr>
        <p:spPr>
          <a:xfrm>
            <a:off x="681038" y="304800"/>
            <a:ext cx="3590364" cy="461665"/>
          </a:xfrm>
          <a:prstGeom prst="rect">
            <a:avLst/>
          </a:prstGeom>
          <a:noFill/>
          <a:ln w="9525">
            <a:noFill/>
          </a:ln>
        </p:spPr>
        <p:txBody>
          <a:bodyPr wrap="square">
            <a:spAutoFit/>
          </a:bodyPr>
          <a:lstStyle/>
          <a:p>
            <a:pPr lvl="0" eaLnBrk="1" hangingPunct="1"/>
            <a:r>
              <a:rPr lang="en-US" altLang="zh-CN" sz="2400" b="1" dirty="0" smtClean="0">
                <a:latin typeface="微软雅黑" pitchFamily="34" charset="-122"/>
                <a:ea typeface="微软雅黑" pitchFamily="34" charset="-122"/>
              </a:rPr>
              <a:t>3. </a:t>
            </a:r>
            <a:r>
              <a:rPr lang="zh-CN" altLang="en-US" sz="2400" b="1" dirty="0" smtClean="0">
                <a:latin typeface="微软雅黑" pitchFamily="34" charset="-122"/>
                <a:ea typeface="微软雅黑" pitchFamily="34" charset="-122"/>
              </a:rPr>
              <a:t>推进</a:t>
            </a:r>
            <a:r>
              <a:rPr lang="en-US" altLang="zh-CN" sz="2400" b="1" dirty="0" smtClean="0">
                <a:latin typeface="微软雅黑" pitchFamily="34" charset="-122"/>
                <a:ea typeface="微软雅黑" pitchFamily="34" charset="-122"/>
              </a:rPr>
              <a:t>8</a:t>
            </a:r>
            <a:r>
              <a:rPr lang="zh-CN" altLang="en-US" sz="2400" b="1" dirty="0" smtClean="0">
                <a:latin typeface="微软雅黑" pitchFamily="34" charset="-122"/>
                <a:ea typeface="微软雅黑" pitchFamily="34" charset="-122"/>
              </a:rPr>
              <a:t>字诊改</a:t>
            </a:r>
            <a:endParaRPr lang="zh-CN" altLang="en-US" sz="2400" b="1" dirty="0">
              <a:latin typeface="微软雅黑" pitchFamily="34" charset="-122"/>
              <a:ea typeface="微软雅黑" pitchFamily="34" charset="-122"/>
            </a:endParaRPr>
          </a:p>
        </p:txBody>
      </p:sp>
      <p:grpSp>
        <p:nvGrpSpPr>
          <p:cNvPr id="49" name="组合 48"/>
          <p:cNvGrpSpPr/>
          <p:nvPr/>
        </p:nvGrpSpPr>
        <p:grpSpPr>
          <a:xfrm>
            <a:off x="3071664" y="260350"/>
            <a:ext cx="3088484" cy="432346"/>
            <a:chOff x="2783633" y="260350"/>
            <a:chExt cx="3088484" cy="432346"/>
          </a:xfrm>
        </p:grpSpPr>
        <p:cxnSp>
          <p:nvCxnSpPr>
            <p:cNvPr id="50" name="Straight Connector 69      (向天歌演示原创作品：www.TopPPT.cn)"/>
            <p:cNvCxnSpPr/>
            <p:nvPr>
              <p:custDataLst>
                <p:tags r:id="rId9"/>
              </p:custDataLst>
            </p:nvPr>
          </p:nvCxnSpPr>
          <p:spPr>
            <a:xfrm>
              <a:off x="2798286" y="260350"/>
              <a:ext cx="1" cy="428625"/>
            </a:xfrm>
            <a:prstGeom prst="line">
              <a:avLst/>
            </a:prstGeom>
            <a:ln w="19050">
              <a:solidFill>
                <a:srgbClr val="21A3D0"/>
              </a:solidFill>
              <a:prstDash val="sysDash"/>
            </a:ln>
          </p:spPr>
          <p:style>
            <a:lnRef idx="1">
              <a:schemeClr val="accent1"/>
            </a:lnRef>
            <a:fillRef idx="0">
              <a:schemeClr val="accent1"/>
            </a:fillRef>
            <a:effectRef idx="0">
              <a:schemeClr val="accent1"/>
            </a:effectRef>
            <a:fontRef idx="minor">
              <a:schemeClr val="tx1"/>
            </a:fontRef>
          </p:style>
        </p:cxnSp>
        <p:cxnSp>
          <p:nvCxnSpPr>
            <p:cNvPr id="51" name="Straight Connector 69      (向天歌演示原创作品：www.TopPPT.cn)"/>
            <p:cNvCxnSpPr/>
            <p:nvPr>
              <p:custDataLst>
                <p:tags r:id="rId10"/>
              </p:custDataLst>
            </p:nvPr>
          </p:nvCxnSpPr>
          <p:spPr>
            <a:xfrm flipH="1" flipV="1">
              <a:off x="2783633" y="688974"/>
              <a:ext cx="3088484" cy="3722"/>
            </a:xfrm>
            <a:prstGeom prst="line">
              <a:avLst/>
            </a:prstGeom>
            <a:ln w="19050">
              <a:solidFill>
                <a:srgbClr val="21A3D0"/>
              </a:solidFill>
              <a:prstDash val="sysDash"/>
            </a:ln>
          </p:spPr>
          <p:style>
            <a:lnRef idx="1">
              <a:schemeClr val="accent1"/>
            </a:lnRef>
            <a:fillRef idx="0">
              <a:schemeClr val="accent1"/>
            </a:fillRef>
            <a:effectRef idx="0">
              <a:schemeClr val="accent1"/>
            </a:effectRef>
            <a:fontRef idx="minor">
              <a:schemeClr val="tx1"/>
            </a:fontRef>
          </p:style>
        </p:cxnSp>
      </p:grpSp>
      <p:sp>
        <p:nvSpPr>
          <p:cNvPr id="52" name="TextBox 6      (向天歌演示原创作品：www.TopPPT.cn)"/>
          <p:cNvSpPr txBox="1"/>
          <p:nvPr>
            <p:custDataLst>
              <p:tags r:id="rId8"/>
            </p:custDataLst>
          </p:nvPr>
        </p:nvSpPr>
        <p:spPr>
          <a:xfrm>
            <a:off x="3143672" y="323364"/>
            <a:ext cx="2318618" cy="369332"/>
          </a:xfrm>
          <a:prstGeom prst="rect">
            <a:avLst/>
          </a:prstGeom>
          <a:noFill/>
          <a:ln w="9525">
            <a:noFill/>
          </a:ln>
        </p:spPr>
        <p:txBody>
          <a:bodyPr wrap="square">
            <a:spAutoFit/>
          </a:bodyPr>
          <a:lstStyle/>
          <a:p>
            <a:pPr lvl="0" eaLnBrk="1" hangingPunct="1"/>
            <a:r>
              <a:rPr lang="en-US" altLang="zh-CN" b="1" dirty="0" smtClean="0">
                <a:latin typeface="微软雅黑" pitchFamily="34" charset="-122"/>
                <a:ea typeface="微软雅黑" pitchFamily="34" charset="-122"/>
              </a:rPr>
              <a:t>3.2 </a:t>
            </a:r>
            <a:r>
              <a:rPr lang="zh-CN" altLang="en-US" b="1" dirty="0" smtClean="0">
                <a:latin typeface="微软雅黑" pitchFamily="34" charset="-122"/>
                <a:ea typeface="微软雅黑" pitchFamily="34" charset="-122"/>
              </a:rPr>
              <a:t>一年小循环诊改</a:t>
            </a:r>
            <a:endParaRPr lang="zh-CN" altLang="en-US" b="1" dirty="0">
              <a:latin typeface="微软雅黑" pitchFamily="34" charset="-122"/>
              <a:ea typeface="微软雅黑" pitchFamily="34" charset="-122"/>
            </a:endParaRPr>
          </a:p>
        </p:txBody>
      </p:sp>
      <p:pic>
        <p:nvPicPr>
          <p:cNvPr id="102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24336" y="1196752"/>
            <a:ext cx="10271624" cy="4961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9486892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向天歌演示原创作品：www.TopPPT.cn)"/>
          <p:cNvSpPr/>
          <p:nvPr>
            <p:custDataLst>
              <p:tags r:id="rId2"/>
            </p:custDataLst>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5" name="Rectangle 4      (向天歌演示原创作品：www.TopPPT.cn)"/>
          <p:cNvSpPr/>
          <p:nvPr>
            <p:custDataLst>
              <p:tags r:id="rId3"/>
            </p:custDataLst>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6" name="Rectangle 5      (向天歌演示原创作品：www.TopPPT.cn)"/>
          <p:cNvSpPr/>
          <p:nvPr>
            <p:custDataLst>
              <p:tags r:id="rId4"/>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45" name="Rectangle 32      (向天歌演示原创作品：www.TopPPT.cn)"/>
          <p:cNvSpPr/>
          <p:nvPr>
            <p:custDataLst>
              <p:tags r:id="rId5"/>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46" name="Rectangle 32      (向天歌演示原创作品：www.TopPPT.cn)"/>
          <p:cNvSpPr/>
          <p:nvPr>
            <p:custDataLst>
              <p:tags r:id="rId6"/>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47" name="TextBox 6      (向天歌演示原创作品：www.TopPPT.cn)"/>
          <p:cNvSpPr txBox="1"/>
          <p:nvPr>
            <p:custDataLst>
              <p:tags r:id="rId7"/>
            </p:custDataLst>
          </p:nvPr>
        </p:nvSpPr>
        <p:spPr>
          <a:xfrm>
            <a:off x="681038" y="304800"/>
            <a:ext cx="3590364" cy="461665"/>
          </a:xfrm>
          <a:prstGeom prst="rect">
            <a:avLst/>
          </a:prstGeom>
          <a:noFill/>
          <a:ln w="9525">
            <a:noFill/>
          </a:ln>
        </p:spPr>
        <p:txBody>
          <a:bodyPr wrap="square">
            <a:spAutoFit/>
          </a:bodyPr>
          <a:lstStyle/>
          <a:p>
            <a:pPr lvl="0" eaLnBrk="1" hangingPunct="1"/>
            <a:r>
              <a:rPr lang="en-US" altLang="zh-CN" sz="2400" b="1" dirty="0" smtClean="0">
                <a:latin typeface="微软雅黑" pitchFamily="34" charset="-122"/>
                <a:ea typeface="微软雅黑" pitchFamily="34" charset="-122"/>
              </a:rPr>
              <a:t>3. </a:t>
            </a:r>
            <a:r>
              <a:rPr lang="zh-CN" altLang="en-US" sz="2400" b="1" dirty="0" smtClean="0">
                <a:latin typeface="微软雅黑" pitchFamily="34" charset="-122"/>
                <a:ea typeface="微软雅黑" pitchFamily="34" charset="-122"/>
              </a:rPr>
              <a:t>推进</a:t>
            </a:r>
            <a:r>
              <a:rPr lang="en-US" altLang="zh-CN" sz="2400" b="1" dirty="0" smtClean="0">
                <a:latin typeface="微软雅黑" pitchFamily="34" charset="-122"/>
                <a:ea typeface="微软雅黑" pitchFamily="34" charset="-122"/>
              </a:rPr>
              <a:t>8</a:t>
            </a:r>
            <a:r>
              <a:rPr lang="zh-CN" altLang="en-US" sz="2400" b="1" dirty="0" smtClean="0">
                <a:latin typeface="微软雅黑" pitchFamily="34" charset="-122"/>
                <a:ea typeface="微软雅黑" pitchFamily="34" charset="-122"/>
              </a:rPr>
              <a:t>字诊改</a:t>
            </a:r>
            <a:endParaRPr lang="zh-CN" altLang="en-US" sz="2400" b="1" dirty="0">
              <a:latin typeface="微软雅黑" pitchFamily="34" charset="-122"/>
              <a:ea typeface="微软雅黑" pitchFamily="34" charset="-122"/>
            </a:endParaRPr>
          </a:p>
        </p:txBody>
      </p:sp>
      <p:grpSp>
        <p:nvGrpSpPr>
          <p:cNvPr id="49" name="组合 48"/>
          <p:cNvGrpSpPr/>
          <p:nvPr/>
        </p:nvGrpSpPr>
        <p:grpSpPr>
          <a:xfrm>
            <a:off x="3071664" y="260350"/>
            <a:ext cx="3088484" cy="432346"/>
            <a:chOff x="2783633" y="260350"/>
            <a:chExt cx="3088484" cy="432346"/>
          </a:xfrm>
        </p:grpSpPr>
        <p:cxnSp>
          <p:nvCxnSpPr>
            <p:cNvPr id="50" name="Straight Connector 69      (向天歌演示原创作品：www.TopPPT.cn)"/>
            <p:cNvCxnSpPr/>
            <p:nvPr>
              <p:custDataLst>
                <p:tags r:id="rId9"/>
              </p:custDataLst>
            </p:nvPr>
          </p:nvCxnSpPr>
          <p:spPr>
            <a:xfrm>
              <a:off x="2798286" y="260350"/>
              <a:ext cx="1" cy="428625"/>
            </a:xfrm>
            <a:prstGeom prst="line">
              <a:avLst/>
            </a:prstGeom>
            <a:ln w="19050">
              <a:solidFill>
                <a:srgbClr val="21A3D0"/>
              </a:solidFill>
              <a:prstDash val="sysDash"/>
            </a:ln>
          </p:spPr>
          <p:style>
            <a:lnRef idx="1">
              <a:schemeClr val="accent1"/>
            </a:lnRef>
            <a:fillRef idx="0">
              <a:schemeClr val="accent1"/>
            </a:fillRef>
            <a:effectRef idx="0">
              <a:schemeClr val="accent1"/>
            </a:effectRef>
            <a:fontRef idx="minor">
              <a:schemeClr val="tx1"/>
            </a:fontRef>
          </p:style>
        </p:cxnSp>
        <p:cxnSp>
          <p:nvCxnSpPr>
            <p:cNvPr id="51" name="Straight Connector 69      (向天歌演示原创作品：www.TopPPT.cn)"/>
            <p:cNvCxnSpPr/>
            <p:nvPr>
              <p:custDataLst>
                <p:tags r:id="rId10"/>
              </p:custDataLst>
            </p:nvPr>
          </p:nvCxnSpPr>
          <p:spPr>
            <a:xfrm flipH="1" flipV="1">
              <a:off x="2783633" y="688974"/>
              <a:ext cx="3088484" cy="3722"/>
            </a:xfrm>
            <a:prstGeom prst="line">
              <a:avLst/>
            </a:prstGeom>
            <a:ln w="19050">
              <a:solidFill>
                <a:srgbClr val="21A3D0"/>
              </a:solidFill>
              <a:prstDash val="sysDash"/>
            </a:ln>
          </p:spPr>
          <p:style>
            <a:lnRef idx="1">
              <a:schemeClr val="accent1"/>
            </a:lnRef>
            <a:fillRef idx="0">
              <a:schemeClr val="accent1"/>
            </a:fillRef>
            <a:effectRef idx="0">
              <a:schemeClr val="accent1"/>
            </a:effectRef>
            <a:fontRef idx="minor">
              <a:schemeClr val="tx1"/>
            </a:fontRef>
          </p:style>
        </p:cxnSp>
      </p:grpSp>
      <p:sp>
        <p:nvSpPr>
          <p:cNvPr id="52" name="TextBox 6      (向天歌演示原创作品：www.TopPPT.cn)"/>
          <p:cNvSpPr txBox="1"/>
          <p:nvPr>
            <p:custDataLst>
              <p:tags r:id="rId8"/>
            </p:custDataLst>
          </p:nvPr>
        </p:nvSpPr>
        <p:spPr>
          <a:xfrm>
            <a:off x="3143672" y="323364"/>
            <a:ext cx="2318618" cy="369332"/>
          </a:xfrm>
          <a:prstGeom prst="rect">
            <a:avLst/>
          </a:prstGeom>
          <a:noFill/>
          <a:ln w="9525">
            <a:noFill/>
          </a:ln>
        </p:spPr>
        <p:txBody>
          <a:bodyPr wrap="square">
            <a:spAutoFit/>
          </a:bodyPr>
          <a:lstStyle/>
          <a:p>
            <a:pPr lvl="0" eaLnBrk="1" hangingPunct="1"/>
            <a:r>
              <a:rPr lang="en-US" altLang="zh-CN" b="1" dirty="0" smtClean="0">
                <a:latin typeface="微软雅黑" pitchFamily="34" charset="-122"/>
                <a:ea typeface="微软雅黑" pitchFamily="34" charset="-122"/>
              </a:rPr>
              <a:t>3.3 </a:t>
            </a:r>
            <a:r>
              <a:rPr lang="zh-CN" altLang="en-US" b="1" dirty="0" smtClean="0">
                <a:latin typeface="微软雅黑" pitchFamily="34" charset="-122"/>
                <a:ea typeface="微软雅黑" pitchFamily="34" charset="-122"/>
              </a:rPr>
              <a:t>三年大循环诊改</a:t>
            </a:r>
            <a:endParaRPr lang="zh-CN" altLang="en-US" b="1" dirty="0">
              <a:latin typeface="微软雅黑" pitchFamily="34" charset="-122"/>
              <a:ea typeface="微软雅黑" pitchFamily="34" charset="-122"/>
            </a:endParaRPr>
          </a:p>
        </p:txBody>
      </p:sp>
      <p:pic>
        <p:nvPicPr>
          <p:cNvPr id="3074"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19536" y="1772816"/>
            <a:ext cx="8761646"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3115372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向天歌演示原创作品：www.TopPPT.cn)"/>
          <p:cNvSpPr/>
          <p:nvPr>
            <p:custDataLst>
              <p:tags r:id="rId2"/>
            </p:custDataLst>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5" name="Rectangle 4      (向天歌演示原创作品：www.TopPPT.cn)"/>
          <p:cNvSpPr/>
          <p:nvPr>
            <p:custDataLst>
              <p:tags r:id="rId3"/>
            </p:custDataLst>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6" name="Rectangle 5      (向天歌演示原创作品：www.TopPPT.cn)"/>
          <p:cNvSpPr/>
          <p:nvPr>
            <p:custDataLst>
              <p:tags r:id="rId4"/>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45" name="Rectangle 32      (向天歌演示原创作品：www.TopPPT.cn)"/>
          <p:cNvSpPr/>
          <p:nvPr>
            <p:custDataLst>
              <p:tags r:id="rId5"/>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46" name="Rectangle 32      (向天歌演示原创作品：www.TopPPT.cn)"/>
          <p:cNvSpPr/>
          <p:nvPr>
            <p:custDataLst>
              <p:tags r:id="rId6"/>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47" name="TextBox 6      (向天歌演示原创作品：www.TopPPT.cn)"/>
          <p:cNvSpPr txBox="1"/>
          <p:nvPr>
            <p:custDataLst>
              <p:tags r:id="rId7"/>
            </p:custDataLst>
          </p:nvPr>
        </p:nvSpPr>
        <p:spPr>
          <a:xfrm>
            <a:off x="681038" y="304800"/>
            <a:ext cx="3590364" cy="461665"/>
          </a:xfrm>
          <a:prstGeom prst="rect">
            <a:avLst/>
          </a:prstGeom>
          <a:noFill/>
          <a:ln w="9525">
            <a:noFill/>
          </a:ln>
        </p:spPr>
        <p:txBody>
          <a:bodyPr wrap="square">
            <a:spAutoFit/>
          </a:bodyPr>
          <a:lstStyle/>
          <a:p>
            <a:pPr lvl="0" eaLnBrk="1" hangingPunct="1"/>
            <a:r>
              <a:rPr lang="en-US" altLang="zh-CN" sz="2400" b="1" dirty="0" smtClean="0">
                <a:latin typeface="微软雅黑" pitchFamily="34" charset="-122"/>
                <a:ea typeface="微软雅黑" pitchFamily="34" charset="-122"/>
              </a:rPr>
              <a:t>3. </a:t>
            </a:r>
            <a:r>
              <a:rPr lang="zh-CN" altLang="en-US" sz="2400" b="1" dirty="0" smtClean="0">
                <a:latin typeface="微软雅黑" pitchFamily="34" charset="-122"/>
                <a:ea typeface="微软雅黑" pitchFamily="34" charset="-122"/>
              </a:rPr>
              <a:t>推进</a:t>
            </a:r>
            <a:r>
              <a:rPr lang="en-US" altLang="zh-CN" sz="2400" b="1" dirty="0" smtClean="0">
                <a:latin typeface="微软雅黑" pitchFamily="34" charset="-122"/>
                <a:ea typeface="微软雅黑" pitchFamily="34" charset="-122"/>
              </a:rPr>
              <a:t>8</a:t>
            </a:r>
            <a:r>
              <a:rPr lang="zh-CN" altLang="en-US" sz="2400" b="1" dirty="0" smtClean="0">
                <a:latin typeface="微软雅黑" pitchFamily="34" charset="-122"/>
                <a:ea typeface="微软雅黑" pitchFamily="34" charset="-122"/>
              </a:rPr>
              <a:t>字诊改</a:t>
            </a:r>
            <a:endParaRPr lang="zh-CN" altLang="en-US" sz="2400" b="1" dirty="0">
              <a:latin typeface="微软雅黑" pitchFamily="34" charset="-122"/>
              <a:ea typeface="微软雅黑" pitchFamily="34" charset="-122"/>
            </a:endParaRPr>
          </a:p>
        </p:txBody>
      </p:sp>
      <p:grpSp>
        <p:nvGrpSpPr>
          <p:cNvPr id="49" name="组合 48"/>
          <p:cNvGrpSpPr/>
          <p:nvPr/>
        </p:nvGrpSpPr>
        <p:grpSpPr>
          <a:xfrm>
            <a:off x="3071664" y="260350"/>
            <a:ext cx="3088484" cy="432346"/>
            <a:chOff x="2783633" y="260350"/>
            <a:chExt cx="3088484" cy="432346"/>
          </a:xfrm>
        </p:grpSpPr>
        <p:cxnSp>
          <p:nvCxnSpPr>
            <p:cNvPr id="50" name="Straight Connector 69      (向天歌演示原创作品：www.TopPPT.cn)"/>
            <p:cNvCxnSpPr/>
            <p:nvPr>
              <p:custDataLst>
                <p:tags r:id="rId9"/>
              </p:custDataLst>
            </p:nvPr>
          </p:nvCxnSpPr>
          <p:spPr>
            <a:xfrm>
              <a:off x="2798286" y="260350"/>
              <a:ext cx="1" cy="428625"/>
            </a:xfrm>
            <a:prstGeom prst="line">
              <a:avLst/>
            </a:prstGeom>
            <a:ln w="19050">
              <a:solidFill>
                <a:srgbClr val="21A3D0"/>
              </a:solidFill>
              <a:prstDash val="sysDash"/>
            </a:ln>
          </p:spPr>
          <p:style>
            <a:lnRef idx="1">
              <a:schemeClr val="accent1"/>
            </a:lnRef>
            <a:fillRef idx="0">
              <a:schemeClr val="accent1"/>
            </a:fillRef>
            <a:effectRef idx="0">
              <a:schemeClr val="accent1"/>
            </a:effectRef>
            <a:fontRef idx="minor">
              <a:schemeClr val="tx1"/>
            </a:fontRef>
          </p:style>
        </p:cxnSp>
        <p:cxnSp>
          <p:nvCxnSpPr>
            <p:cNvPr id="51" name="Straight Connector 69      (向天歌演示原创作品：www.TopPPT.cn)"/>
            <p:cNvCxnSpPr/>
            <p:nvPr>
              <p:custDataLst>
                <p:tags r:id="rId10"/>
              </p:custDataLst>
            </p:nvPr>
          </p:nvCxnSpPr>
          <p:spPr>
            <a:xfrm flipH="1" flipV="1">
              <a:off x="2783633" y="688974"/>
              <a:ext cx="3088484" cy="3722"/>
            </a:xfrm>
            <a:prstGeom prst="line">
              <a:avLst/>
            </a:prstGeom>
            <a:ln w="19050">
              <a:solidFill>
                <a:srgbClr val="21A3D0"/>
              </a:solidFill>
              <a:prstDash val="sysDash"/>
            </a:ln>
          </p:spPr>
          <p:style>
            <a:lnRef idx="1">
              <a:schemeClr val="accent1"/>
            </a:lnRef>
            <a:fillRef idx="0">
              <a:schemeClr val="accent1"/>
            </a:fillRef>
            <a:effectRef idx="0">
              <a:schemeClr val="accent1"/>
            </a:effectRef>
            <a:fontRef idx="minor">
              <a:schemeClr val="tx1"/>
            </a:fontRef>
          </p:style>
        </p:cxnSp>
      </p:grpSp>
      <p:sp>
        <p:nvSpPr>
          <p:cNvPr id="52" name="TextBox 6      (向天歌演示原创作品：www.TopPPT.cn)"/>
          <p:cNvSpPr txBox="1"/>
          <p:nvPr>
            <p:custDataLst>
              <p:tags r:id="rId8"/>
            </p:custDataLst>
          </p:nvPr>
        </p:nvSpPr>
        <p:spPr>
          <a:xfrm>
            <a:off x="3143672" y="323364"/>
            <a:ext cx="2318618" cy="369332"/>
          </a:xfrm>
          <a:prstGeom prst="rect">
            <a:avLst/>
          </a:prstGeom>
          <a:noFill/>
          <a:ln w="9525">
            <a:noFill/>
          </a:ln>
        </p:spPr>
        <p:txBody>
          <a:bodyPr wrap="square">
            <a:spAutoFit/>
          </a:bodyPr>
          <a:lstStyle/>
          <a:p>
            <a:pPr lvl="0" eaLnBrk="1" hangingPunct="1"/>
            <a:r>
              <a:rPr lang="en-US" altLang="zh-CN" b="1" dirty="0" smtClean="0">
                <a:latin typeface="微软雅黑" pitchFamily="34" charset="-122"/>
                <a:ea typeface="微软雅黑" pitchFamily="34" charset="-122"/>
              </a:rPr>
              <a:t>3.2 </a:t>
            </a:r>
            <a:r>
              <a:rPr lang="zh-CN" altLang="en-US" b="1" dirty="0" smtClean="0">
                <a:latin typeface="微软雅黑" pitchFamily="34" charset="-122"/>
                <a:ea typeface="微软雅黑" pitchFamily="34" charset="-122"/>
              </a:rPr>
              <a:t>三年大循环诊改</a:t>
            </a:r>
            <a:endParaRPr lang="zh-CN" altLang="en-US" b="1" dirty="0">
              <a:latin typeface="微软雅黑" pitchFamily="34" charset="-122"/>
              <a:ea typeface="微软雅黑" pitchFamily="34" charset="-122"/>
            </a:endParaRPr>
          </a:p>
        </p:txBody>
      </p:sp>
      <p:pic>
        <p:nvPicPr>
          <p:cNvPr id="2050"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96826" y="1412776"/>
            <a:ext cx="8619654"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6233509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向天歌演示原创作品：www.TopPPT.cn)"/>
          <p:cNvSpPr/>
          <p:nvPr>
            <p:custDataLst>
              <p:tags r:id="rId2"/>
            </p:custDataLst>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5" name="Rectangle 4      (向天歌演示原创作品：www.TopPPT.cn)"/>
          <p:cNvSpPr/>
          <p:nvPr>
            <p:custDataLst>
              <p:tags r:id="rId3"/>
            </p:custDataLst>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6" name="Rectangle 5      (向天歌演示原创作品：www.TopPPT.cn)"/>
          <p:cNvSpPr/>
          <p:nvPr>
            <p:custDataLst>
              <p:tags r:id="rId4"/>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45" name="Rectangle 32      (向天歌演示原创作品：www.TopPPT.cn)"/>
          <p:cNvSpPr/>
          <p:nvPr>
            <p:custDataLst>
              <p:tags r:id="rId5"/>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46" name="Rectangle 32      (向天歌演示原创作品：www.TopPPT.cn)"/>
          <p:cNvSpPr/>
          <p:nvPr>
            <p:custDataLst>
              <p:tags r:id="rId6"/>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47" name="TextBox 6      (向天歌演示原创作品：www.TopPPT.cn)"/>
          <p:cNvSpPr txBox="1"/>
          <p:nvPr>
            <p:custDataLst>
              <p:tags r:id="rId7"/>
            </p:custDataLst>
          </p:nvPr>
        </p:nvSpPr>
        <p:spPr>
          <a:xfrm>
            <a:off x="681038" y="304800"/>
            <a:ext cx="3590364" cy="461665"/>
          </a:xfrm>
          <a:prstGeom prst="rect">
            <a:avLst/>
          </a:prstGeom>
          <a:noFill/>
          <a:ln w="9525">
            <a:noFill/>
          </a:ln>
        </p:spPr>
        <p:txBody>
          <a:bodyPr wrap="square">
            <a:spAutoFit/>
          </a:bodyPr>
          <a:lstStyle/>
          <a:p>
            <a:pPr lvl="0" eaLnBrk="1" hangingPunct="1"/>
            <a:r>
              <a:rPr lang="en-US" altLang="zh-CN" sz="2400" b="1" dirty="0" smtClean="0">
                <a:latin typeface="微软雅黑" pitchFamily="34" charset="-122"/>
                <a:ea typeface="微软雅黑" pitchFamily="34" charset="-122"/>
              </a:rPr>
              <a:t>3. </a:t>
            </a:r>
            <a:r>
              <a:rPr lang="zh-CN" altLang="en-US" sz="2400" b="1" dirty="0" smtClean="0">
                <a:latin typeface="微软雅黑" pitchFamily="34" charset="-122"/>
                <a:ea typeface="微软雅黑" pitchFamily="34" charset="-122"/>
              </a:rPr>
              <a:t>推进</a:t>
            </a:r>
            <a:r>
              <a:rPr lang="en-US" altLang="zh-CN" sz="2400" b="1" dirty="0" smtClean="0">
                <a:latin typeface="微软雅黑" pitchFamily="34" charset="-122"/>
                <a:ea typeface="微软雅黑" pitchFamily="34" charset="-122"/>
              </a:rPr>
              <a:t>8</a:t>
            </a:r>
            <a:r>
              <a:rPr lang="zh-CN" altLang="en-US" sz="2400" b="1" dirty="0" smtClean="0">
                <a:latin typeface="微软雅黑" pitchFamily="34" charset="-122"/>
                <a:ea typeface="微软雅黑" pitchFamily="34" charset="-122"/>
              </a:rPr>
              <a:t>字诊改</a:t>
            </a:r>
            <a:endParaRPr lang="zh-CN" altLang="en-US" sz="2400" b="1" dirty="0">
              <a:latin typeface="微软雅黑" pitchFamily="34" charset="-122"/>
              <a:ea typeface="微软雅黑" pitchFamily="34" charset="-122"/>
            </a:endParaRPr>
          </a:p>
        </p:txBody>
      </p:sp>
      <p:grpSp>
        <p:nvGrpSpPr>
          <p:cNvPr id="49" name="组合 48"/>
          <p:cNvGrpSpPr/>
          <p:nvPr/>
        </p:nvGrpSpPr>
        <p:grpSpPr>
          <a:xfrm>
            <a:off x="3071664" y="260350"/>
            <a:ext cx="3088484" cy="432346"/>
            <a:chOff x="2783633" y="260350"/>
            <a:chExt cx="3088484" cy="432346"/>
          </a:xfrm>
        </p:grpSpPr>
        <p:cxnSp>
          <p:nvCxnSpPr>
            <p:cNvPr id="50" name="Straight Connector 69      (向天歌演示原创作品：www.TopPPT.cn)"/>
            <p:cNvCxnSpPr/>
            <p:nvPr>
              <p:custDataLst>
                <p:tags r:id="rId9"/>
              </p:custDataLst>
            </p:nvPr>
          </p:nvCxnSpPr>
          <p:spPr>
            <a:xfrm>
              <a:off x="2798286" y="260350"/>
              <a:ext cx="1" cy="428625"/>
            </a:xfrm>
            <a:prstGeom prst="line">
              <a:avLst/>
            </a:prstGeom>
            <a:ln w="19050">
              <a:solidFill>
                <a:srgbClr val="21A3D0"/>
              </a:solidFill>
              <a:prstDash val="sysDash"/>
            </a:ln>
          </p:spPr>
          <p:style>
            <a:lnRef idx="1">
              <a:schemeClr val="accent1"/>
            </a:lnRef>
            <a:fillRef idx="0">
              <a:schemeClr val="accent1"/>
            </a:fillRef>
            <a:effectRef idx="0">
              <a:schemeClr val="accent1"/>
            </a:effectRef>
            <a:fontRef idx="minor">
              <a:schemeClr val="tx1"/>
            </a:fontRef>
          </p:style>
        </p:cxnSp>
        <p:cxnSp>
          <p:nvCxnSpPr>
            <p:cNvPr id="51" name="Straight Connector 69      (向天歌演示原创作品：www.TopPPT.cn)"/>
            <p:cNvCxnSpPr/>
            <p:nvPr>
              <p:custDataLst>
                <p:tags r:id="rId10"/>
              </p:custDataLst>
            </p:nvPr>
          </p:nvCxnSpPr>
          <p:spPr>
            <a:xfrm flipH="1" flipV="1">
              <a:off x="2783633" y="688974"/>
              <a:ext cx="3088484" cy="3722"/>
            </a:xfrm>
            <a:prstGeom prst="line">
              <a:avLst/>
            </a:prstGeom>
            <a:ln w="19050">
              <a:solidFill>
                <a:srgbClr val="21A3D0"/>
              </a:solidFill>
              <a:prstDash val="sysDash"/>
            </a:ln>
          </p:spPr>
          <p:style>
            <a:lnRef idx="1">
              <a:schemeClr val="accent1"/>
            </a:lnRef>
            <a:fillRef idx="0">
              <a:schemeClr val="accent1"/>
            </a:fillRef>
            <a:effectRef idx="0">
              <a:schemeClr val="accent1"/>
            </a:effectRef>
            <a:fontRef idx="minor">
              <a:schemeClr val="tx1"/>
            </a:fontRef>
          </p:style>
        </p:cxnSp>
      </p:grpSp>
      <p:sp>
        <p:nvSpPr>
          <p:cNvPr id="52" name="TextBox 6      (向天歌演示原创作品：www.TopPPT.cn)"/>
          <p:cNvSpPr txBox="1"/>
          <p:nvPr>
            <p:custDataLst>
              <p:tags r:id="rId8"/>
            </p:custDataLst>
          </p:nvPr>
        </p:nvSpPr>
        <p:spPr>
          <a:xfrm>
            <a:off x="3143672" y="323364"/>
            <a:ext cx="2318618" cy="369332"/>
          </a:xfrm>
          <a:prstGeom prst="rect">
            <a:avLst/>
          </a:prstGeom>
          <a:noFill/>
          <a:ln w="9525">
            <a:noFill/>
          </a:ln>
        </p:spPr>
        <p:txBody>
          <a:bodyPr wrap="square">
            <a:spAutoFit/>
          </a:bodyPr>
          <a:lstStyle/>
          <a:p>
            <a:pPr lvl="0" eaLnBrk="1" hangingPunct="1"/>
            <a:r>
              <a:rPr lang="en-US" altLang="zh-CN" b="1" dirty="0" smtClean="0">
                <a:latin typeface="微软雅黑" pitchFamily="34" charset="-122"/>
                <a:ea typeface="微软雅黑" pitchFamily="34" charset="-122"/>
              </a:rPr>
              <a:t>3.2 </a:t>
            </a:r>
            <a:r>
              <a:rPr lang="zh-CN" altLang="en-US" b="1" dirty="0" smtClean="0">
                <a:latin typeface="微软雅黑" pitchFamily="34" charset="-122"/>
                <a:ea typeface="微软雅黑" pitchFamily="34" charset="-122"/>
              </a:rPr>
              <a:t>三年大循环诊改</a:t>
            </a:r>
            <a:endParaRPr lang="zh-CN" altLang="en-US" b="1" dirty="0">
              <a:latin typeface="微软雅黑" pitchFamily="34" charset="-122"/>
              <a:ea typeface="微软雅黑" pitchFamily="34" charset="-122"/>
            </a:endParaRPr>
          </a:p>
        </p:txBody>
      </p:sp>
      <p:pic>
        <p:nvPicPr>
          <p:cNvPr id="102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75520" y="1492181"/>
            <a:ext cx="8640960" cy="4385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6233509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向天歌演示原创作品：www.TopPPT.cn)"/>
          <p:cNvSpPr/>
          <p:nvPr>
            <p:custDataLst>
              <p:tags r:id="rId2"/>
            </p:custDataLst>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5" name="Rectangle 4      (向天歌演示原创作品：www.TopPPT.cn)"/>
          <p:cNvSpPr/>
          <p:nvPr>
            <p:custDataLst>
              <p:tags r:id="rId3"/>
            </p:custDataLst>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6" name="Rectangle 5      (向天歌演示原创作品：www.TopPPT.cn)"/>
          <p:cNvSpPr/>
          <p:nvPr>
            <p:custDataLst>
              <p:tags r:id="rId4"/>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45" name="Rectangle 32      (向天歌演示原创作品：www.TopPPT.cn)"/>
          <p:cNvSpPr/>
          <p:nvPr>
            <p:custDataLst>
              <p:tags r:id="rId5"/>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46" name="Rectangle 32      (向天歌演示原创作品：www.TopPPT.cn)"/>
          <p:cNvSpPr/>
          <p:nvPr>
            <p:custDataLst>
              <p:tags r:id="rId6"/>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47" name="TextBox 6      (向天歌演示原创作品：www.TopPPT.cn)"/>
          <p:cNvSpPr txBox="1"/>
          <p:nvPr>
            <p:custDataLst>
              <p:tags r:id="rId7"/>
            </p:custDataLst>
          </p:nvPr>
        </p:nvSpPr>
        <p:spPr>
          <a:xfrm>
            <a:off x="681038" y="304800"/>
            <a:ext cx="3590364" cy="461665"/>
          </a:xfrm>
          <a:prstGeom prst="rect">
            <a:avLst/>
          </a:prstGeom>
          <a:noFill/>
          <a:ln w="9525">
            <a:noFill/>
          </a:ln>
        </p:spPr>
        <p:txBody>
          <a:bodyPr wrap="square">
            <a:spAutoFit/>
          </a:bodyPr>
          <a:lstStyle/>
          <a:p>
            <a:pPr lvl="0" eaLnBrk="1" hangingPunct="1"/>
            <a:r>
              <a:rPr lang="en-US" altLang="zh-CN" sz="2400" b="1" dirty="0" smtClean="0">
                <a:latin typeface="微软雅黑" pitchFamily="34" charset="-122"/>
                <a:ea typeface="微软雅黑" pitchFamily="34" charset="-122"/>
              </a:rPr>
              <a:t>3. </a:t>
            </a:r>
            <a:r>
              <a:rPr lang="zh-CN" altLang="en-US" sz="2400" b="1" dirty="0" smtClean="0">
                <a:latin typeface="微软雅黑" pitchFamily="34" charset="-122"/>
                <a:ea typeface="微软雅黑" pitchFamily="34" charset="-122"/>
              </a:rPr>
              <a:t>推进</a:t>
            </a:r>
            <a:r>
              <a:rPr lang="en-US" altLang="zh-CN" sz="2400" b="1" dirty="0" smtClean="0">
                <a:latin typeface="微软雅黑" pitchFamily="34" charset="-122"/>
                <a:ea typeface="微软雅黑" pitchFamily="34" charset="-122"/>
              </a:rPr>
              <a:t>8</a:t>
            </a:r>
            <a:r>
              <a:rPr lang="zh-CN" altLang="en-US" sz="2400" b="1" dirty="0" smtClean="0">
                <a:latin typeface="微软雅黑" pitchFamily="34" charset="-122"/>
                <a:ea typeface="微软雅黑" pitchFamily="34" charset="-122"/>
              </a:rPr>
              <a:t>字诊改</a:t>
            </a:r>
            <a:endParaRPr lang="zh-CN" altLang="en-US" sz="2400" b="1" dirty="0">
              <a:latin typeface="微软雅黑" pitchFamily="34" charset="-122"/>
              <a:ea typeface="微软雅黑" pitchFamily="34" charset="-122"/>
            </a:endParaRPr>
          </a:p>
        </p:txBody>
      </p:sp>
      <p:grpSp>
        <p:nvGrpSpPr>
          <p:cNvPr id="49" name="组合 48"/>
          <p:cNvGrpSpPr/>
          <p:nvPr/>
        </p:nvGrpSpPr>
        <p:grpSpPr>
          <a:xfrm>
            <a:off x="3071664" y="260350"/>
            <a:ext cx="3088484" cy="432346"/>
            <a:chOff x="2783633" y="260350"/>
            <a:chExt cx="3088484" cy="432346"/>
          </a:xfrm>
        </p:grpSpPr>
        <p:cxnSp>
          <p:nvCxnSpPr>
            <p:cNvPr id="50" name="Straight Connector 69      (向天歌演示原创作品：www.TopPPT.cn)"/>
            <p:cNvCxnSpPr/>
            <p:nvPr>
              <p:custDataLst>
                <p:tags r:id="rId9"/>
              </p:custDataLst>
            </p:nvPr>
          </p:nvCxnSpPr>
          <p:spPr>
            <a:xfrm>
              <a:off x="2798286" y="260350"/>
              <a:ext cx="1" cy="428625"/>
            </a:xfrm>
            <a:prstGeom prst="line">
              <a:avLst/>
            </a:prstGeom>
            <a:ln w="19050">
              <a:solidFill>
                <a:srgbClr val="21A3D0"/>
              </a:solidFill>
              <a:prstDash val="sysDash"/>
            </a:ln>
          </p:spPr>
          <p:style>
            <a:lnRef idx="1">
              <a:schemeClr val="accent1"/>
            </a:lnRef>
            <a:fillRef idx="0">
              <a:schemeClr val="accent1"/>
            </a:fillRef>
            <a:effectRef idx="0">
              <a:schemeClr val="accent1"/>
            </a:effectRef>
            <a:fontRef idx="minor">
              <a:schemeClr val="tx1"/>
            </a:fontRef>
          </p:style>
        </p:cxnSp>
        <p:cxnSp>
          <p:nvCxnSpPr>
            <p:cNvPr id="51" name="Straight Connector 69      (向天歌演示原创作品：www.TopPPT.cn)"/>
            <p:cNvCxnSpPr/>
            <p:nvPr>
              <p:custDataLst>
                <p:tags r:id="rId10"/>
              </p:custDataLst>
            </p:nvPr>
          </p:nvCxnSpPr>
          <p:spPr>
            <a:xfrm flipH="1" flipV="1">
              <a:off x="2783633" y="688974"/>
              <a:ext cx="3088484" cy="3722"/>
            </a:xfrm>
            <a:prstGeom prst="line">
              <a:avLst/>
            </a:prstGeom>
            <a:ln w="19050">
              <a:solidFill>
                <a:srgbClr val="21A3D0"/>
              </a:solidFill>
              <a:prstDash val="sysDash"/>
            </a:ln>
          </p:spPr>
          <p:style>
            <a:lnRef idx="1">
              <a:schemeClr val="accent1"/>
            </a:lnRef>
            <a:fillRef idx="0">
              <a:schemeClr val="accent1"/>
            </a:fillRef>
            <a:effectRef idx="0">
              <a:schemeClr val="accent1"/>
            </a:effectRef>
            <a:fontRef idx="minor">
              <a:schemeClr val="tx1"/>
            </a:fontRef>
          </p:style>
        </p:cxnSp>
      </p:grpSp>
      <p:sp>
        <p:nvSpPr>
          <p:cNvPr id="52" name="TextBox 6      (向天歌演示原创作品：www.TopPPT.cn)"/>
          <p:cNvSpPr txBox="1"/>
          <p:nvPr>
            <p:custDataLst>
              <p:tags r:id="rId8"/>
            </p:custDataLst>
          </p:nvPr>
        </p:nvSpPr>
        <p:spPr>
          <a:xfrm>
            <a:off x="3143672" y="323364"/>
            <a:ext cx="2318618" cy="369332"/>
          </a:xfrm>
          <a:prstGeom prst="rect">
            <a:avLst/>
          </a:prstGeom>
          <a:noFill/>
          <a:ln w="9525">
            <a:noFill/>
          </a:ln>
        </p:spPr>
        <p:txBody>
          <a:bodyPr wrap="square">
            <a:spAutoFit/>
          </a:bodyPr>
          <a:lstStyle/>
          <a:p>
            <a:pPr lvl="0" eaLnBrk="1" hangingPunct="1"/>
            <a:r>
              <a:rPr lang="en-US" altLang="zh-CN" b="1" dirty="0" smtClean="0">
                <a:latin typeface="微软雅黑" pitchFamily="34" charset="-122"/>
                <a:ea typeface="微软雅黑" pitchFamily="34" charset="-122"/>
              </a:rPr>
              <a:t>3.2 </a:t>
            </a:r>
            <a:r>
              <a:rPr lang="zh-CN" altLang="en-US" b="1" dirty="0" smtClean="0">
                <a:latin typeface="微软雅黑" pitchFamily="34" charset="-122"/>
                <a:ea typeface="微软雅黑" pitchFamily="34" charset="-122"/>
              </a:rPr>
              <a:t>三年大循环诊改</a:t>
            </a:r>
            <a:endParaRPr lang="zh-CN" altLang="en-US" b="1" dirty="0">
              <a:latin typeface="微软雅黑" pitchFamily="34" charset="-122"/>
              <a:ea typeface="微软雅黑" pitchFamily="34" charset="-122"/>
            </a:endParaRPr>
          </a:p>
        </p:txBody>
      </p:sp>
      <p:pic>
        <p:nvPicPr>
          <p:cNvPr id="102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76220" y="1065436"/>
            <a:ext cx="7472814" cy="535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6233509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向天歌演示原创作品：www.TopPPT.cn)"/>
          <p:cNvSpPr/>
          <p:nvPr>
            <p:custDataLst>
              <p:tags r:id="rId2"/>
            </p:custDataLst>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5" name="Rectangle 4      (向天歌演示原创作品：www.TopPPT.cn)"/>
          <p:cNvSpPr/>
          <p:nvPr>
            <p:custDataLst>
              <p:tags r:id="rId3"/>
            </p:custDataLst>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6" name="Rectangle 5      (向天歌演示原创作品：www.TopPPT.cn)"/>
          <p:cNvSpPr/>
          <p:nvPr>
            <p:custDataLst>
              <p:tags r:id="rId4"/>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45" name="Rectangle 32      (向天歌演示原创作品：www.TopPPT.cn)"/>
          <p:cNvSpPr/>
          <p:nvPr>
            <p:custDataLst>
              <p:tags r:id="rId5"/>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46" name="Rectangle 32      (向天歌演示原创作品：www.TopPPT.cn)"/>
          <p:cNvSpPr/>
          <p:nvPr>
            <p:custDataLst>
              <p:tags r:id="rId6"/>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47" name="TextBox 6      (向天歌演示原创作品：www.TopPPT.cn)"/>
          <p:cNvSpPr txBox="1"/>
          <p:nvPr>
            <p:custDataLst>
              <p:tags r:id="rId7"/>
            </p:custDataLst>
          </p:nvPr>
        </p:nvSpPr>
        <p:spPr>
          <a:xfrm>
            <a:off x="681038" y="304800"/>
            <a:ext cx="3590364" cy="461665"/>
          </a:xfrm>
          <a:prstGeom prst="rect">
            <a:avLst/>
          </a:prstGeom>
          <a:noFill/>
          <a:ln w="9525">
            <a:noFill/>
          </a:ln>
        </p:spPr>
        <p:txBody>
          <a:bodyPr wrap="square">
            <a:spAutoFit/>
          </a:bodyPr>
          <a:lstStyle/>
          <a:p>
            <a:pPr lvl="0" eaLnBrk="1" hangingPunct="1"/>
            <a:r>
              <a:rPr lang="en-US" altLang="zh-CN" sz="2400" b="1" dirty="0" smtClean="0">
                <a:latin typeface="微软雅黑" pitchFamily="34" charset="-122"/>
                <a:ea typeface="微软雅黑" pitchFamily="34" charset="-122"/>
              </a:rPr>
              <a:t>3. </a:t>
            </a:r>
            <a:r>
              <a:rPr lang="zh-CN" altLang="en-US" sz="2400" b="1" dirty="0" smtClean="0">
                <a:latin typeface="微软雅黑" pitchFamily="34" charset="-122"/>
                <a:ea typeface="微软雅黑" pitchFamily="34" charset="-122"/>
              </a:rPr>
              <a:t>推进</a:t>
            </a:r>
            <a:r>
              <a:rPr lang="en-US" altLang="zh-CN" sz="2400" b="1" dirty="0" smtClean="0">
                <a:latin typeface="微软雅黑" pitchFamily="34" charset="-122"/>
                <a:ea typeface="微软雅黑" pitchFamily="34" charset="-122"/>
              </a:rPr>
              <a:t>8</a:t>
            </a:r>
            <a:r>
              <a:rPr lang="zh-CN" altLang="en-US" sz="2400" b="1" dirty="0" smtClean="0">
                <a:latin typeface="微软雅黑" pitchFamily="34" charset="-122"/>
                <a:ea typeface="微软雅黑" pitchFamily="34" charset="-122"/>
              </a:rPr>
              <a:t>字诊改</a:t>
            </a:r>
            <a:endParaRPr lang="zh-CN" altLang="en-US" sz="2400" b="1" dirty="0">
              <a:latin typeface="微软雅黑" pitchFamily="34" charset="-122"/>
              <a:ea typeface="微软雅黑" pitchFamily="34" charset="-122"/>
            </a:endParaRPr>
          </a:p>
        </p:txBody>
      </p:sp>
      <p:grpSp>
        <p:nvGrpSpPr>
          <p:cNvPr id="49" name="组合 48"/>
          <p:cNvGrpSpPr/>
          <p:nvPr/>
        </p:nvGrpSpPr>
        <p:grpSpPr>
          <a:xfrm>
            <a:off x="3071664" y="260350"/>
            <a:ext cx="3088484" cy="432346"/>
            <a:chOff x="2783633" y="260350"/>
            <a:chExt cx="3088484" cy="432346"/>
          </a:xfrm>
        </p:grpSpPr>
        <p:cxnSp>
          <p:nvCxnSpPr>
            <p:cNvPr id="50" name="Straight Connector 69      (向天歌演示原创作品：www.TopPPT.cn)"/>
            <p:cNvCxnSpPr/>
            <p:nvPr>
              <p:custDataLst>
                <p:tags r:id="rId9"/>
              </p:custDataLst>
            </p:nvPr>
          </p:nvCxnSpPr>
          <p:spPr>
            <a:xfrm>
              <a:off x="2798286" y="260350"/>
              <a:ext cx="1" cy="428625"/>
            </a:xfrm>
            <a:prstGeom prst="line">
              <a:avLst/>
            </a:prstGeom>
            <a:ln w="19050">
              <a:solidFill>
                <a:srgbClr val="21A3D0"/>
              </a:solidFill>
              <a:prstDash val="sysDash"/>
            </a:ln>
          </p:spPr>
          <p:style>
            <a:lnRef idx="1">
              <a:schemeClr val="accent1"/>
            </a:lnRef>
            <a:fillRef idx="0">
              <a:schemeClr val="accent1"/>
            </a:fillRef>
            <a:effectRef idx="0">
              <a:schemeClr val="accent1"/>
            </a:effectRef>
            <a:fontRef idx="minor">
              <a:schemeClr val="tx1"/>
            </a:fontRef>
          </p:style>
        </p:cxnSp>
        <p:cxnSp>
          <p:nvCxnSpPr>
            <p:cNvPr id="51" name="Straight Connector 69      (向天歌演示原创作品：www.TopPPT.cn)"/>
            <p:cNvCxnSpPr/>
            <p:nvPr>
              <p:custDataLst>
                <p:tags r:id="rId10"/>
              </p:custDataLst>
            </p:nvPr>
          </p:nvCxnSpPr>
          <p:spPr>
            <a:xfrm flipH="1" flipV="1">
              <a:off x="2783633" y="688974"/>
              <a:ext cx="3088484" cy="3722"/>
            </a:xfrm>
            <a:prstGeom prst="line">
              <a:avLst/>
            </a:prstGeom>
            <a:ln w="19050">
              <a:solidFill>
                <a:srgbClr val="21A3D0"/>
              </a:solidFill>
              <a:prstDash val="sysDash"/>
            </a:ln>
          </p:spPr>
          <p:style>
            <a:lnRef idx="1">
              <a:schemeClr val="accent1"/>
            </a:lnRef>
            <a:fillRef idx="0">
              <a:schemeClr val="accent1"/>
            </a:fillRef>
            <a:effectRef idx="0">
              <a:schemeClr val="accent1"/>
            </a:effectRef>
            <a:fontRef idx="minor">
              <a:schemeClr val="tx1"/>
            </a:fontRef>
          </p:style>
        </p:cxnSp>
      </p:grpSp>
      <p:sp>
        <p:nvSpPr>
          <p:cNvPr id="52" name="TextBox 6      (向天歌演示原创作品：www.TopPPT.cn)"/>
          <p:cNvSpPr txBox="1"/>
          <p:nvPr>
            <p:custDataLst>
              <p:tags r:id="rId8"/>
            </p:custDataLst>
          </p:nvPr>
        </p:nvSpPr>
        <p:spPr>
          <a:xfrm>
            <a:off x="3143672" y="323364"/>
            <a:ext cx="2318618" cy="369332"/>
          </a:xfrm>
          <a:prstGeom prst="rect">
            <a:avLst/>
          </a:prstGeom>
          <a:noFill/>
          <a:ln w="9525">
            <a:noFill/>
          </a:ln>
        </p:spPr>
        <p:txBody>
          <a:bodyPr wrap="square">
            <a:spAutoFit/>
          </a:bodyPr>
          <a:lstStyle/>
          <a:p>
            <a:pPr lvl="0" eaLnBrk="1" hangingPunct="1"/>
            <a:r>
              <a:rPr lang="en-US" altLang="zh-CN" b="1" dirty="0" smtClean="0">
                <a:latin typeface="微软雅黑" pitchFamily="34" charset="-122"/>
                <a:ea typeface="微软雅黑" pitchFamily="34" charset="-122"/>
              </a:rPr>
              <a:t>3.2 </a:t>
            </a:r>
            <a:r>
              <a:rPr lang="zh-CN" altLang="en-US" b="1" dirty="0" smtClean="0">
                <a:latin typeface="微软雅黑" pitchFamily="34" charset="-122"/>
                <a:ea typeface="微软雅黑" pitchFamily="34" charset="-122"/>
              </a:rPr>
              <a:t>三年大循环诊改</a:t>
            </a:r>
            <a:endParaRPr lang="zh-CN" altLang="en-US" b="1" dirty="0">
              <a:latin typeface="微软雅黑" pitchFamily="34" charset="-122"/>
              <a:ea typeface="微软雅黑" pitchFamily="34" charset="-122"/>
            </a:endParaRPr>
          </a:p>
        </p:txBody>
      </p:sp>
      <p:pic>
        <p:nvPicPr>
          <p:cNvPr id="2050"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90462" y="1484908"/>
            <a:ext cx="8739371"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6233509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向天歌演示原创作品：www.TopPPT.cn)"/>
          <p:cNvSpPr/>
          <p:nvPr>
            <p:custDataLst>
              <p:tags r:id="rId2"/>
            </p:custDataLst>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5" name="Rectangle 4      (向天歌演示原创作品：www.TopPPT.cn)"/>
          <p:cNvSpPr/>
          <p:nvPr>
            <p:custDataLst>
              <p:tags r:id="rId3"/>
            </p:custDataLst>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6" name="Rectangle 5      (向天歌演示原创作品：www.TopPPT.cn)"/>
          <p:cNvSpPr/>
          <p:nvPr>
            <p:custDataLst>
              <p:tags r:id="rId4"/>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45" name="Rectangle 32      (向天歌演示原创作品：www.TopPPT.cn)"/>
          <p:cNvSpPr/>
          <p:nvPr>
            <p:custDataLst>
              <p:tags r:id="rId5"/>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46" name="Rectangle 32      (向天歌演示原创作品：www.TopPPT.cn)"/>
          <p:cNvSpPr/>
          <p:nvPr>
            <p:custDataLst>
              <p:tags r:id="rId6"/>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47" name="TextBox 6      (向天歌演示原创作品：www.TopPPT.cn)"/>
          <p:cNvSpPr txBox="1"/>
          <p:nvPr>
            <p:custDataLst>
              <p:tags r:id="rId7"/>
            </p:custDataLst>
          </p:nvPr>
        </p:nvSpPr>
        <p:spPr>
          <a:xfrm>
            <a:off x="681038" y="304800"/>
            <a:ext cx="3590364" cy="461665"/>
          </a:xfrm>
          <a:prstGeom prst="rect">
            <a:avLst/>
          </a:prstGeom>
          <a:noFill/>
          <a:ln w="9525">
            <a:noFill/>
          </a:ln>
        </p:spPr>
        <p:txBody>
          <a:bodyPr wrap="square">
            <a:spAutoFit/>
          </a:bodyPr>
          <a:lstStyle/>
          <a:p>
            <a:pPr lvl="0" eaLnBrk="1" hangingPunct="1"/>
            <a:r>
              <a:rPr lang="en-US" altLang="zh-CN" sz="2400" b="1" dirty="0" smtClean="0">
                <a:latin typeface="微软雅黑" pitchFamily="34" charset="-122"/>
                <a:ea typeface="微软雅黑" pitchFamily="34" charset="-122"/>
              </a:rPr>
              <a:t>3. </a:t>
            </a:r>
            <a:r>
              <a:rPr lang="zh-CN" altLang="en-US" sz="2400" b="1" dirty="0" smtClean="0">
                <a:latin typeface="微软雅黑" pitchFamily="34" charset="-122"/>
                <a:ea typeface="微软雅黑" pitchFamily="34" charset="-122"/>
              </a:rPr>
              <a:t>推进</a:t>
            </a:r>
            <a:r>
              <a:rPr lang="en-US" altLang="zh-CN" sz="2400" b="1" dirty="0" smtClean="0">
                <a:latin typeface="微软雅黑" pitchFamily="34" charset="-122"/>
                <a:ea typeface="微软雅黑" pitchFamily="34" charset="-122"/>
              </a:rPr>
              <a:t>8</a:t>
            </a:r>
            <a:r>
              <a:rPr lang="zh-CN" altLang="en-US" sz="2400" b="1" dirty="0" smtClean="0">
                <a:latin typeface="微软雅黑" pitchFamily="34" charset="-122"/>
                <a:ea typeface="微软雅黑" pitchFamily="34" charset="-122"/>
              </a:rPr>
              <a:t>字诊改</a:t>
            </a:r>
            <a:endParaRPr lang="zh-CN" altLang="en-US" sz="2400" b="1" dirty="0">
              <a:latin typeface="微软雅黑" pitchFamily="34" charset="-122"/>
              <a:ea typeface="微软雅黑" pitchFamily="34" charset="-122"/>
            </a:endParaRPr>
          </a:p>
        </p:txBody>
      </p:sp>
      <p:grpSp>
        <p:nvGrpSpPr>
          <p:cNvPr id="49" name="组合 48"/>
          <p:cNvGrpSpPr/>
          <p:nvPr/>
        </p:nvGrpSpPr>
        <p:grpSpPr>
          <a:xfrm>
            <a:off x="3071664" y="260350"/>
            <a:ext cx="3088484" cy="432346"/>
            <a:chOff x="2783633" y="260350"/>
            <a:chExt cx="3088484" cy="432346"/>
          </a:xfrm>
        </p:grpSpPr>
        <p:cxnSp>
          <p:nvCxnSpPr>
            <p:cNvPr id="50" name="Straight Connector 69      (向天歌演示原创作品：www.TopPPT.cn)"/>
            <p:cNvCxnSpPr/>
            <p:nvPr>
              <p:custDataLst>
                <p:tags r:id="rId9"/>
              </p:custDataLst>
            </p:nvPr>
          </p:nvCxnSpPr>
          <p:spPr>
            <a:xfrm>
              <a:off x="2798286" y="260350"/>
              <a:ext cx="1" cy="428625"/>
            </a:xfrm>
            <a:prstGeom prst="line">
              <a:avLst/>
            </a:prstGeom>
            <a:ln w="19050">
              <a:solidFill>
                <a:srgbClr val="21A3D0"/>
              </a:solidFill>
              <a:prstDash val="sysDash"/>
            </a:ln>
          </p:spPr>
          <p:style>
            <a:lnRef idx="1">
              <a:schemeClr val="accent1"/>
            </a:lnRef>
            <a:fillRef idx="0">
              <a:schemeClr val="accent1"/>
            </a:fillRef>
            <a:effectRef idx="0">
              <a:schemeClr val="accent1"/>
            </a:effectRef>
            <a:fontRef idx="minor">
              <a:schemeClr val="tx1"/>
            </a:fontRef>
          </p:style>
        </p:cxnSp>
        <p:cxnSp>
          <p:nvCxnSpPr>
            <p:cNvPr id="51" name="Straight Connector 69      (向天歌演示原创作品：www.TopPPT.cn)"/>
            <p:cNvCxnSpPr/>
            <p:nvPr>
              <p:custDataLst>
                <p:tags r:id="rId10"/>
              </p:custDataLst>
            </p:nvPr>
          </p:nvCxnSpPr>
          <p:spPr>
            <a:xfrm flipH="1" flipV="1">
              <a:off x="2783633" y="688974"/>
              <a:ext cx="3088484" cy="3722"/>
            </a:xfrm>
            <a:prstGeom prst="line">
              <a:avLst/>
            </a:prstGeom>
            <a:ln w="19050">
              <a:solidFill>
                <a:srgbClr val="21A3D0"/>
              </a:solidFill>
              <a:prstDash val="sysDash"/>
            </a:ln>
          </p:spPr>
          <p:style>
            <a:lnRef idx="1">
              <a:schemeClr val="accent1"/>
            </a:lnRef>
            <a:fillRef idx="0">
              <a:schemeClr val="accent1"/>
            </a:fillRef>
            <a:effectRef idx="0">
              <a:schemeClr val="accent1"/>
            </a:effectRef>
            <a:fontRef idx="minor">
              <a:schemeClr val="tx1"/>
            </a:fontRef>
          </p:style>
        </p:cxnSp>
      </p:grpSp>
      <p:sp>
        <p:nvSpPr>
          <p:cNvPr id="52" name="TextBox 6      (向天歌演示原创作品：www.TopPPT.cn)"/>
          <p:cNvSpPr txBox="1"/>
          <p:nvPr>
            <p:custDataLst>
              <p:tags r:id="rId8"/>
            </p:custDataLst>
          </p:nvPr>
        </p:nvSpPr>
        <p:spPr>
          <a:xfrm>
            <a:off x="3143672" y="323364"/>
            <a:ext cx="2318618" cy="369332"/>
          </a:xfrm>
          <a:prstGeom prst="rect">
            <a:avLst/>
          </a:prstGeom>
          <a:noFill/>
          <a:ln w="9525">
            <a:noFill/>
          </a:ln>
        </p:spPr>
        <p:txBody>
          <a:bodyPr wrap="square">
            <a:spAutoFit/>
          </a:bodyPr>
          <a:lstStyle/>
          <a:p>
            <a:pPr lvl="0" eaLnBrk="1" hangingPunct="1"/>
            <a:r>
              <a:rPr lang="en-US" altLang="zh-CN" b="1" dirty="0" smtClean="0">
                <a:latin typeface="微软雅黑" pitchFamily="34" charset="-122"/>
                <a:ea typeface="微软雅黑" pitchFamily="34" charset="-122"/>
              </a:rPr>
              <a:t>3.2 </a:t>
            </a:r>
            <a:r>
              <a:rPr lang="zh-CN" altLang="en-US" b="1" dirty="0" smtClean="0">
                <a:latin typeface="微软雅黑" pitchFamily="34" charset="-122"/>
                <a:ea typeface="微软雅黑" pitchFamily="34" charset="-122"/>
              </a:rPr>
              <a:t>三年大循环诊改</a:t>
            </a:r>
            <a:endParaRPr lang="zh-CN" altLang="en-US" b="1" dirty="0">
              <a:latin typeface="微软雅黑" pitchFamily="34" charset="-122"/>
              <a:ea typeface="微软雅黑" pitchFamily="34" charset="-122"/>
            </a:endParaRPr>
          </a:p>
        </p:txBody>
      </p:sp>
      <p:pic>
        <p:nvPicPr>
          <p:cNvPr id="3074"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67461" y="1607964"/>
            <a:ext cx="8405003"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7878433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向天歌演示原创作品：www.TopPPT.cn)"/>
          <p:cNvSpPr/>
          <p:nvPr>
            <p:custDataLst>
              <p:tags r:id="rId2"/>
            </p:custDataLst>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5" name="Rectangle 4      (向天歌演示原创作品：www.TopPPT.cn)"/>
          <p:cNvSpPr/>
          <p:nvPr>
            <p:custDataLst>
              <p:tags r:id="rId3"/>
            </p:custDataLst>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6" name="Rectangle 5      (向天歌演示原创作品：www.TopPPT.cn)"/>
          <p:cNvSpPr/>
          <p:nvPr>
            <p:custDataLst>
              <p:tags r:id="rId4"/>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45" name="Rectangle 32      (向天歌演示原创作品：www.TopPPT.cn)"/>
          <p:cNvSpPr/>
          <p:nvPr>
            <p:custDataLst>
              <p:tags r:id="rId5"/>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46" name="Rectangle 32      (向天歌演示原创作品：www.TopPPT.cn)"/>
          <p:cNvSpPr/>
          <p:nvPr>
            <p:custDataLst>
              <p:tags r:id="rId6"/>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47" name="TextBox 6      (向天歌演示原创作品：www.TopPPT.cn)"/>
          <p:cNvSpPr txBox="1"/>
          <p:nvPr>
            <p:custDataLst>
              <p:tags r:id="rId7"/>
            </p:custDataLst>
          </p:nvPr>
        </p:nvSpPr>
        <p:spPr>
          <a:xfrm>
            <a:off x="681038" y="304800"/>
            <a:ext cx="3590364" cy="461665"/>
          </a:xfrm>
          <a:prstGeom prst="rect">
            <a:avLst/>
          </a:prstGeom>
          <a:noFill/>
          <a:ln w="9525">
            <a:noFill/>
          </a:ln>
        </p:spPr>
        <p:txBody>
          <a:bodyPr wrap="square">
            <a:spAutoFit/>
          </a:bodyPr>
          <a:lstStyle/>
          <a:p>
            <a:pPr lvl="0" eaLnBrk="1" hangingPunct="1"/>
            <a:r>
              <a:rPr lang="en-US" altLang="zh-CN" sz="2400" b="1" dirty="0" smtClean="0">
                <a:latin typeface="微软雅黑" pitchFamily="34" charset="-122"/>
                <a:ea typeface="微软雅黑" pitchFamily="34" charset="-122"/>
              </a:rPr>
              <a:t>3. </a:t>
            </a:r>
            <a:r>
              <a:rPr lang="zh-CN" altLang="en-US" sz="2400" b="1" dirty="0" smtClean="0">
                <a:latin typeface="微软雅黑" pitchFamily="34" charset="-122"/>
                <a:ea typeface="微软雅黑" pitchFamily="34" charset="-122"/>
              </a:rPr>
              <a:t>推进</a:t>
            </a:r>
            <a:r>
              <a:rPr lang="en-US" altLang="zh-CN" sz="2400" b="1" dirty="0" smtClean="0">
                <a:latin typeface="微软雅黑" pitchFamily="34" charset="-122"/>
                <a:ea typeface="微软雅黑" pitchFamily="34" charset="-122"/>
              </a:rPr>
              <a:t>8</a:t>
            </a:r>
            <a:r>
              <a:rPr lang="zh-CN" altLang="en-US" sz="2400" b="1" dirty="0" smtClean="0">
                <a:latin typeface="微软雅黑" pitchFamily="34" charset="-122"/>
                <a:ea typeface="微软雅黑" pitchFamily="34" charset="-122"/>
              </a:rPr>
              <a:t>字诊改</a:t>
            </a:r>
            <a:endParaRPr lang="zh-CN" altLang="en-US" sz="2400" b="1" dirty="0">
              <a:latin typeface="微软雅黑" pitchFamily="34" charset="-122"/>
              <a:ea typeface="微软雅黑" pitchFamily="34" charset="-122"/>
            </a:endParaRPr>
          </a:p>
        </p:txBody>
      </p:sp>
      <p:grpSp>
        <p:nvGrpSpPr>
          <p:cNvPr id="49" name="组合 48"/>
          <p:cNvGrpSpPr/>
          <p:nvPr/>
        </p:nvGrpSpPr>
        <p:grpSpPr>
          <a:xfrm>
            <a:off x="3071664" y="260350"/>
            <a:ext cx="3088484" cy="432346"/>
            <a:chOff x="2783633" y="260350"/>
            <a:chExt cx="3088484" cy="432346"/>
          </a:xfrm>
        </p:grpSpPr>
        <p:cxnSp>
          <p:nvCxnSpPr>
            <p:cNvPr id="50" name="Straight Connector 69      (向天歌演示原创作品：www.TopPPT.cn)"/>
            <p:cNvCxnSpPr/>
            <p:nvPr>
              <p:custDataLst>
                <p:tags r:id="rId9"/>
              </p:custDataLst>
            </p:nvPr>
          </p:nvCxnSpPr>
          <p:spPr>
            <a:xfrm>
              <a:off x="2798286" y="260350"/>
              <a:ext cx="1" cy="428625"/>
            </a:xfrm>
            <a:prstGeom prst="line">
              <a:avLst/>
            </a:prstGeom>
            <a:ln w="19050">
              <a:solidFill>
                <a:srgbClr val="21A3D0"/>
              </a:solidFill>
              <a:prstDash val="sysDash"/>
            </a:ln>
          </p:spPr>
          <p:style>
            <a:lnRef idx="1">
              <a:schemeClr val="accent1"/>
            </a:lnRef>
            <a:fillRef idx="0">
              <a:schemeClr val="accent1"/>
            </a:fillRef>
            <a:effectRef idx="0">
              <a:schemeClr val="accent1"/>
            </a:effectRef>
            <a:fontRef idx="minor">
              <a:schemeClr val="tx1"/>
            </a:fontRef>
          </p:style>
        </p:cxnSp>
        <p:cxnSp>
          <p:nvCxnSpPr>
            <p:cNvPr id="51" name="Straight Connector 69      (向天歌演示原创作品：www.TopPPT.cn)"/>
            <p:cNvCxnSpPr/>
            <p:nvPr>
              <p:custDataLst>
                <p:tags r:id="rId10"/>
              </p:custDataLst>
            </p:nvPr>
          </p:nvCxnSpPr>
          <p:spPr>
            <a:xfrm flipH="1" flipV="1">
              <a:off x="2783633" y="688974"/>
              <a:ext cx="3088484" cy="3722"/>
            </a:xfrm>
            <a:prstGeom prst="line">
              <a:avLst/>
            </a:prstGeom>
            <a:ln w="19050">
              <a:solidFill>
                <a:srgbClr val="21A3D0"/>
              </a:solidFill>
              <a:prstDash val="sysDash"/>
            </a:ln>
          </p:spPr>
          <p:style>
            <a:lnRef idx="1">
              <a:schemeClr val="accent1"/>
            </a:lnRef>
            <a:fillRef idx="0">
              <a:schemeClr val="accent1"/>
            </a:fillRef>
            <a:effectRef idx="0">
              <a:schemeClr val="accent1"/>
            </a:effectRef>
            <a:fontRef idx="minor">
              <a:schemeClr val="tx1"/>
            </a:fontRef>
          </p:style>
        </p:cxnSp>
      </p:grpSp>
      <p:sp>
        <p:nvSpPr>
          <p:cNvPr id="52" name="TextBox 6      (向天歌演示原创作品：www.TopPPT.cn)"/>
          <p:cNvSpPr txBox="1"/>
          <p:nvPr>
            <p:custDataLst>
              <p:tags r:id="rId8"/>
            </p:custDataLst>
          </p:nvPr>
        </p:nvSpPr>
        <p:spPr>
          <a:xfrm>
            <a:off x="3143672" y="323364"/>
            <a:ext cx="2318618" cy="369332"/>
          </a:xfrm>
          <a:prstGeom prst="rect">
            <a:avLst/>
          </a:prstGeom>
          <a:noFill/>
          <a:ln w="9525">
            <a:noFill/>
          </a:ln>
        </p:spPr>
        <p:txBody>
          <a:bodyPr wrap="square">
            <a:spAutoFit/>
          </a:bodyPr>
          <a:lstStyle/>
          <a:p>
            <a:pPr lvl="0" eaLnBrk="1" hangingPunct="1"/>
            <a:r>
              <a:rPr lang="en-US" altLang="zh-CN" b="1" dirty="0" smtClean="0">
                <a:latin typeface="微软雅黑" pitchFamily="34" charset="-122"/>
                <a:ea typeface="微软雅黑" pitchFamily="34" charset="-122"/>
              </a:rPr>
              <a:t>3.2 </a:t>
            </a:r>
            <a:r>
              <a:rPr lang="zh-CN" altLang="en-US" b="1" dirty="0" smtClean="0">
                <a:latin typeface="微软雅黑" pitchFamily="34" charset="-122"/>
                <a:ea typeface="微软雅黑" pitchFamily="34" charset="-122"/>
              </a:rPr>
              <a:t>三年大循环诊改</a:t>
            </a:r>
            <a:endParaRPr lang="zh-CN" altLang="en-US" b="1" dirty="0">
              <a:latin typeface="微软雅黑" pitchFamily="34" charset="-122"/>
              <a:ea typeface="微软雅黑" pitchFamily="34" charset="-122"/>
            </a:endParaRPr>
          </a:p>
        </p:txBody>
      </p:sp>
      <p:pic>
        <p:nvPicPr>
          <p:cNvPr id="4098"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47528" y="1628800"/>
            <a:ext cx="8712968" cy="4254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7878433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向天歌演示原创作品：www.TopPPT.cn)"/>
          <p:cNvSpPr/>
          <p:nvPr>
            <p:custDataLst>
              <p:tags r:id="rId2"/>
            </p:custDataLst>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5" name="Rectangle 4      (向天歌演示原创作品：www.TopPPT.cn)"/>
          <p:cNvSpPr/>
          <p:nvPr>
            <p:custDataLst>
              <p:tags r:id="rId3"/>
            </p:custDataLst>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6" name="Rectangle 5      (向天歌演示原创作品：www.TopPPT.cn)"/>
          <p:cNvSpPr/>
          <p:nvPr>
            <p:custDataLst>
              <p:tags r:id="rId4"/>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6149" name="TextBox 6      (向天歌演示原创作品：www.TopPPT.cn)"/>
          <p:cNvSpPr txBox="1"/>
          <p:nvPr>
            <p:custDataLst>
              <p:tags r:id="rId5"/>
            </p:custDataLst>
          </p:nvPr>
        </p:nvSpPr>
        <p:spPr>
          <a:xfrm>
            <a:off x="681038" y="304800"/>
            <a:ext cx="877887" cy="460375"/>
          </a:xfrm>
          <a:prstGeom prst="rect">
            <a:avLst/>
          </a:prstGeom>
          <a:noFill/>
          <a:ln w="9525">
            <a:noFill/>
          </a:ln>
        </p:spPr>
        <p:txBody>
          <a:bodyPr>
            <a:spAutoFit/>
          </a:bodyPr>
          <a:lstStyle/>
          <a:p>
            <a:pPr lvl="0" eaLnBrk="1" hangingPunct="1"/>
            <a:r>
              <a:rPr lang="zh-CN" altLang="en-US" sz="2400" b="1" dirty="0">
                <a:latin typeface="微软雅黑" pitchFamily="34" charset="-122"/>
                <a:ea typeface="微软雅黑" pitchFamily="34" charset="-122"/>
              </a:rPr>
              <a:t>目录</a:t>
            </a:r>
          </a:p>
        </p:txBody>
      </p:sp>
      <p:grpSp>
        <p:nvGrpSpPr>
          <p:cNvPr id="12" name="组合 11"/>
          <p:cNvGrpSpPr/>
          <p:nvPr/>
        </p:nvGrpSpPr>
        <p:grpSpPr>
          <a:xfrm>
            <a:off x="7453684" y="1617200"/>
            <a:ext cx="3892550" cy="792163"/>
            <a:chOff x="7447334" y="1617200"/>
            <a:chExt cx="3892550" cy="792163"/>
          </a:xfrm>
        </p:grpSpPr>
        <p:sp>
          <p:nvSpPr>
            <p:cNvPr id="17" name="Rectangle 16      (向天歌演示原创作品：www.TopPPT.cn)"/>
            <p:cNvSpPr/>
            <p:nvPr>
              <p:custDataLst>
                <p:tags r:id="rId15"/>
              </p:custDataLst>
            </p:nvPr>
          </p:nvSpPr>
          <p:spPr>
            <a:xfrm>
              <a:off x="7452096" y="1617200"/>
              <a:ext cx="3887788" cy="792163"/>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2" name="Rectangle 1      (向天歌演示原创作品：www.TopPPT.cn)"/>
            <p:cNvSpPr/>
            <p:nvPr>
              <p:custDataLst>
                <p:tags r:id="rId16"/>
              </p:custDataLst>
            </p:nvPr>
          </p:nvSpPr>
          <p:spPr>
            <a:xfrm>
              <a:off x="7447334" y="1617200"/>
              <a:ext cx="868363" cy="792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rPr>
                <a:t>1</a:t>
              </a:r>
              <a:endParaRPr kumimoji="0" lang="zh-CN" altLang="en-US" sz="2400" b="1" i="0" u="none" strike="noStrike" kern="1200" cap="none" spc="0" normalizeH="0" baseline="0" noProof="0" dirty="0">
                <a:ln>
                  <a:noFill/>
                </a:ln>
                <a:solidFill>
                  <a:schemeClr val="tx1"/>
                </a:solidFill>
                <a:effectLst/>
                <a:uLnTx/>
                <a:uFillTx/>
                <a:latin typeface="微软雅黑" pitchFamily="34" charset="-122"/>
                <a:ea typeface="微软雅黑" pitchFamily="34" charset="-122"/>
              </a:endParaRPr>
            </a:p>
          </p:txBody>
        </p:sp>
        <p:sp>
          <p:nvSpPr>
            <p:cNvPr id="6161" name="TextBox 21      (向天歌演示原创作品：www.TopPPT.cn)"/>
            <p:cNvSpPr txBox="1"/>
            <p:nvPr>
              <p:custDataLst>
                <p:tags r:id="rId17"/>
              </p:custDataLst>
            </p:nvPr>
          </p:nvSpPr>
          <p:spPr>
            <a:xfrm>
              <a:off x="8836396" y="1820400"/>
              <a:ext cx="2089150" cy="461963"/>
            </a:xfrm>
            <a:prstGeom prst="rect">
              <a:avLst/>
            </a:prstGeom>
            <a:noFill/>
            <a:ln w="9525">
              <a:noFill/>
            </a:ln>
          </p:spPr>
          <p:txBody>
            <a:bodyPr>
              <a:spAutoFit/>
            </a:bodyPr>
            <a:lstStyle/>
            <a:p>
              <a:pPr lvl="0" eaLnBrk="1" hangingPunct="1"/>
              <a:r>
                <a:rPr lang="zh-CN" altLang="en-US" sz="2400" b="1" dirty="0" smtClean="0">
                  <a:solidFill>
                    <a:schemeClr val="bg1"/>
                  </a:solidFill>
                  <a:latin typeface="微软雅黑" pitchFamily="34" charset="-122"/>
                  <a:ea typeface="微软雅黑" pitchFamily="34" charset="-122"/>
                </a:rPr>
                <a:t>专业</a:t>
              </a:r>
              <a:r>
                <a:rPr lang="zh-CN" altLang="en-US" sz="2400" b="1" dirty="0">
                  <a:solidFill>
                    <a:schemeClr val="bg1"/>
                  </a:solidFill>
                  <a:latin typeface="微软雅黑" pitchFamily="34" charset="-122"/>
                  <a:ea typeface="微软雅黑" pitchFamily="34" charset="-122"/>
                </a:rPr>
                <a:t>基本情况</a:t>
              </a:r>
            </a:p>
          </p:txBody>
        </p:sp>
      </p:grpSp>
      <p:grpSp>
        <p:nvGrpSpPr>
          <p:cNvPr id="8" name="组合 7"/>
          <p:cNvGrpSpPr/>
          <p:nvPr/>
        </p:nvGrpSpPr>
        <p:grpSpPr>
          <a:xfrm>
            <a:off x="7455271" y="2777028"/>
            <a:ext cx="3890963" cy="792163"/>
            <a:chOff x="7448921" y="2492375"/>
            <a:chExt cx="3890963" cy="792163"/>
          </a:xfrm>
        </p:grpSpPr>
        <p:sp>
          <p:nvSpPr>
            <p:cNvPr id="18" name="Rectangle 17      (向天歌演示原创作品：www.TopPPT.cn)"/>
            <p:cNvSpPr/>
            <p:nvPr>
              <p:custDataLst>
                <p:tags r:id="rId12"/>
              </p:custDataLst>
            </p:nvPr>
          </p:nvSpPr>
          <p:spPr>
            <a:xfrm>
              <a:off x="7452096" y="2492375"/>
              <a:ext cx="3887788" cy="792163"/>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13" name="Rectangle 12      (向天歌演示原创作品：www.TopPPT.cn)"/>
            <p:cNvSpPr/>
            <p:nvPr>
              <p:custDataLst>
                <p:tags r:id="rId13"/>
              </p:custDataLst>
            </p:nvPr>
          </p:nvSpPr>
          <p:spPr>
            <a:xfrm>
              <a:off x="7448921" y="2492375"/>
              <a:ext cx="868363" cy="792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rPr>
                <a:t>2</a:t>
              </a:r>
              <a:endParaRPr kumimoji="0" lang="zh-CN" altLang="en-US" sz="2400" b="1" i="0" u="none" strike="noStrike" kern="1200" cap="none" spc="0" normalizeH="0" baseline="0" noProof="0" dirty="0">
                <a:ln>
                  <a:noFill/>
                </a:ln>
                <a:solidFill>
                  <a:schemeClr val="tx1"/>
                </a:solidFill>
                <a:effectLst/>
                <a:uLnTx/>
                <a:uFillTx/>
                <a:latin typeface="微软雅黑" pitchFamily="34" charset="-122"/>
                <a:ea typeface="微软雅黑" pitchFamily="34" charset="-122"/>
              </a:endParaRPr>
            </a:p>
          </p:txBody>
        </p:sp>
        <p:sp>
          <p:nvSpPr>
            <p:cNvPr id="6167" name="TextBox 42      (向天歌演示原创作品：www.TopPPT.cn)"/>
            <p:cNvSpPr txBox="1"/>
            <p:nvPr>
              <p:custDataLst>
                <p:tags r:id="rId14"/>
              </p:custDataLst>
            </p:nvPr>
          </p:nvSpPr>
          <p:spPr>
            <a:xfrm>
              <a:off x="8326809" y="2693988"/>
              <a:ext cx="3013075" cy="461665"/>
            </a:xfrm>
            <a:prstGeom prst="rect">
              <a:avLst/>
            </a:prstGeom>
            <a:noFill/>
            <a:ln w="9525">
              <a:noFill/>
            </a:ln>
          </p:spPr>
          <p:txBody>
            <a:bodyPr wrap="square">
              <a:spAutoFit/>
            </a:bodyPr>
            <a:lstStyle/>
            <a:p>
              <a:pPr lvl="0" algn="ctr" eaLnBrk="1" hangingPunct="1"/>
              <a:r>
                <a:rPr lang="zh-CN" altLang="en-US" sz="2400" b="1" dirty="0" smtClean="0">
                  <a:solidFill>
                    <a:schemeClr val="bg1">
                      <a:lumMod val="50000"/>
                    </a:schemeClr>
                  </a:solidFill>
                  <a:latin typeface="微软雅黑" pitchFamily="34" charset="-122"/>
                  <a:ea typeface="微软雅黑" pitchFamily="34" charset="-122"/>
                </a:rPr>
                <a:t>打造</a:t>
              </a:r>
              <a:r>
                <a:rPr lang="zh-CN" altLang="en-US" sz="2400" b="1" dirty="0">
                  <a:solidFill>
                    <a:schemeClr val="bg1">
                      <a:lumMod val="50000"/>
                    </a:schemeClr>
                  </a:solidFill>
                  <a:latin typeface="微软雅黑" pitchFamily="34" charset="-122"/>
                  <a:ea typeface="微软雅黑" pitchFamily="34" charset="-122"/>
                </a:rPr>
                <a:t>专业建设两链</a:t>
              </a:r>
            </a:p>
          </p:txBody>
        </p:sp>
      </p:grpSp>
      <p:grpSp>
        <p:nvGrpSpPr>
          <p:cNvPr id="7" name="组合 6"/>
          <p:cNvGrpSpPr/>
          <p:nvPr/>
        </p:nvGrpSpPr>
        <p:grpSpPr>
          <a:xfrm>
            <a:off x="7453684" y="3936856"/>
            <a:ext cx="3892550" cy="792163"/>
            <a:chOff x="7447334" y="3362325"/>
            <a:chExt cx="3892550" cy="792163"/>
          </a:xfrm>
        </p:grpSpPr>
        <p:sp>
          <p:nvSpPr>
            <p:cNvPr id="9" name="Rectangle 8      (向天歌演示原创作品：www.TopPPT.cn)"/>
            <p:cNvSpPr/>
            <p:nvPr>
              <p:custDataLst>
                <p:tags r:id="rId9"/>
              </p:custDataLst>
            </p:nvPr>
          </p:nvSpPr>
          <p:spPr>
            <a:xfrm>
              <a:off x="7452096" y="3362325"/>
              <a:ext cx="3887788" cy="792163"/>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14" name="Rectangle 13      (向天歌演示原创作品：www.TopPPT.cn)"/>
            <p:cNvSpPr/>
            <p:nvPr>
              <p:custDataLst>
                <p:tags r:id="rId10"/>
              </p:custDataLst>
            </p:nvPr>
          </p:nvSpPr>
          <p:spPr>
            <a:xfrm>
              <a:off x="7447334" y="3362325"/>
              <a:ext cx="868363" cy="790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rPr>
                <a:t>3</a:t>
              </a:r>
              <a:endParaRPr kumimoji="0" lang="zh-CN" altLang="en-US" sz="2400" b="1" i="0" u="none" strike="noStrike" kern="1200" cap="none" spc="0" normalizeH="0" baseline="0" noProof="0" dirty="0">
                <a:ln>
                  <a:noFill/>
                </a:ln>
                <a:solidFill>
                  <a:schemeClr val="tx1"/>
                </a:solidFill>
                <a:effectLst/>
                <a:uLnTx/>
                <a:uFillTx/>
                <a:latin typeface="微软雅黑" pitchFamily="34" charset="-122"/>
                <a:ea typeface="微软雅黑" pitchFamily="34" charset="-122"/>
              </a:endParaRPr>
            </a:p>
          </p:txBody>
        </p:sp>
        <p:sp>
          <p:nvSpPr>
            <p:cNvPr id="6168" name="TextBox 43      (向天歌演示原创作品：www.TopPPT.cn)"/>
            <p:cNvSpPr txBox="1"/>
            <p:nvPr>
              <p:custDataLst>
                <p:tags r:id="rId11"/>
              </p:custDataLst>
            </p:nvPr>
          </p:nvSpPr>
          <p:spPr>
            <a:xfrm>
              <a:off x="8326809" y="3554413"/>
              <a:ext cx="3013075" cy="461665"/>
            </a:xfrm>
            <a:prstGeom prst="rect">
              <a:avLst/>
            </a:prstGeom>
            <a:noFill/>
            <a:ln w="9525">
              <a:noFill/>
            </a:ln>
          </p:spPr>
          <p:txBody>
            <a:bodyPr wrap="square">
              <a:spAutoFit/>
            </a:bodyPr>
            <a:lstStyle/>
            <a:p>
              <a:pPr lvl="0" algn="ctr" eaLnBrk="1" hangingPunct="1"/>
              <a:r>
                <a:rPr lang="zh-CN" altLang="en-US" sz="2400" b="1" dirty="0" smtClean="0">
                  <a:solidFill>
                    <a:schemeClr val="bg1">
                      <a:lumMod val="50000"/>
                    </a:schemeClr>
                  </a:solidFill>
                  <a:latin typeface="微软雅黑" pitchFamily="34" charset="-122"/>
                  <a:ea typeface="微软雅黑" pitchFamily="34" charset="-122"/>
                </a:rPr>
                <a:t>推进</a:t>
              </a:r>
              <a:r>
                <a:rPr lang="en-US" altLang="zh-CN" sz="2400" b="1" dirty="0" smtClean="0">
                  <a:solidFill>
                    <a:schemeClr val="bg1">
                      <a:lumMod val="50000"/>
                    </a:schemeClr>
                  </a:solidFill>
                  <a:latin typeface="微软雅黑" pitchFamily="34" charset="-122"/>
                  <a:ea typeface="微软雅黑" pitchFamily="34" charset="-122"/>
                </a:rPr>
                <a:t>8</a:t>
              </a:r>
              <a:r>
                <a:rPr lang="zh-CN" altLang="en-US" sz="2400" b="1" dirty="0">
                  <a:solidFill>
                    <a:schemeClr val="bg1">
                      <a:lumMod val="50000"/>
                    </a:schemeClr>
                  </a:solidFill>
                  <a:latin typeface="微软雅黑" pitchFamily="34" charset="-122"/>
                  <a:ea typeface="微软雅黑" pitchFamily="34" charset="-122"/>
                </a:rPr>
                <a:t>字螺旋诊改</a:t>
              </a:r>
            </a:p>
          </p:txBody>
        </p:sp>
      </p:grpSp>
      <p:grpSp>
        <p:nvGrpSpPr>
          <p:cNvPr id="3" name="组合 2"/>
          <p:cNvGrpSpPr/>
          <p:nvPr/>
        </p:nvGrpSpPr>
        <p:grpSpPr>
          <a:xfrm>
            <a:off x="7456859" y="5096684"/>
            <a:ext cx="3889375" cy="792163"/>
            <a:chOff x="7456859" y="5096684"/>
            <a:chExt cx="3889375" cy="792163"/>
          </a:xfrm>
        </p:grpSpPr>
        <p:sp>
          <p:nvSpPr>
            <p:cNvPr id="10" name="Rectangle 9      (向天歌演示原创作品：www.TopPPT.cn)"/>
            <p:cNvSpPr/>
            <p:nvPr>
              <p:custDataLst>
                <p:tags r:id="rId6"/>
              </p:custDataLst>
            </p:nvPr>
          </p:nvSpPr>
          <p:spPr>
            <a:xfrm>
              <a:off x="7456859" y="5096684"/>
              <a:ext cx="3889375" cy="792163"/>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15" name="Rectangle 14      (向天歌演示原创作品：www.TopPPT.cn)"/>
            <p:cNvSpPr/>
            <p:nvPr>
              <p:custDataLst>
                <p:tags r:id="rId7"/>
              </p:custDataLst>
            </p:nvPr>
          </p:nvSpPr>
          <p:spPr>
            <a:xfrm>
              <a:off x="7456859" y="5096684"/>
              <a:ext cx="869950" cy="792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rPr>
                <a:t>4</a:t>
              </a:r>
              <a:endParaRPr kumimoji="0" lang="zh-CN" altLang="en-US" sz="2400" b="1" i="0" u="none" strike="noStrike" kern="1200" cap="none" spc="0" normalizeH="0" baseline="0" noProof="0" dirty="0">
                <a:ln>
                  <a:noFill/>
                </a:ln>
                <a:solidFill>
                  <a:schemeClr val="tx1"/>
                </a:solidFill>
                <a:effectLst/>
                <a:uLnTx/>
                <a:uFillTx/>
                <a:latin typeface="微软雅黑" pitchFamily="34" charset="-122"/>
                <a:ea typeface="微软雅黑" pitchFamily="34" charset="-122"/>
              </a:endParaRPr>
            </a:p>
          </p:txBody>
        </p:sp>
        <p:sp>
          <p:nvSpPr>
            <p:cNvPr id="6169" name="TextBox 44      (向天歌演示原创作品：www.TopPPT.cn)"/>
            <p:cNvSpPr txBox="1"/>
            <p:nvPr>
              <p:custDataLst>
                <p:tags r:id="rId8"/>
              </p:custDataLst>
            </p:nvPr>
          </p:nvSpPr>
          <p:spPr>
            <a:xfrm>
              <a:off x="8333159" y="5266546"/>
              <a:ext cx="3013075" cy="461665"/>
            </a:xfrm>
            <a:prstGeom prst="rect">
              <a:avLst/>
            </a:prstGeom>
            <a:noFill/>
            <a:ln w="9525">
              <a:noFill/>
            </a:ln>
          </p:spPr>
          <p:txBody>
            <a:bodyPr wrap="square">
              <a:spAutoFit/>
            </a:bodyPr>
            <a:lstStyle/>
            <a:p>
              <a:pPr lvl="0" algn="ctr" eaLnBrk="1" hangingPunct="1"/>
              <a:r>
                <a:rPr lang="zh-CN" altLang="en-US" sz="2400" b="1" dirty="0" smtClean="0">
                  <a:solidFill>
                    <a:schemeClr val="bg1">
                      <a:lumMod val="50000"/>
                    </a:schemeClr>
                  </a:solidFill>
                  <a:latin typeface="微软雅黑" pitchFamily="34" charset="-122"/>
                  <a:ea typeface="微软雅黑" pitchFamily="34" charset="-122"/>
                </a:rPr>
                <a:t>不足</a:t>
              </a:r>
              <a:r>
                <a:rPr lang="zh-CN" altLang="en-US" sz="2400" b="1" dirty="0">
                  <a:solidFill>
                    <a:schemeClr val="bg1">
                      <a:lumMod val="50000"/>
                    </a:schemeClr>
                  </a:solidFill>
                  <a:latin typeface="微软雅黑" pitchFamily="34" charset="-122"/>
                  <a:ea typeface="微软雅黑" pitchFamily="34" charset="-122"/>
                </a:rPr>
                <a:t>与改进之处</a:t>
              </a:r>
            </a:p>
          </p:txBody>
        </p:sp>
      </p:grpSp>
      <p:pic>
        <p:nvPicPr>
          <p:cNvPr id="6146" name="Picture 2" descr="C:\Users\Administrator\Desktop\2015090122000693760.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67408" y="1628775"/>
            <a:ext cx="6302629" cy="4262438"/>
          </a:xfrm>
          <a:prstGeom prst="rect">
            <a:avLst/>
          </a:prstGeom>
          <a:noFill/>
          <a:ln w="1905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123977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向天歌演示原创作品：www.TopPPT.cn)"/>
          <p:cNvSpPr/>
          <p:nvPr>
            <p:custDataLst>
              <p:tags r:id="rId2"/>
            </p:custDataLst>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5" name="Rectangle 4      (向天歌演示原创作品：www.TopPPT.cn)"/>
          <p:cNvSpPr/>
          <p:nvPr>
            <p:custDataLst>
              <p:tags r:id="rId3"/>
            </p:custDataLst>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6" name="Rectangle 5      (向天歌演示原创作品：www.TopPPT.cn)"/>
          <p:cNvSpPr/>
          <p:nvPr>
            <p:custDataLst>
              <p:tags r:id="rId4"/>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6149" name="TextBox 6      (向天歌演示原创作品：www.TopPPT.cn)"/>
          <p:cNvSpPr txBox="1"/>
          <p:nvPr>
            <p:custDataLst>
              <p:tags r:id="rId5"/>
            </p:custDataLst>
          </p:nvPr>
        </p:nvSpPr>
        <p:spPr>
          <a:xfrm>
            <a:off x="681038" y="304800"/>
            <a:ext cx="877887" cy="460375"/>
          </a:xfrm>
          <a:prstGeom prst="rect">
            <a:avLst/>
          </a:prstGeom>
          <a:noFill/>
          <a:ln w="9525">
            <a:noFill/>
          </a:ln>
        </p:spPr>
        <p:txBody>
          <a:bodyPr>
            <a:spAutoFit/>
          </a:bodyPr>
          <a:lstStyle/>
          <a:p>
            <a:pPr lvl="0" eaLnBrk="1" hangingPunct="1"/>
            <a:r>
              <a:rPr lang="zh-CN" altLang="en-US" sz="2400" b="1" dirty="0">
                <a:latin typeface="微软雅黑" pitchFamily="34" charset="-122"/>
                <a:ea typeface="微软雅黑" pitchFamily="34" charset="-122"/>
              </a:rPr>
              <a:t>目录</a:t>
            </a:r>
          </a:p>
        </p:txBody>
      </p:sp>
      <p:grpSp>
        <p:nvGrpSpPr>
          <p:cNvPr id="12" name="组合 11"/>
          <p:cNvGrpSpPr/>
          <p:nvPr/>
        </p:nvGrpSpPr>
        <p:grpSpPr>
          <a:xfrm>
            <a:off x="7453684" y="1617200"/>
            <a:ext cx="3892550" cy="792163"/>
            <a:chOff x="7447334" y="1617200"/>
            <a:chExt cx="3892550" cy="792163"/>
          </a:xfrm>
        </p:grpSpPr>
        <p:sp>
          <p:nvSpPr>
            <p:cNvPr id="17" name="Rectangle 16      (向天歌演示原创作品：www.TopPPT.cn)"/>
            <p:cNvSpPr/>
            <p:nvPr>
              <p:custDataLst>
                <p:tags r:id="rId15"/>
              </p:custDataLst>
            </p:nvPr>
          </p:nvSpPr>
          <p:spPr>
            <a:xfrm>
              <a:off x="7452096" y="1617200"/>
              <a:ext cx="3887788" cy="792163"/>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2" name="Rectangle 1      (向天歌演示原创作品：www.TopPPT.cn)"/>
            <p:cNvSpPr/>
            <p:nvPr>
              <p:custDataLst>
                <p:tags r:id="rId16"/>
              </p:custDataLst>
            </p:nvPr>
          </p:nvSpPr>
          <p:spPr>
            <a:xfrm>
              <a:off x="7447334" y="1617200"/>
              <a:ext cx="868363" cy="792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rPr>
                <a:t>1</a:t>
              </a:r>
              <a:endParaRPr kumimoji="0" lang="zh-CN" altLang="en-US" sz="2400" b="1" i="0" u="none" strike="noStrike" kern="1200" cap="none" spc="0" normalizeH="0" baseline="0" noProof="0" dirty="0">
                <a:ln>
                  <a:noFill/>
                </a:ln>
                <a:solidFill>
                  <a:schemeClr val="tx1"/>
                </a:solidFill>
                <a:effectLst/>
                <a:uLnTx/>
                <a:uFillTx/>
                <a:latin typeface="微软雅黑" pitchFamily="34" charset="-122"/>
                <a:ea typeface="微软雅黑" pitchFamily="34" charset="-122"/>
              </a:endParaRPr>
            </a:p>
          </p:txBody>
        </p:sp>
        <p:sp>
          <p:nvSpPr>
            <p:cNvPr id="6161" name="TextBox 21      (向天歌演示原创作品：www.TopPPT.cn)"/>
            <p:cNvSpPr txBox="1"/>
            <p:nvPr>
              <p:custDataLst>
                <p:tags r:id="rId17"/>
              </p:custDataLst>
            </p:nvPr>
          </p:nvSpPr>
          <p:spPr>
            <a:xfrm>
              <a:off x="8836396" y="1820400"/>
              <a:ext cx="2089150" cy="461963"/>
            </a:xfrm>
            <a:prstGeom prst="rect">
              <a:avLst/>
            </a:prstGeom>
            <a:noFill/>
            <a:ln w="9525">
              <a:noFill/>
            </a:ln>
          </p:spPr>
          <p:txBody>
            <a:bodyPr>
              <a:spAutoFit/>
            </a:bodyPr>
            <a:lstStyle/>
            <a:p>
              <a:pPr lvl="0" eaLnBrk="1" hangingPunct="1"/>
              <a:r>
                <a:rPr lang="zh-CN" altLang="en-US" sz="2400" b="1" dirty="0" smtClean="0">
                  <a:solidFill>
                    <a:schemeClr val="bg1">
                      <a:lumMod val="50000"/>
                    </a:schemeClr>
                  </a:solidFill>
                  <a:latin typeface="微软雅黑" pitchFamily="34" charset="-122"/>
                  <a:ea typeface="微软雅黑" pitchFamily="34" charset="-122"/>
                </a:rPr>
                <a:t>专业</a:t>
              </a:r>
              <a:r>
                <a:rPr lang="zh-CN" altLang="en-US" sz="2400" b="1" dirty="0">
                  <a:solidFill>
                    <a:schemeClr val="bg1">
                      <a:lumMod val="50000"/>
                    </a:schemeClr>
                  </a:solidFill>
                  <a:latin typeface="微软雅黑" pitchFamily="34" charset="-122"/>
                  <a:ea typeface="微软雅黑" pitchFamily="34" charset="-122"/>
                </a:rPr>
                <a:t>基本情况</a:t>
              </a:r>
            </a:p>
          </p:txBody>
        </p:sp>
      </p:grpSp>
      <p:grpSp>
        <p:nvGrpSpPr>
          <p:cNvPr id="8" name="组合 7"/>
          <p:cNvGrpSpPr/>
          <p:nvPr/>
        </p:nvGrpSpPr>
        <p:grpSpPr>
          <a:xfrm>
            <a:off x="7455271" y="2777028"/>
            <a:ext cx="3890963" cy="792163"/>
            <a:chOff x="7448921" y="2492375"/>
            <a:chExt cx="3890963" cy="792163"/>
          </a:xfrm>
        </p:grpSpPr>
        <p:sp>
          <p:nvSpPr>
            <p:cNvPr id="18" name="Rectangle 17      (向天歌演示原创作品：www.TopPPT.cn)"/>
            <p:cNvSpPr/>
            <p:nvPr>
              <p:custDataLst>
                <p:tags r:id="rId12"/>
              </p:custDataLst>
            </p:nvPr>
          </p:nvSpPr>
          <p:spPr>
            <a:xfrm>
              <a:off x="7452096" y="2492375"/>
              <a:ext cx="3887788" cy="792163"/>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13" name="Rectangle 12      (向天歌演示原创作品：www.TopPPT.cn)"/>
            <p:cNvSpPr/>
            <p:nvPr>
              <p:custDataLst>
                <p:tags r:id="rId13"/>
              </p:custDataLst>
            </p:nvPr>
          </p:nvSpPr>
          <p:spPr>
            <a:xfrm>
              <a:off x="7448921" y="2492375"/>
              <a:ext cx="868363" cy="792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rPr>
                <a:t>2</a:t>
              </a:r>
              <a:endParaRPr kumimoji="0" lang="zh-CN" altLang="en-US" sz="2400" b="1" i="0" u="none" strike="noStrike" kern="1200" cap="none" spc="0" normalizeH="0" baseline="0" noProof="0" dirty="0">
                <a:ln>
                  <a:noFill/>
                </a:ln>
                <a:solidFill>
                  <a:schemeClr val="tx1"/>
                </a:solidFill>
                <a:effectLst/>
                <a:uLnTx/>
                <a:uFillTx/>
                <a:latin typeface="微软雅黑" pitchFamily="34" charset="-122"/>
                <a:ea typeface="微软雅黑" pitchFamily="34" charset="-122"/>
              </a:endParaRPr>
            </a:p>
          </p:txBody>
        </p:sp>
        <p:sp>
          <p:nvSpPr>
            <p:cNvPr id="6167" name="TextBox 42      (向天歌演示原创作品：www.TopPPT.cn)"/>
            <p:cNvSpPr txBox="1"/>
            <p:nvPr>
              <p:custDataLst>
                <p:tags r:id="rId14"/>
              </p:custDataLst>
            </p:nvPr>
          </p:nvSpPr>
          <p:spPr>
            <a:xfrm>
              <a:off x="8326809" y="2693988"/>
              <a:ext cx="3013075" cy="461665"/>
            </a:xfrm>
            <a:prstGeom prst="rect">
              <a:avLst/>
            </a:prstGeom>
            <a:noFill/>
            <a:ln w="9525">
              <a:noFill/>
            </a:ln>
          </p:spPr>
          <p:txBody>
            <a:bodyPr wrap="square">
              <a:spAutoFit/>
            </a:bodyPr>
            <a:lstStyle/>
            <a:p>
              <a:pPr lvl="0" algn="ctr" eaLnBrk="1" hangingPunct="1"/>
              <a:r>
                <a:rPr lang="zh-CN" altLang="en-US" sz="2400" b="1" dirty="0" smtClean="0">
                  <a:solidFill>
                    <a:schemeClr val="bg1">
                      <a:lumMod val="50000"/>
                    </a:schemeClr>
                  </a:solidFill>
                  <a:latin typeface="微软雅黑" pitchFamily="34" charset="-122"/>
                  <a:ea typeface="微软雅黑" pitchFamily="34" charset="-122"/>
                </a:rPr>
                <a:t>打造</a:t>
              </a:r>
              <a:r>
                <a:rPr lang="zh-CN" altLang="en-US" sz="2400" b="1" dirty="0">
                  <a:solidFill>
                    <a:schemeClr val="bg1">
                      <a:lumMod val="50000"/>
                    </a:schemeClr>
                  </a:solidFill>
                  <a:latin typeface="微软雅黑" pitchFamily="34" charset="-122"/>
                  <a:ea typeface="微软雅黑" pitchFamily="34" charset="-122"/>
                </a:rPr>
                <a:t>专业建设两链</a:t>
              </a:r>
            </a:p>
          </p:txBody>
        </p:sp>
      </p:grpSp>
      <p:grpSp>
        <p:nvGrpSpPr>
          <p:cNvPr id="7" name="组合 6"/>
          <p:cNvGrpSpPr/>
          <p:nvPr/>
        </p:nvGrpSpPr>
        <p:grpSpPr>
          <a:xfrm>
            <a:off x="7453684" y="3936856"/>
            <a:ext cx="3892550" cy="792163"/>
            <a:chOff x="7447334" y="3362325"/>
            <a:chExt cx="3892550" cy="792163"/>
          </a:xfrm>
        </p:grpSpPr>
        <p:sp>
          <p:nvSpPr>
            <p:cNvPr id="9" name="Rectangle 8      (向天歌演示原创作品：www.TopPPT.cn)"/>
            <p:cNvSpPr/>
            <p:nvPr>
              <p:custDataLst>
                <p:tags r:id="rId9"/>
              </p:custDataLst>
            </p:nvPr>
          </p:nvSpPr>
          <p:spPr>
            <a:xfrm>
              <a:off x="7452096" y="3362325"/>
              <a:ext cx="3887788" cy="792163"/>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14" name="Rectangle 13      (向天歌演示原创作品：www.TopPPT.cn)"/>
            <p:cNvSpPr/>
            <p:nvPr>
              <p:custDataLst>
                <p:tags r:id="rId10"/>
              </p:custDataLst>
            </p:nvPr>
          </p:nvSpPr>
          <p:spPr>
            <a:xfrm>
              <a:off x="7447334" y="3362325"/>
              <a:ext cx="868363" cy="790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rPr>
                <a:t>3</a:t>
              </a:r>
              <a:endParaRPr kumimoji="0" lang="zh-CN" altLang="en-US" sz="2400" b="1" i="0" u="none" strike="noStrike" kern="1200" cap="none" spc="0" normalizeH="0" baseline="0" noProof="0" dirty="0">
                <a:ln>
                  <a:noFill/>
                </a:ln>
                <a:solidFill>
                  <a:schemeClr val="tx1"/>
                </a:solidFill>
                <a:effectLst/>
                <a:uLnTx/>
                <a:uFillTx/>
                <a:latin typeface="微软雅黑" pitchFamily="34" charset="-122"/>
                <a:ea typeface="微软雅黑" pitchFamily="34" charset="-122"/>
              </a:endParaRPr>
            </a:p>
          </p:txBody>
        </p:sp>
        <p:sp>
          <p:nvSpPr>
            <p:cNvPr id="6168" name="TextBox 43      (向天歌演示原创作品：www.TopPPT.cn)"/>
            <p:cNvSpPr txBox="1"/>
            <p:nvPr>
              <p:custDataLst>
                <p:tags r:id="rId11"/>
              </p:custDataLst>
            </p:nvPr>
          </p:nvSpPr>
          <p:spPr>
            <a:xfrm>
              <a:off x="8326809" y="3554413"/>
              <a:ext cx="3013075" cy="461665"/>
            </a:xfrm>
            <a:prstGeom prst="rect">
              <a:avLst/>
            </a:prstGeom>
            <a:noFill/>
            <a:ln w="9525">
              <a:noFill/>
            </a:ln>
          </p:spPr>
          <p:txBody>
            <a:bodyPr wrap="square">
              <a:spAutoFit/>
            </a:bodyPr>
            <a:lstStyle/>
            <a:p>
              <a:pPr lvl="0" algn="ctr" eaLnBrk="1" hangingPunct="1"/>
              <a:r>
                <a:rPr lang="zh-CN" altLang="en-US" sz="2400" b="1" dirty="0" smtClean="0">
                  <a:solidFill>
                    <a:schemeClr val="bg1">
                      <a:lumMod val="50000"/>
                    </a:schemeClr>
                  </a:solidFill>
                  <a:latin typeface="微软雅黑" pitchFamily="34" charset="-122"/>
                  <a:ea typeface="微软雅黑" pitchFamily="34" charset="-122"/>
                </a:rPr>
                <a:t>推进</a:t>
              </a:r>
              <a:r>
                <a:rPr lang="en-US" altLang="zh-CN" sz="2400" b="1" dirty="0" smtClean="0">
                  <a:solidFill>
                    <a:schemeClr val="bg1">
                      <a:lumMod val="50000"/>
                    </a:schemeClr>
                  </a:solidFill>
                  <a:latin typeface="微软雅黑" pitchFamily="34" charset="-122"/>
                  <a:ea typeface="微软雅黑" pitchFamily="34" charset="-122"/>
                </a:rPr>
                <a:t>8</a:t>
              </a:r>
              <a:r>
                <a:rPr lang="zh-CN" altLang="en-US" sz="2400" b="1" dirty="0">
                  <a:solidFill>
                    <a:schemeClr val="bg1">
                      <a:lumMod val="50000"/>
                    </a:schemeClr>
                  </a:solidFill>
                  <a:latin typeface="微软雅黑" pitchFamily="34" charset="-122"/>
                  <a:ea typeface="微软雅黑" pitchFamily="34" charset="-122"/>
                </a:rPr>
                <a:t>字螺旋诊改</a:t>
              </a:r>
            </a:p>
          </p:txBody>
        </p:sp>
      </p:grpSp>
      <p:grpSp>
        <p:nvGrpSpPr>
          <p:cNvPr id="3" name="组合 2"/>
          <p:cNvGrpSpPr/>
          <p:nvPr/>
        </p:nvGrpSpPr>
        <p:grpSpPr>
          <a:xfrm>
            <a:off x="7456859" y="5096684"/>
            <a:ext cx="3889375" cy="792163"/>
            <a:chOff x="7456859" y="5096684"/>
            <a:chExt cx="3889375" cy="792163"/>
          </a:xfrm>
        </p:grpSpPr>
        <p:sp>
          <p:nvSpPr>
            <p:cNvPr id="10" name="Rectangle 9      (向天歌演示原创作品：www.TopPPT.cn)"/>
            <p:cNvSpPr/>
            <p:nvPr>
              <p:custDataLst>
                <p:tags r:id="rId6"/>
              </p:custDataLst>
            </p:nvPr>
          </p:nvSpPr>
          <p:spPr>
            <a:xfrm>
              <a:off x="7456859" y="5096684"/>
              <a:ext cx="3889375" cy="792163"/>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15" name="Rectangle 14      (向天歌演示原创作品：www.TopPPT.cn)"/>
            <p:cNvSpPr/>
            <p:nvPr>
              <p:custDataLst>
                <p:tags r:id="rId7"/>
              </p:custDataLst>
            </p:nvPr>
          </p:nvSpPr>
          <p:spPr>
            <a:xfrm>
              <a:off x="7456859" y="5096684"/>
              <a:ext cx="869950" cy="792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rPr>
                <a:t>4</a:t>
              </a:r>
              <a:endParaRPr kumimoji="0" lang="zh-CN" altLang="en-US" sz="2400" b="1" i="0" u="none" strike="noStrike" kern="1200" cap="none" spc="0" normalizeH="0" baseline="0" noProof="0" dirty="0">
                <a:ln>
                  <a:noFill/>
                </a:ln>
                <a:solidFill>
                  <a:schemeClr val="tx1"/>
                </a:solidFill>
                <a:effectLst/>
                <a:uLnTx/>
                <a:uFillTx/>
                <a:latin typeface="微软雅黑" pitchFamily="34" charset="-122"/>
                <a:ea typeface="微软雅黑" pitchFamily="34" charset="-122"/>
              </a:endParaRPr>
            </a:p>
          </p:txBody>
        </p:sp>
        <p:sp>
          <p:nvSpPr>
            <p:cNvPr id="6169" name="TextBox 44      (向天歌演示原创作品：www.TopPPT.cn)"/>
            <p:cNvSpPr txBox="1"/>
            <p:nvPr>
              <p:custDataLst>
                <p:tags r:id="rId8"/>
              </p:custDataLst>
            </p:nvPr>
          </p:nvSpPr>
          <p:spPr>
            <a:xfrm>
              <a:off x="8333159" y="5266546"/>
              <a:ext cx="3013075" cy="461665"/>
            </a:xfrm>
            <a:prstGeom prst="rect">
              <a:avLst/>
            </a:prstGeom>
            <a:noFill/>
            <a:ln w="9525">
              <a:noFill/>
            </a:ln>
          </p:spPr>
          <p:txBody>
            <a:bodyPr wrap="square">
              <a:spAutoFit/>
            </a:bodyPr>
            <a:lstStyle/>
            <a:p>
              <a:pPr lvl="0" algn="ctr" eaLnBrk="1" hangingPunct="1"/>
              <a:r>
                <a:rPr lang="zh-CN" altLang="en-US" sz="2400" b="1" dirty="0" smtClean="0">
                  <a:solidFill>
                    <a:schemeClr val="bg1"/>
                  </a:solidFill>
                  <a:latin typeface="微软雅黑" pitchFamily="34" charset="-122"/>
                  <a:ea typeface="微软雅黑" pitchFamily="34" charset="-122"/>
                </a:rPr>
                <a:t>不足</a:t>
              </a:r>
              <a:r>
                <a:rPr lang="zh-CN" altLang="en-US" sz="2400" b="1" dirty="0">
                  <a:solidFill>
                    <a:schemeClr val="bg1"/>
                  </a:solidFill>
                  <a:latin typeface="微软雅黑" pitchFamily="34" charset="-122"/>
                  <a:ea typeface="微软雅黑" pitchFamily="34" charset="-122"/>
                </a:rPr>
                <a:t>与改进之处</a:t>
              </a:r>
            </a:p>
          </p:txBody>
        </p:sp>
      </p:grpSp>
      <p:pic>
        <p:nvPicPr>
          <p:cNvPr id="6146" name="Picture 2" descr="C:\Users\Administrator\Desktop\2015090122000693760.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67408" y="1628775"/>
            <a:ext cx="6302629" cy="4262438"/>
          </a:xfrm>
          <a:prstGeom prst="rect">
            <a:avLst/>
          </a:prstGeom>
          <a:noFill/>
          <a:ln w="1905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182759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向天歌演示原创作品：www.TopPPT.cn)"/>
          <p:cNvSpPr/>
          <p:nvPr>
            <p:custDataLst>
              <p:tags r:id="rId2"/>
            </p:custDataLst>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5" name="Rectangle 4      (向天歌演示原创作品：www.TopPPT.cn)"/>
          <p:cNvSpPr/>
          <p:nvPr>
            <p:custDataLst>
              <p:tags r:id="rId3"/>
            </p:custDataLst>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6" name="Rectangle 5      (向天歌演示原创作品：www.TopPPT.cn)"/>
          <p:cNvSpPr/>
          <p:nvPr>
            <p:custDataLst>
              <p:tags r:id="rId4"/>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45" name="Rectangle 32      (向天歌演示原创作品：www.TopPPT.cn)"/>
          <p:cNvSpPr/>
          <p:nvPr>
            <p:custDataLst>
              <p:tags r:id="rId5"/>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46" name="Rectangle 32      (向天歌演示原创作品：www.TopPPT.cn)"/>
          <p:cNvSpPr/>
          <p:nvPr>
            <p:custDataLst>
              <p:tags r:id="rId6"/>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47" name="TextBox 6      (向天歌演示原创作品：www.TopPPT.cn)"/>
          <p:cNvSpPr txBox="1"/>
          <p:nvPr>
            <p:custDataLst>
              <p:tags r:id="rId7"/>
            </p:custDataLst>
          </p:nvPr>
        </p:nvSpPr>
        <p:spPr>
          <a:xfrm>
            <a:off x="681038" y="304800"/>
            <a:ext cx="3590364" cy="461665"/>
          </a:xfrm>
          <a:prstGeom prst="rect">
            <a:avLst/>
          </a:prstGeom>
          <a:noFill/>
          <a:ln w="9525">
            <a:noFill/>
          </a:ln>
        </p:spPr>
        <p:txBody>
          <a:bodyPr wrap="square">
            <a:spAutoFit/>
          </a:bodyPr>
          <a:lstStyle/>
          <a:p>
            <a:pPr lvl="0" eaLnBrk="1" hangingPunct="1"/>
            <a:r>
              <a:rPr lang="en-US" altLang="zh-CN" sz="2400" b="1" dirty="0" smtClean="0">
                <a:latin typeface="微软雅黑" pitchFamily="34" charset="-122"/>
                <a:ea typeface="微软雅黑" pitchFamily="34" charset="-122"/>
              </a:rPr>
              <a:t>4. </a:t>
            </a:r>
            <a:r>
              <a:rPr lang="zh-CN" altLang="en-US" sz="2400" b="1" dirty="0" smtClean="0">
                <a:latin typeface="微软雅黑" pitchFamily="34" charset="-122"/>
                <a:ea typeface="微软雅黑" pitchFamily="34" charset="-122"/>
              </a:rPr>
              <a:t>不足与改进</a:t>
            </a:r>
            <a:endParaRPr lang="zh-CN" altLang="en-US" sz="2400" b="1" dirty="0">
              <a:latin typeface="微软雅黑" pitchFamily="34" charset="-122"/>
              <a:ea typeface="微软雅黑" pitchFamily="34" charset="-122"/>
            </a:endParaRPr>
          </a:p>
        </p:txBody>
      </p:sp>
      <p:sp>
        <p:nvSpPr>
          <p:cNvPr id="2" name="矩形 1"/>
          <p:cNvSpPr/>
          <p:nvPr/>
        </p:nvSpPr>
        <p:spPr>
          <a:xfrm>
            <a:off x="681038" y="1643316"/>
            <a:ext cx="11510962" cy="830997"/>
          </a:xfrm>
          <a:prstGeom prst="rect">
            <a:avLst/>
          </a:prstGeom>
        </p:spPr>
        <p:txBody>
          <a:bodyPr wrap="square">
            <a:spAutoFit/>
          </a:bodyPr>
          <a:lstStyle/>
          <a:p>
            <a:r>
              <a:rPr lang="zh-CN" altLang="en-US" sz="2400" b="1" dirty="0" smtClean="0">
                <a:latin typeface="微软雅黑" pitchFamily="34" charset="-122"/>
                <a:ea typeface="微软雅黑" pitchFamily="34" charset="-122"/>
              </a:rPr>
              <a:t>不足</a:t>
            </a:r>
            <a:r>
              <a:rPr lang="zh-CN" altLang="en-US" sz="2400" dirty="0" smtClean="0">
                <a:latin typeface="微软雅黑" pitchFamily="34" charset="-122"/>
                <a:ea typeface="微软雅黑" pitchFamily="34" charset="-122"/>
              </a:rPr>
              <a:t>：专业诊改机制</a:t>
            </a:r>
            <a:r>
              <a:rPr lang="zh-CN" altLang="en-US" sz="2400" dirty="0" smtClean="0">
                <a:latin typeface="微软雅黑" pitchFamily="34" charset="-122"/>
                <a:ea typeface="微软雅黑" pitchFamily="34" charset="-122"/>
              </a:rPr>
              <a:t>和</a:t>
            </a:r>
            <a:r>
              <a:rPr lang="zh-CN" altLang="en-US" sz="2400" dirty="0">
                <a:latin typeface="微软雅黑" pitchFamily="34" charset="-122"/>
                <a:ea typeface="微软雅黑" pitchFamily="34" charset="-122"/>
              </a:rPr>
              <a:t>流程</a:t>
            </a:r>
            <a:r>
              <a:rPr lang="zh-CN" altLang="en-US" sz="2400" dirty="0" smtClean="0">
                <a:latin typeface="微软雅黑" pitchFamily="34" charset="-122"/>
                <a:ea typeface="微软雅黑" pitchFamily="34" charset="-122"/>
              </a:rPr>
              <a:t>有待</a:t>
            </a:r>
            <a:r>
              <a:rPr lang="zh-CN" altLang="en-US" sz="2400" dirty="0" smtClean="0">
                <a:latin typeface="微软雅黑" pitchFamily="34" charset="-122"/>
                <a:ea typeface="微软雅黑" pitchFamily="34" charset="-122"/>
              </a:rPr>
              <a:t>进一步的完善。</a:t>
            </a:r>
            <a:endParaRPr lang="en-US" altLang="zh-CN" sz="2400" dirty="0" smtClean="0">
              <a:latin typeface="微软雅黑" pitchFamily="34" charset="-122"/>
              <a:ea typeface="微软雅黑" pitchFamily="34" charset="-122"/>
            </a:endParaRPr>
          </a:p>
          <a:p>
            <a:r>
              <a:rPr lang="zh-CN" altLang="en-US" sz="2400" b="1" dirty="0" smtClean="0">
                <a:latin typeface="微软雅黑" pitchFamily="34" charset="-122"/>
                <a:ea typeface="微软雅黑" pitchFamily="34" charset="-122"/>
              </a:rPr>
              <a:t>改进</a:t>
            </a:r>
            <a:r>
              <a:rPr lang="zh-CN" altLang="en-US" sz="2400" dirty="0" smtClean="0">
                <a:latin typeface="微软雅黑" pitchFamily="34" charset="-122"/>
                <a:ea typeface="微软雅黑" pitchFamily="34" charset="-122"/>
              </a:rPr>
              <a:t>：完善专业诊改机制，增强诊断数据收集、分析的即时性、智能性和可靠性。</a:t>
            </a:r>
            <a:endParaRPr lang="zh-CN" altLang="en-US" sz="2400" dirty="0">
              <a:latin typeface="微软雅黑" pitchFamily="34" charset="-122"/>
              <a:ea typeface="微软雅黑" pitchFamily="34" charset="-122"/>
            </a:endParaRPr>
          </a:p>
        </p:txBody>
      </p:sp>
      <p:sp>
        <p:nvSpPr>
          <p:cNvPr id="14" name="矩形 13"/>
          <p:cNvSpPr/>
          <p:nvPr/>
        </p:nvSpPr>
        <p:spPr>
          <a:xfrm>
            <a:off x="695400" y="3875564"/>
            <a:ext cx="10959578" cy="1569660"/>
          </a:xfrm>
          <a:prstGeom prst="rect">
            <a:avLst/>
          </a:prstGeom>
        </p:spPr>
        <p:txBody>
          <a:bodyPr wrap="square">
            <a:spAutoFit/>
          </a:bodyPr>
          <a:lstStyle/>
          <a:p>
            <a:r>
              <a:rPr lang="zh-CN" altLang="en-US" sz="2400" b="1" dirty="0">
                <a:latin typeface="微软雅黑" pitchFamily="34" charset="-122"/>
                <a:ea typeface="微软雅黑" pitchFamily="34" charset="-122"/>
              </a:rPr>
              <a:t>不足</a:t>
            </a:r>
            <a:r>
              <a:rPr lang="zh-CN" altLang="en-US" sz="2400" dirty="0">
                <a:latin typeface="微软雅黑" pitchFamily="34" charset="-122"/>
                <a:ea typeface="微软雅黑" pitchFamily="34" charset="-122"/>
              </a:rPr>
              <a:t>：应用技术研发和服务</a:t>
            </a:r>
            <a:r>
              <a:rPr lang="zh-CN" altLang="en-US" sz="2400" dirty="0" smtClean="0">
                <a:latin typeface="微软雅黑" pitchFamily="34" charset="-122"/>
                <a:ea typeface="微软雅黑" pitchFamily="34" charset="-122"/>
              </a:rPr>
              <a:t>能力应用</a:t>
            </a:r>
            <a:r>
              <a:rPr lang="zh-CN" altLang="en-US" sz="2400" dirty="0">
                <a:latin typeface="微软雅黑" pitchFamily="34" charset="-122"/>
                <a:ea typeface="微软雅黑" pitchFamily="34" charset="-122"/>
              </a:rPr>
              <a:t>与转化率还比</a:t>
            </a:r>
            <a:r>
              <a:rPr lang="zh-CN" altLang="en-US" sz="2400" dirty="0" smtClean="0">
                <a:latin typeface="微软雅黑" pitchFamily="34" charset="-122"/>
                <a:ea typeface="微软雅黑" pitchFamily="34" charset="-122"/>
              </a:rPr>
              <a:t>较低。</a:t>
            </a:r>
            <a:endParaRPr lang="en-US" altLang="zh-CN" sz="2400" dirty="0" smtClean="0">
              <a:latin typeface="微软雅黑" pitchFamily="34" charset="-122"/>
              <a:ea typeface="微软雅黑" pitchFamily="34" charset="-122"/>
            </a:endParaRPr>
          </a:p>
          <a:p>
            <a:r>
              <a:rPr lang="zh-CN" altLang="en-US" sz="2400" b="1" dirty="0">
                <a:latin typeface="微软雅黑" pitchFamily="34" charset="-122"/>
                <a:ea typeface="微软雅黑" pitchFamily="34" charset="-122"/>
              </a:rPr>
              <a:t>改进</a:t>
            </a:r>
            <a:r>
              <a:rPr lang="zh-CN" altLang="en-US" sz="2400" dirty="0">
                <a:latin typeface="微软雅黑" pitchFamily="34" charset="-122"/>
                <a:ea typeface="微软雅黑" pitchFamily="34" charset="-122"/>
              </a:rPr>
              <a:t>：完善教师流动工作站运行机制，建立教师对企业生产的实际接触和深入的调研的评价体系，突破教师研究成果“学术思维”偏重的缺陷，促使教师主动为企业解决生产第一线技术难题，促进项目研究成果转化，满足企业需求。</a:t>
            </a:r>
          </a:p>
        </p:txBody>
      </p:sp>
    </p:spTree>
    <p:custDataLst>
      <p:tags r:id="rId1"/>
    </p:custDataLst>
    <p:extLst>
      <p:ext uri="{BB962C8B-B14F-4D97-AF65-F5344CB8AC3E}">
        <p14:creationId xmlns:p14="http://schemas.microsoft.com/office/powerpoint/2010/main" val="38107273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Freeform 37      (向天歌演示原创作品：www.TopPPT.cn)"/>
          <p:cNvSpPr/>
          <p:nvPr>
            <p:custDataLst>
              <p:tags r:id="rId2"/>
            </p:custDataLst>
          </p:nvPr>
        </p:nvSpPr>
        <p:spPr>
          <a:xfrm rot="19177476">
            <a:off x="8159750" y="312738"/>
            <a:ext cx="5683250" cy="5346700"/>
          </a:xfrm>
          <a:custGeom>
            <a:avLst/>
            <a:gdLst>
              <a:gd name="connsiteX0" fmla="*/ 699354 w 5683751"/>
              <a:gd name="connsiteY0" fmla="*/ 2660654 h 5347153"/>
              <a:gd name="connsiteX1" fmla="*/ 699354 w 5683751"/>
              <a:gd name="connsiteY1" fmla="*/ 4647799 h 5347153"/>
              <a:gd name="connsiteX2" fmla="*/ 2720656 w 5683751"/>
              <a:gd name="connsiteY2" fmla="*/ 4654875 h 5347153"/>
              <a:gd name="connsiteX3" fmla="*/ 2131993 w 5683751"/>
              <a:gd name="connsiteY3" fmla="*/ 5347153 h 5347153"/>
              <a:gd name="connsiteX4" fmla="*/ 0 w 5683751"/>
              <a:gd name="connsiteY4" fmla="*/ 5347153 h 5347153"/>
              <a:gd name="connsiteX5" fmla="*/ 0 w 5683751"/>
              <a:gd name="connsiteY5" fmla="*/ 2660489 h 5347153"/>
              <a:gd name="connsiteX6" fmla="*/ 2808800 w 5683751"/>
              <a:gd name="connsiteY6" fmla="*/ 0 h 5347153"/>
              <a:gd name="connsiteX7" fmla="*/ 2832652 w 5683751"/>
              <a:gd name="connsiteY7" fmla="*/ 699354 h 5347153"/>
              <a:gd name="connsiteX8" fmla="*/ 699354 w 5683751"/>
              <a:gd name="connsiteY8" fmla="*/ 699354 h 5347153"/>
              <a:gd name="connsiteX9" fmla="*/ 699354 w 5683751"/>
              <a:gd name="connsiteY9" fmla="*/ 2481295 h 5347153"/>
              <a:gd name="connsiteX10" fmla="*/ 0 w 5683751"/>
              <a:gd name="connsiteY10" fmla="*/ 2481130 h 5347153"/>
              <a:gd name="connsiteX11" fmla="*/ 0 w 5683751"/>
              <a:gd name="connsiteY11" fmla="*/ 0 h 5347153"/>
              <a:gd name="connsiteX12" fmla="*/ 4307551 w 5683751"/>
              <a:gd name="connsiteY12" fmla="*/ 0 h 5347153"/>
              <a:gd name="connsiteX13" fmla="*/ 5683751 w 5683751"/>
              <a:gd name="connsiteY13" fmla="*/ 1170220 h 5347153"/>
              <a:gd name="connsiteX14" fmla="*/ 5080222 w 5683751"/>
              <a:gd name="connsiteY14" fmla="*/ 1879981 h 5347153"/>
              <a:gd name="connsiteX15" fmla="*/ 5080546 w 5683751"/>
              <a:gd name="connsiteY15" fmla="*/ 1701265 h 5347153"/>
              <a:gd name="connsiteX16" fmla="*/ 5081521 w 5683751"/>
              <a:gd name="connsiteY16" fmla="*/ 699354 h 5347153"/>
              <a:gd name="connsiteX17" fmla="*/ 3041115 w 5683751"/>
              <a:gd name="connsiteY17" fmla="*/ 699354 h 5347153"/>
              <a:gd name="connsiteX18" fmla="*/ 3017264 w 5683751"/>
              <a:gd name="connsiteY18" fmla="*/ 0 h 534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83751" h="5347153">
                <a:moveTo>
                  <a:pt x="699354" y="2660654"/>
                </a:moveTo>
                <a:lnTo>
                  <a:pt x="699354" y="4647799"/>
                </a:lnTo>
                <a:lnTo>
                  <a:pt x="2720656" y="4654875"/>
                </a:lnTo>
                <a:lnTo>
                  <a:pt x="2131993" y="5347153"/>
                </a:lnTo>
                <a:lnTo>
                  <a:pt x="0" y="5347153"/>
                </a:lnTo>
                <a:lnTo>
                  <a:pt x="0" y="2660489"/>
                </a:lnTo>
                <a:close/>
                <a:moveTo>
                  <a:pt x="2808800" y="0"/>
                </a:moveTo>
                <a:lnTo>
                  <a:pt x="2832652" y="699354"/>
                </a:lnTo>
                <a:lnTo>
                  <a:pt x="699354" y="699354"/>
                </a:lnTo>
                <a:lnTo>
                  <a:pt x="699354" y="2481295"/>
                </a:lnTo>
                <a:lnTo>
                  <a:pt x="0" y="2481130"/>
                </a:lnTo>
                <a:lnTo>
                  <a:pt x="0" y="0"/>
                </a:lnTo>
                <a:close/>
                <a:moveTo>
                  <a:pt x="4307551" y="0"/>
                </a:moveTo>
                <a:lnTo>
                  <a:pt x="5683751" y="1170220"/>
                </a:lnTo>
                <a:lnTo>
                  <a:pt x="5080222" y="1879981"/>
                </a:lnTo>
                <a:lnTo>
                  <a:pt x="5080546" y="1701265"/>
                </a:lnTo>
                <a:cubicBezTo>
                  <a:pt x="5081157" y="1364859"/>
                  <a:pt x="5081625" y="1029670"/>
                  <a:pt x="5081521" y="699354"/>
                </a:cubicBezTo>
                <a:lnTo>
                  <a:pt x="3041115" y="699354"/>
                </a:lnTo>
                <a:lnTo>
                  <a:pt x="3017264" y="0"/>
                </a:lnTo>
                <a:close/>
              </a:path>
            </a:pathLst>
          </a:cu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tx1"/>
              </a:solidFill>
              <a:effectLst/>
              <a:uLnTx/>
              <a:uFillTx/>
              <a:latin typeface="+mn-lt"/>
              <a:ea typeface="微软雅黑" pitchFamily="34" charset="-122"/>
              <a:cs typeface="+mn-cs"/>
            </a:endParaRPr>
          </a:p>
        </p:txBody>
      </p:sp>
      <p:sp>
        <p:nvSpPr>
          <p:cNvPr id="39" name="Freeform 38      (向天歌演示原创作品：www.TopPPT.cn)"/>
          <p:cNvSpPr/>
          <p:nvPr>
            <p:custDataLst>
              <p:tags r:id="rId3"/>
            </p:custDataLst>
          </p:nvPr>
        </p:nvSpPr>
        <p:spPr>
          <a:xfrm rot="19177476">
            <a:off x="10460038" y="1317625"/>
            <a:ext cx="3463925" cy="4075113"/>
          </a:xfrm>
          <a:custGeom>
            <a:avLst/>
            <a:gdLst>
              <a:gd name="connsiteX0" fmla="*/ 699354 w 3464896"/>
              <a:gd name="connsiteY0" fmla="*/ 2076448 h 4074783"/>
              <a:gd name="connsiteX1" fmla="*/ 699354 w 3464896"/>
              <a:gd name="connsiteY1" fmla="*/ 3252330 h 4074783"/>
              <a:gd name="connsiteX2" fmla="*/ 0 w 3464896"/>
              <a:gd name="connsiteY2" fmla="*/ 4074783 h 4074783"/>
              <a:gd name="connsiteX3" fmla="*/ 0 w 3464896"/>
              <a:gd name="connsiteY3" fmla="*/ 2076283 h 4074783"/>
              <a:gd name="connsiteX4" fmla="*/ 1684570 w 3464896"/>
              <a:gd name="connsiteY4" fmla="*/ 0 h 4074783"/>
              <a:gd name="connsiteX5" fmla="*/ 1708421 w 3464896"/>
              <a:gd name="connsiteY5" fmla="*/ 699355 h 4074783"/>
              <a:gd name="connsiteX6" fmla="*/ 699354 w 3464896"/>
              <a:gd name="connsiteY6" fmla="*/ 699354 h 4074783"/>
              <a:gd name="connsiteX7" fmla="*/ 699354 w 3464896"/>
              <a:gd name="connsiteY7" fmla="*/ 1859921 h 4074783"/>
              <a:gd name="connsiteX8" fmla="*/ 0 w 3464896"/>
              <a:gd name="connsiteY8" fmla="*/ 1859755 h 4074783"/>
              <a:gd name="connsiteX9" fmla="*/ 0 w 3464896"/>
              <a:gd name="connsiteY9" fmla="*/ 0 h 4074783"/>
              <a:gd name="connsiteX10" fmla="*/ 3464896 w 3464896"/>
              <a:gd name="connsiteY10" fmla="*/ 1 h 4074783"/>
              <a:gd name="connsiteX11" fmla="*/ 2870217 w 3464896"/>
              <a:gd name="connsiteY11" fmla="*/ 699354 h 4074783"/>
              <a:gd name="connsiteX12" fmla="*/ 1916884 w 3464896"/>
              <a:gd name="connsiteY12" fmla="*/ 699354 h 4074783"/>
              <a:gd name="connsiteX13" fmla="*/ 1893033 w 3464896"/>
              <a:gd name="connsiteY13" fmla="*/ 1 h 4074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4896" h="4074783">
                <a:moveTo>
                  <a:pt x="699354" y="2076448"/>
                </a:moveTo>
                <a:lnTo>
                  <a:pt x="699354" y="3252330"/>
                </a:lnTo>
                <a:lnTo>
                  <a:pt x="0" y="4074783"/>
                </a:lnTo>
                <a:lnTo>
                  <a:pt x="0" y="2076283"/>
                </a:lnTo>
                <a:close/>
                <a:moveTo>
                  <a:pt x="1684570" y="0"/>
                </a:moveTo>
                <a:lnTo>
                  <a:pt x="1708421" y="699355"/>
                </a:lnTo>
                <a:lnTo>
                  <a:pt x="699354" y="699354"/>
                </a:lnTo>
                <a:lnTo>
                  <a:pt x="699354" y="1859921"/>
                </a:lnTo>
                <a:lnTo>
                  <a:pt x="0" y="1859755"/>
                </a:lnTo>
                <a:lnTo>
                  <a:pt x="0" y="0"/>
                </a:lnTo>
                <a:close/>
                <a:moveTo>
                  <a:pt x="3464896" y="1"/>
                </a:moveTo>
                <a:lnTo>
                  <a:pt x="2870217" y="699354"/>
                </a:lnTo>
                <a:lnTo>
                  <a:pt x="1916884" y="699354"/>
                </a:lnTo>
                <a:lnTo>
                  <a:pt x="1893033" y="1"/>
                </a:lnTo>
                <a:close/>
              </a:path>
            </a:pathLst>
          </a:custGeom>
          <a:solidFill>
            <a:srgbClr val="2B2E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tx1"/>
              </a:solidFill>
              <a:effectLst/>
              <a:uLnTx/>
              <a:uFillTx/>
              <a:latin typeface="+mn-lt"/>
              <a:ea typeface="微软雅黑" pitchFamily="34" charset="-122"/>
              <a:cs typeface="+mn-cs"/>
            </a:endParaRPr>
          </a:p>
        </p:txBody>
      </p:sp>
      <p:sp>
        <p:nvSpPr>
          <p:cNvPr id="37" name="Rectangle 22      (向天歌演示原创作品：www.TopPPT.cn)"/>
          <p:cNvSpPr/>
          <p:nvPr>
            <p:custDataLst>
              <p:tags r:id="rId4"/>
            </p:custDataLst>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40" name="Rectangle 23      (向天歌演示原创作品：www.TopPPT.cn)"/>
          <p:cNvSpPr/>
          <p:nvPr>
            <p:custDataLst>
              <p:tags r:id="rId5"/>
            </p:custDataLst>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41" name="Rectangle 24      (向天歌演示原创作品：www.TopPPT.cn)"/>
          <p:cNvSpPr/>
          <p:nvPr>
            <p:custDataLst>
              <p:tags r:id="rId6"/>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42" name="TextBox 25      (向天歌演示原创作品：www.TopPPT.cn)"/>
          <p:cNvSpPr txBox="1"/>
          <p:nvPr>
            <p:custDataLst>
              <p:tags r:id="rId7"/>
            </p:custDataLst>
          </p:nvPr>
        </p:nvSpPr>
        <p:spPr>
          <a:xfrm>
            <a:off x="681038" y="304800"/>
            <a:ext cx="2606650" cy="461665"/>
          </a:xfrm>
          <a:prstGeom prst="rect">
            <a:avLst/>
          </a:prstGeom>
          <a:noFill/>
          <a:ln w="9525">
            <a:noFill/>
          </a:ln>
        </p:spPr>
        <p:txBody>
          <a:bodyPr wrap="square">
            <a:spAutoFit/>
          </a:bodyPr>
          <a:lstStyle/>
          <a:p>
            <a:pPr lvl="0" eaLnBrk="1" hangingPunct="1"/>
            <a:r>
              <a:rPr lang="zh-CN" altLang="en-US" sz="2400" b="1" dirty="0" smtClean="0">
                <a:latin typeface="微软雅黑" pitchFamily="34" charset="-122"/>
                <a:ea typeface="微软雅黑" pitchFamily="34" charset="-122"/>
              </a:rPr>
              <a:t>专业诊改汇报</a:t>
            </a:r>
            <a:endParaRPr lang="zh-CN" altLang="en-US" sz="2400" b="1" dirty="0">
              <a:latin typeface="微软雅黑" pitchFamily="34" charset="-122"/>
              <a:ea typeface="微软雅黑" pitchFamily="34" charset="-122"/>
            </a:endParaRPr>
          </a:p>
        </p:txBody>
      </p:sp>
      <p:sp>
        <p:nvSpPr>
          <p:cNvPr id="4" name="TextBox 3"/>
          <p:cNvSpPr txBox="1"/>
          <p:nvPr/>
        </p:nvSpPr>
        <p:spPr>
          <a:xfrm>
            <a:off x="1271464" y="3212976"/>
            <a:ext cx="5109091" cy="584775"/>
          </a:xfrm>
          <a:prstGeom prst="rect">
            <a:avLst/>
          </a:prstGeom>
          <a:noFill/>
        </p:spPr>
        <p:txBody>
          <a:bodyPr wrap="none" rtlCol="0">
            <a:spAutoFit/>
          </a:bodyPr>
          <a:lstStyle/>
          <a:p>
            <a:r>
              <a:rPr lang="zh-CN" altLang="en-US" sz="3200" b="1" dirty="0" smtClean="0">
                <a:latin typeface="微软雅黑" pitchFamily="34" charset="-122"/>
                <a:ea typeface="微软雅黑" pitchFamily="34" charset="-122"/>
              </a:rPr>
              <a:t>敬请各位专家评委批评指正</a:t>
            </a:r>
            <a:endParaRPr lang="zh-CN" altLang="en-US" sz="3200" b="1" dirty="0">
              <a:latin typeface="微软雅黑" pitchFamily="34" charset="-122"/>
              <a:ea typeface="微软雅黑" pitchFamily="34" charset="-122"/>
            </a:endParaRPr>
          </a:p>
        </p:txBody>
      </p:sp>
    </p:spTree>
    <p:custDataLst>
      <p:tags r:id="rId1"/>
    </p:custDataLst>
    <p:extLst>
      <p:ext uri="{BB962C8B-B14F-4D97-AF65-F5344CB8AC3E}">
        <p14:creationId xmlns:p14="http://schemas.microsoft.com/office/powerpoint/2010/main" val="3207654027"/>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03994" y="2804329"/>
            <a:ext cx="1930872" cy="1203947"/>
            <a:chOff x="203994" y="2804329"/>
            <a:chExt cx="1930872" cy="1203947"/>
          </a:xfrm>
        </p:grpSpPr>
        <p:cxnSp>
          <p:nvCxnSpPr>
            <p:cNvPr id="9" name="Straight Connector 8      (向天歌演示原创作品：www.TopPPT.cn)"/>
            <p:cNvCxnSpPr/>
            <p:nvPr>
              <p:custDataLst>
                <p:tags r:id="rId22"/>
              </p:custDataLst>
            </p:nvPr>
          </p:nvCxnSpPr>
          <p:spPr>
            <a:xfrm flipV="1">
              <a:off x="203994" y="2942983"/>
              <a:ext cx="1787203" cy="1065293"/>
            </a:xfrm>
            <a:prstGeom prst="line">
              <a:avLst/>
            </a:prstGeom>
            <a:ln w="28575">
              <a:solidFill>
                <a:srgbClr val="21A3D0"/>
              </a:solidFill>
            </a:ln>
          </p:spPr>
          <p:style>
            <a:lnRef idx="1">
              <a:schemeClr val="accent1"/>
            </a:lnRef>
            <a:fillRef idx="0">
              <a:schemeClr val="accent1"/>
            </a:fillRef>
            <a:effectRef idx="0">
              <a:schemeClr val="accent1"/>
            </a:effectRef>
            <a:fontRef idx="minor">
              <a:schemeClr val="tx1"/>
            </a:fontRef>
          </p:style>
        </p:cxnSp>
        <p:sp>
          <p:nvSpPr>
            <p:cNvPr id="23" name="Oval 22      (向天歌演示原创作品：www.TopPPT.cn)"/>
            <p:cNvSpPr/>
            <p:nvPr>
              <p:custDataLst>
                <p:tags r:id="rId23"/>
              </p:custDataLst>
            </p:nvPr>
          </p:nvSpPr>
          <p:spPr>
            <a:xfrm>
              <a:off x="1847528" y="2804329"/>
              <a:ext cx="287338" cy="288925"/>
            </a:xfrm>
            <a:prstGeom prst="ellipse">
              <a:avLst/>
            </a:prstGeom>
            <a:solidFill>
              <a:srgbClr val="2B2E30"/>
            </a:solidFill>
            <a:ln>
              <a:solidFill>
                <a:srgbClr val="E8E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grpSp>
      <p:grpSp>
        <p:nvGrpSpPr>
          <p:cNvPr id="4" name="组合 3"/>
          <p:cNvGrpSpPr/>
          <p:nvPr/>
        </p:nvGrpSpPr>
        <p:grpSpPr>
          <a:xfrm>
            <a:off x="2053677" y="2973416"/>
            <a:ext cx="2770017" cy="1553665"/>
            <a:chOff x="2053677" y="2973416"/>
            <a:chExt cx="2770017" cy="1553665"/>
          </a:xfrm>
        </p:grpSpPr>
        <p:cxnSp>
          <p:nvCxnSpPr>
            <p:cNvPr id="10" name="Straight Connector 9      (向天歌演示原创作品：www.TopPPT.cn)"/>
            <p:cNvCxnSpPr/>
            <p:nvPr>
              <p:custDataLst>
                <p:tags r:id="rId20"/>
              </p:custDataLst>
            </p:nvPr>
          </p:nvCxnSpPr>
          <p:spPr>
            <a:xfrm>
              <a:off x="2053677" y="2973416"/>
              <a:ext cx="2625554" cy="1409202"/>
            </a:xfrm>
            <a:prstGeom prst="line">
              <a:avLst/>
            </a:prstGeom>
            <a:ln w="28575">
              <a:solidFill>
                <a:srgbClr val="21A3D0"/>
              </a:solidFill>
            </a:ln>
          </p:spPr>
          <p:style>
            <a:lnRef idx="1">
              <a:schemeClr val="accent1"/>
            </a:lnRef>
            <a:fillRef idx="0">
              <a:schemeClr val="accent1"/>
            </a:fillRef>
            <a:effectRef idx="0">
              <a:schemeClr val="accent1"/>
            </a:effectRef>
            <a:fontRef idx="minor">
              <a:schemeClr val="tx1"/>
            </a:fontRef>
          </p:style>
        </p:cxnSp>
        <p:sp>
          <p:nvSpPr>
            <p:cNvPr id="24" name="Oval 23      (向天歌演示原创作品：www.TopPPT.cn)"/>
            <p:cNvSpPr/>
            <p:nvPr>
              <p:custDataLst>
                <p:tags r:id="rId21"/>
              </p:custDataLst>
            </p:nvPr>
          </p:nvSpPr>
          <p:spPr>
            <a:xfrm>
              <a:off x="4534769" y="4238156"/>
              <a:ext cx="288925" cy="288925"/>
            </a:xfrm>
            <a:prstGeom prst="ellipse">
              <a:avLst/>
            </a:prstGeom>
            <a:solidFill>
              <a:srgbClr val="2B2E30"/>
            </a:solidFill>
            <a:ln>
              <a:solidFill>
                <a:srgbClr val="E8E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grpSp>
      <p:grpSp>
        <p:nvGrpSpPr>
          <p:cNvPr id="6" name="组合 5"/>
          <p:cNvGrpSpPr/>
          <p:nvPr/>
        </p:nvGrpSpPr>
        <p:grpSpPr>
          <a:xfrm>
            <a:off x="4679378" y="2805122"/>
            <a:ext cx="2833144" cy="1590955"/>
            <a:chOff x="4679378" y="2805122"/>
            <a:chExt cx="2833144" cy="1590955"/>
          </a:xfrm>
        </p:grpSpPr>
        <p:cxnSp>
          <p:nvCxnSpPr>
            <p:cNvPr id="12" name="Straight Connector 11      (向天歌演示原创作品：www.TopPPT.cn)"/>
            <p:cNvCxnSpPr/>
            <p:nvPr>
              <p:custDataLst>
                <p:tags r:id="rId18"/>
              </p:custDataLst>
            </p:nvPr>
          </p:nvCxnSpPr>
          <p:spPr>
            <a:xfrm flipV="1">
              <a:off x="4679378" y="2948791"/>
              <a:ext cx="2688681" cy="1447286"/>
            </a:xfrm>
            <a:prstGeom prst="line">
              <a:avLst/>
            </a:prstGeom>
            <a:ln w="28575">
              <a:solidFill>
                <a:srgbClr val="21A3D0"/>
              </a:solidFill>
            </a:ln>
          </p:spPr>
          <p:style>
            <a:lnRef idx="1">
              <a:schemeClr val="accent1"/>
            </a:lnRef>
            <a:fillRef idx="0">
              <a:schemeClr val="accent1"/>
            </a:fillRef>
            <a:effectRef idx="0">
              <a:schemeClr val="accent1"/>
            </a:effectRef>
            <a:fontRef idx="minor">
              <a:schemeClr val="tx1"/>
            </a:fontRef>
          </p:style>
        </p:cxnSp>
        <p:sp>
          <p:nvSpPr>
            <p:cNvPr id="25" name="Oval 24      (向天歌演示原创作品：www.TopPPT.cn)"/>
            <p:cNvSpPr/>
            <p:nvPr>
              <p:custDataLst>
                <p:tags r:id="rId19"/>
              </p:custDataLst>
            </p:nvPr>
          </p:nvSpPr>
          <p:spPr>
            <a:xfrm>
              <a:off x="7223597" y="2805122"/>
              <a:ext cx="288925" cy="287338"/>
            </a:xfrm>
            <a:prstGeom prst="ellipse">
              <a:avLst/>
            </a:prstGeom>
            <a:solidFill>
              <a:srgbClr val="2B2E30"/>
            </a:solidFill>
            <a:ln>
              <a:solidFill>
                <a:srgbClr val="E8E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grpSp>
      <p:grpSp>
        <p:nvGrpSpPr>
          <p:cNvPr id="8" name="组合 7"/>
          <p:cNvGrpSpPr/>
          <p:nvPr/>
        </p:nvGrpSpPr>
        <p:grpSpPr>
          <a:xfrm>
            <a:off x="7368059" y="2948791"/>
            <a:ext cx="4632597" cy="1577496"/>
            <a:chOff x="7368059" y="2948791"/>
            <a:chExt cx="4632597" cy="1577496"/>
          </a:xfrm>
        </p:grpSpPr>
        <p:cxnSp>
          <p:nvCxnSpPr>
            <p:cNvPr id="34" name="Straight Connector 8      (向天歌演示原创作品：www.TopPPT.cn)"/>
            <p:cNvCxnSpPr/>
            <p:nvPr>
              <p:custDataLst>
                <p:tags r:id="rId15"/>
              </p:custDataLst>
            </p:nvPr>
          </p:nvCxnSpPr>
          <p:spPr>
            <a:xfrm flipV="1">
              <a:off x="10056093" y="3093254"/>
              <a:ext cx="1944563" cy="1250720"/>
            </a:xfrm>
            <a:prstGeom prst="line">
              <a:avLst/>
            </a:prstGeom>
            <a:ln w="28575">
              <a:solidFill>
                <a:srgbClr val="21A3D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向天歌演示原创作品：www.TopPPT.cn)"/>
            <p:cNvCxnSpPr/>
            <p:nvPr>
              <p:custDataLst>
                <p:tags r:id="rId16"/>
              </p:custDataLst>
            </p:nvPr>
          </p:nvCxnSpPr>
          <p:spPr>
            <a:xfrm>
              <a:off x="7368059" y="2948791"/>
              <a:ext cx="2688034" cy="1447286"/>
            </a:xfrm>
            <a:prstGeom prst="line">
              <a:avLst/>
            </a:prstGeom>
            <a:ln w="28575">
              <a:solidFill>
                <a:srgbClr val="21A3D0"/>
              </a:solidFill>
            </a:ln>
          </p:spPr>
          <p:style>
            <a:lnRef idx="1">
              <a:schemeClr val="accent1"/>
            </a:lnRef>
            <a:fillRef idx="0">
              <a:schemeClr val="accent1"/>
            </a:fillRef>
            <a:effectRef idx="0">
              <a:schemeClr val="accent1"/>
            </a:effectRef>
            <a:fontRef idx="minor">
              <a:schemeClr val="tx1"/>
            </a:fontRef>
          </p:style>
        </p:cxnSp>
        <p:sp>
          <p:nvSpPr>
            <p:cNvPr id="26" name="Oval 25      (向天歌演示原创作品：www.TopPPT.cn)"/>
            <p:cNvSpPr/>
            <p:nvPr>
              <p:custDataLst>
                <p:tags r:id="rId17"/>
              </p:custDataLst>
            </p:nvPr>
          </p:nvSpPr>
          <p:spPr>
            <a:xfrm>
              <a:off x="9912424" y="4238949"/>
              <a:ext cx="287338" cy="287338"/>
            </a:xfrm>
            <a:prstGeom prst="ellipse">
              <a:avLst/>
            </a:prstGeom>
            <a:solidFill>
              <a:srgbClr val="2B2E30"/>
            </a:solidFill>
            <a:ln>
              <a:solidFill>
                <a:srgbClr val="E8E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grpSp>
      <p:sp>
        <p:nvSpPr>
          <p:cNvPr id="30" name="Rectangle 29      (向天歌演示原创作品：www.TopPPT.cn)"/>
          <p:cNvSpPr/>
          <p:nvPr>
            <p:custDataLst>
              <p:tags r:id="rId2"/>
            </p:custDataLst>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31" name="Rectangle 30      (向天歌演示原创作品：www.TopPPT.cn)"/>
          <p:cNvSpPr/>
          <p:nvPr>
            <p:custDataLst>
              <p:tags r:id="rId3"/>
            </p:custDataLst>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33" name="Rectangle 32      (向天歌演示原创作品：www.TopPPT.cn)"/>
          <p:cNvSpPr/>
          <p:nvPr>
            <p:custDataLst>
              <p:tags r:id="rId4"/>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grpSp>
        <p:nvGrpSpPr>
          <p:cNvPr id="3" name="组合 2"/>
          <p:cNvGrpSpPr/>
          <p:nvPr/>
        </p:nvGrpSpPr>
        <p:grpSpPr>
          <a:xfrm>
            <a:off x="681038" y="1970102"/>
            <a:ext cx="2865659" cy="4090580"/>
            <a:chOff x="681038" y="1970102"/>
            <a:chExt cx="2865659" cy="4090580"/>
          </a:xfrm>
        </p:grpSpPr>
        <p:sp>
          <p:nvSpPr>
            <p:cNvPr id="8208" name="TextBox 36      (向天歌演示原创作品：www.TopPPT.cn)"/>
            <p:cNvSpPr txBox="1"/>
            <p:nvPr>
              <p:custDataLst>
                <p:tags r:id="rId14"/>
              </p:custDataLst>
            </p:nvPr>
          </p:nvSpPr>
          <p:spPr>
            <a:xfrm>
              <a:off x="858515" y="1970102"/>
              <a:ext cx="2402363" cy="646331"/>
            </a:xfrm>
            <a:prstGeom prst="rect">
              <a:avLst/>
            </a:prstGeom>
            <a:noFill/>
            <a:ln w="9525">
              <a:noFill/>
            </a:ln>
          </p:spPr>
          <p:txBody>
            <a:bodyPr wrap="square">
              <a:spAutoFit/>
            </a:bodyPr>
            <a:lstStyle/>
            <a:p>
              <a:pPr lvl="0" algn="ctr" eaLnBrk="1" hangingPunct="1"/>
              <a:r>
                <a:rPr lang="en-US" altLang="zh-CN" dirty="0" smtClean="0">
                  <a:latin typeface="微软雅黑" pitchFamily="34" charset="-122"/>
                  <a:ea typeface="微软雅黑" pitchFamily="34" charset="-122"/>
                </a:rPr>
                <a:t>1958</a:t>
              </a:r>
              <a:r>
                <a:rPr lang="zh-CN" altLang="en-US" dirty="0" smtClean="0">
                  <a:latin typeface="微软雅黑" pitchFamily="34" charset="-122"/>
                  <a:ea typeface="微软雅黑" pitchFamily="34" charset="-122"/>
                </a:rPr>
                <a:t>年</a:t>
              </a:r>
              <a:endParaRPr lang="en-US" altLang="zh-CN" dirty="0">
                <a:latin typeface="微软雅黑" pitchFamily="34" charset="-122"/>
                <a:ea typeface="微软雅黑" pitchFamily="34" charset="-122"/>
              </a:endParaRPr>
            </a:p>
            <a:p>
              <a:pPr lvl="0" algn="ctr" eaLnBrk="1" hangingPunct="1"/>
              <a:r>
                <a:rPr lang="zh-CN" altLang="en-US" dirty="0" smtClean="0">
                  <a:latin typeface="微软雅黑" pitchFamily="34" charset="-122"/>
                  <a:ea typeface="微软雅黑" pitchFamily="34" charset="-122"/>
                </a:rPr>
                <a:t>专业正式设立</a:t>
              </a:r>
              <a:endParaRPr lang="zh-CN" altLang="en-US" dirty="0">
                <a:latin typeface="微软雅黑" pitchFamily="34" charset="-122"/>
                <a:ea typeface="微软雅黑" pitchFamily="34" charset="-122"/>
              </a:endParaRPr>
            </a:p>
          </p:txBody>
        </p:sp>
        <p:pic>
          <p:nvPicPr>
            <p:cNvPr id="35" name="Picture 18"/>
            <p:cNvPicPr>
              <a:picLocks noChangeAspect="1" noChangeArrowheads="1"/>
            </p:cNvPicPr>
            <p:nvPr/>
          </p:nvPicPr>
          <p:blipFill>
            <a:blip r:embed="rId26">
              <a:lum bright="-5000" contrast="14000"/>
              <a:extLst>
                <a:ext uri="{28A0092B-C50C-407E-A947-70E740481C1C}">
                  <a14:useLocalDpi xmlns:a14="http://schemas.microsoft.com/office/drawing/2010/main" val="0"/>
                </a:ext>
              </a:extLst>
            </a:blip>
            <a:srcRect/>
            <a:stretch>
              <a:fillRect/>
            </a:stretch>
          </p:blipFill>
          <p:spPr bwMode="auto">
            <a:xfrm>
              <a:off x="681038" y="4040509"/>
              <a:ext cx="2865659" cy="2020173"/>
            </a:xfrm>
            <a:prstGeom prst="rect">
              <a:avLst/>
            </a:prstGeom>
            <a:ln w="38100">
              <a:solidFill>
                <a:schemeClr val="bg1"/>
              </a:solidFill>
            </a:ln>
            <a:effectLst>
              <a:outerShdw blurRad="50800" sx="102000" sy="102000" algn="ctr" rotWithShape="0">
                <a:prstClr val="black">
                  <a:alpha val="40000"/>
                </a:prstClr>
              </a:outerShdw>
            </a:effectLst>
            <a:scene3d>
              <a:camera prst="orthographicFront"/>
              <a:lightRig rig="threePt" dir="t">
                <a:rot lat="0" lon="0" rev="2100000"/>
              </a:lightRig>
            </a:scene3d>
            <a:sp3d/>
            <a:extLst/>
          </p:spPr>
        </p:pic>
      </p:grpSp>
      <p:grpSp>
        <p:nvGrpSpPr>
          <p:cNvPr id="5" name="组合 4"/>
          <p:cNvGrpSpPr/>
          <p:nvPr/>
        </p:nvGrpSpPr>
        <p:grpSpPr>
          <a:xfrm>
            <a:off x="3260878" y="1250022"/>
            <a:ext cx="2864353" cy="4000237"/>
            <a:chOff x="3260878" y="1250022"/>
            <a:chExt cx="2864353" cy="4000237"/>
          </a:xfrm>
        </p:grpSpPr>
        <p:sp>
          <p:nvSpPr>
            <p:cNvPr id="8209" name="TextBox 37      (向天歌演示原创作品：www.TopPPT.cn)"/>
            <p:cNvSpPr txBox="1"/>
            <p:nvPr>
              <p:custDataLst>
                <p:tags r:id="rId13"/>
              </p:custDataLst>
            </p:nvPr>
          </p:nvSpPr>
          <p:spPr>
            <a:xfrm>
              <a:off x="3546697" y="4603928"/>
              <a:ext cx="2265362" cy="646331"/>
            </a:xfrm>
            <a:prstGeom prst="rect">
              <a:avLst/>
            </a:prstGeom>
            <a:noFill/>
            <a:ln w="9525">
              <a:noFill/>
            </a:ln>
          </p:spPr>
          <p:txBody>
            <a:bodyPr>
              <a:spAutoFit/>
            </a:bodyPr>
            <a:lstStyle/>
            <a:p>
              <a:pPr lvl="0" algn="ctr" eaLnBrk="1" hangingPunct="1"/>
              <a:r>
                <a:rPr lang="en-US" altLang="zh-CN" dirty="0" smtClean="0">
                  <a:latin typeface="微软雅黑" pitchFamily="34" charset="-122"/>
                  <a:ea typeface="微软雅黑" pitchFamily="34" charset="-122"/>
                </a:rPr>
                <a:t>2008</a:t>
              </a:r>
              <a:r>
                <a:rPr lang="zh-CN" altLang="en-US" dirty="0" smtClean="0">
                  <a:latin typeface="微软雅黑" pitchFamily="34" charset="-122"/>
                  <a:ea typeface="微软雅黑" pitchFamily="34" charset="-122"/>
                </a:rPr>
                <a:t>年</a:t>
              </a:r>
              <a:endParaRPr lang="en-US" altLang="zh-CN" dirty="0">
                <a:latin typeface="微软雅黑" pitchFamily="34" charset="-122"/>
                <a:ea typeface="微软雅黑" pitchFamily="34" charset="-122"/>
              </a:endParaRPr>
            </a:p>
            <a:p>
              <a:pPr lvl="0" algn="ctr" eaLnBrk="1" hangingPunct="1"/>
              <a:r>
                <a:rPr lang="zh-CN" altLang="en-US" dirty="0" smtClean="0">
                  <a:latin typeface="微软雅黑" pitchFamily="34" charset="-122"/>
                  <a:ea typeface="微软雅黑" pitchFamily="34" charset="-122"/>
                </a:rPr>
                <a:t>省级精品专业</a:t>
              </a:r>
              <a:endParaRPr lang="zh-CN" altLang="en-US" dirty="0">
                <a:latin typeface="微软雅黑" pitchFamily="34" charset="-122"/>
                <a:ea typeface="微软雅黑" pitchFamily="34" charset="-122"/>
              </a:endParaRPr>
            </a:p>
          </p:txBody>
        </p:sp>
        <p:pic>
          <p:nvPicPr>
            <p:cNvPr id="36" name="Picture 17"/>
            <p:cNvPicPr>
              <a:picLocks noChangeAspect="1" noChangeArrowheads="1"/>
            </p:cNvPicPr>
            <p:nvPr/>
          </p:nvPicPr>
          <p:blipFill>
            <a:blip r:embed="rId27">
              <a:lum bright="-5000" contrast="14000"/>
              <a:extLst>
                <a:ext uri="{28A0092B-C50C-407E-A947-70E740481C1C}">
                  <a14:useLocalDpi xmlns:a14="http://schemas.microsoft.com/office/drawing/2010/main" val="0"/>
                </a:ext>
              </a:extLst>
            </a:blip>
            <a:srcRect/>
            <a:stretch>
              <a:fillRect/>
            </a:stretch>
          </p:blipFill>
          <p:spPr bwMode="auto">
            <a:xfrm>
              <a:off x="3260878" y="1250022"/>
              <a:ext cx="2864353" cy="2055937"/>
            </a:xfrm>
            <a:prstGeom prst="rect">
              <a:avLst/>
            </a:prstGeom>
            <a:ln w="38100">
              <a:solidFill>
                <a:schemeClr val="bg1"/>
              </a:solidFill>
            </a:ln>
            <a:effectLst>
              <a:outerShdw blurRad="50800" sx="102000" sy="102000" algn="ctr" rotWithShape="0">
                <a:prstClr val="black">
                  <a:alpha val="40000"/>
                </a:prstClr>
              </a:outerShdw>
            </a:effectLst>
            <a:scene3d>
              <a:camera prst="orthographicFront"/>
              <a:lightRig rig="threePt" dir="t">
                <a:rot lat="0" lon="0" rev="2100000"/>
              </a:lightRig>
            </a:scene3d>
            <a:sp3d/>
            <a:extLst/>
          </p:spPr>
        </p:pic>
      </p:grpSp>
      <p:grpSp>
        <p:nvGrpSpPr>
          <p:cNvPr id="11" name="组合 10"/>
          <p:cNvGrpSpPr/>
          <p:nvPr/>
        </p:nvGrpSpPr>
        <p:grpSpPr>
          <a:xfrm>
            <a:off x="8495414" y="1310455"/>
            <a:ext cx="3001186" cy="4139162"/>
            <a:chOff x="8495414" y="1310455"/>
            <a:chExt cx="3001186" cy="4139162"/>
          </a:xfrm>
        </p:grpSpPr>
        <p:sp>
          <p:nvSpPr>
            <p:cNvPr id="8210" name="TextBox 38      (向天歌演示原创作品：www.TopPPT.cn)"/>
            <p:cNvSpPr txBox="1"/>
            <p:nvPr>
              <p:custDataLst>
                <p:tags r:id="rId12"/>
              </p:custDataLst>
            </p:nvPr>
          </p:nvSpPr>
          <p:spPr>
            <a:xfrm>
              <a:off x="8779048" y="4526287"/>
              <a:ext cx="2717552" cy="923330"/>
            </a:xfrm>
            <a:prstGeom prst="rect">
              <a:avLst/>
            </a:prstGeom>
            <a:noFill/>
            <a:ln w="9525">
              <a:noFill/>
            </a:ln>
          </p:spPr>
          <p:txBody>
            <a:bodyPr wrap="square">
              <a:spAutoFit/>
            </a:bodyPr>
            <a:lstStyle/>
            <a:p>
              <a:pPr lvl="0" algn="ctr" eaLnBrk="1" hangingPunct="1"/>
              <a:r>
                <a:rPr lang="en-US" altLang="zh-CN" dirty="0" smtClean="0">
                  <a:latin typeface="微软雅黑" pitchFamily="34" charset="-122"/>
                  <a:ea typeface="微软雅黑" pitchFamily="34" charset="-122"/>
                </a:rPr>
                <a:t>2018</a:t>
              </a:r>
              <a:r>
                <a:rPr lang="zh-CN" altLang="en-US" dirty="0" smtClean="0">
                  <a:latin typeface="微软雅黑" pitchFamily="34" charset="-122"/>
                  <a:ea typeface="微软雅黑" pitchFamily="34" charset="-122"/>
                </a:rPr>
                <a:t>年</a:t>
              </a:r>
              <a:endParaRPr lang="en-US" altLang="zh-CN" dirty="0">
                <a:latin typeface="微软雅黑" pitchFamily="34" charset="-122"/>
                <a:ea typeface="微软雅黑" pitchFamily="34" charset="-122"/>
              </a:endParaRPr>
            </a:p>
            <a:p>
              <a:pPr lvl="0" algn="ctr" eaLnBrk="1" hangingPunct="1"/>
              <a:r>
                <a:rPr lang="zh-CN" altLang="en-US" dirty="0" smtClean="0">
                  <a:latin typeface="微软雅黑" pitchFamily="34" charset="-122"/>
                  <a:ea typeface="微软雅黑" pitchFamily="34" charset="-122"/>
                </a:rPr>
                <a:t>学生</a:t>
              </a:r>
              <a:r>
                <a:rPr lang="zh-CN" altLang="en-US" dirty="0" smtClean="0">
                  <a:latin typeface="微软雅黑" pitchFamily="34" charset="-122"/>
                  <a:ea typeface="微软雅黑" pitchFamily="34" charset="-122"/>
                </a:rPr>
                <a:t>规模</a:t>
              </a:r>
              <a:endParaRPr lang="en-US" altLang="zh-CN" dirty="0" smtClean="0">
                <a:latin typeface="微软雅黑" pitchFamily="34" charset="-122"/>
                <a:ea typeface="微软雅黑" pitchFamily="34" charset="-122"/>
              </a:endParaRPr>
            </a:p>
            <a:p>
              <a:pPr lvl="0" algn="ctr" eaLnBrk="1" hangingPunct="1"/>
              <a:r>
                <a:rPr lang="zh-CN" altLang="en-US" dirty="0" smtClean="0">
                  <a:latin typeface="微软雅黑" pitchFamily="34" charset="-122"/>
                  <a:ea typeface="微软雅黑" pitchFamily="34" charset="-122"/>
                </a:rPr>
                <a:t>达</a:t>
              </a:r>
              <a:r>
                <a:rPr lang="en-US" altLang="zh-CN" dirty="0" smtClean="0">
                  <a:latin typeface="微软雅黑" pitchFamily="34" charset="-122"/>
                  <a:ea typeface="微软雅黑" pitchFamily="34" charset="-122"/>
                </a:rPr>
                <a:t>1104</a:t>
              </a:r>
              <a:r>
                <a:rPr lang="zh-CN" altLang="en-US" dirty="0" smtClean="0">
                  <a:latin typeface="微软雅黑" pitchFamily="34" charset="-122"/>
                  <a:ea typeface="微软雅黑" pitchFamily="34" charset="-122"/>
                </a:rPr>
                <a:t>人</a:t>
              </a:r>
              <a:endParaRPr lang="zh-CN" altLang="en-US" dirty="0">
                <a:latin typeface="微软雅黑" pitchFamily="34" charset="-122"/>
                <a:ea typeface="微软雅黑" pitchFamily="34" charset="-122"/>
              </a:endParaRPr>
            </a:p>
          </p:txBody>
        </p:sp>
        <p:pic>
          <p:nvPicPr>
            <p:cNvPr id="38" name="Picture 9"/>
            <p:cNvPicPr>
              <a:picLocks noChangeAspect="1" noChangeArrowheads="1"/>
            </p:cNvPicPr>
            <p:nvPr/>
          </p:nvPicPr>
          <p:blipFill>
            <a:blip r:embed="rId28">
              <a:lum bright="-5000" contrast="14000"/>
            </a:blip>
            <a:srcRect/>
            <a:stretch>
              <a:fillRect/>
            </a:stretch>
          </p:blipFill>
          <p:spPr bwMode="auto">
            <a:xfrm>
              <a:off x="8495414" y="1310455"/>
              <a:ext cx="2735082" cy="1976722"/>
            </a:xfrm>
            <a:prstGeom prst="rect">
              <a:avLst/>
            </a:prstGeom>
            <a:ln w="38100">
              <a:solidFill>
                <a:schemeClr val="bg1"/>
              </a:solidFill>
            </a:ln>
            <a:effectLst>
              <a:outerShdw blurRad="50800" sx="102000" sy="102000" algn="ctr" rotWithShape="0">
                <a:prstClr val="black">
                  <a:alpha val="40000"/>
                </a:prstClr>
              </a:outerShdw>
            </a:effectLst>
            <a:scene3d>
              <a:camera prst="orthographicFront"/>
              <a:lightRig rig="threePt" dir="t">
                <a:rot lat="0" lon="0" rev="2100000"/>
              </a:lightRig>
            </a:scene3d>
            <a:sp3d/>
            <a:extLst/>
          </p:spPr>
        </p:pic>
      </p:grpSp>
      <p:grpSp>
        <p:nvGrpSpPr>
          <p:cNvPr id="7" name="组合 6"/>
          <p:cNvGrpSpPr/>
          <p:nvPr/>
        </p:nvGrpSpPr>
        <p:grpSpPr>
          <a:xfrm>
            <a:off x="5946090" y="1974125"/>
            <a:ext cx="2862709" cy="4119171"/>
            <a:chOff x="5946090" y="1974125"/>
            <a:chExt cx="2862709" cy="4119171"/>
          </a:xfrm>
        </p:grpSpPr>
        <p:pic>
          <p:nvPicPr>
            <p:cNvPr id="37" name="Picture 8"/>
            <p:cNvPicPr>
              <a:picLocks noChangeAspect="1" noChangeArrowheads="1"/>
            </p:cNvPicPr>
            <p:nvPr/>
          </p:nvPicPr>
          <p:blipFill>
            <a:blip r:embed="rId29">
              <a:lum bright="-5000" contrast="14000"/>
            </a:blip>
            <a:srcRect/>
            <a:stretch>
              <a:fillRect/>
            </a:stretch>
          </p:blipFill>
          <p:spPr bwMode="auto">
            <a:xfrm>
              <a:off x="5946090" y="4009476"/>
              <a:ext cx="2862709" cy="2083820"/>
            </a:xfrm>
            <a:prstGeom prst="rect">
              <a:avLst/>
            </a:prstGeom>
            <a:ln w="38100">
              <a:solidFill>
                <a:schemeClr val="bg1"/>
              </a:solidFill>
            </a:ln>
            <a:effectLst>
              <a:outerShdw blurRad="50800" sx="102000" sy="102000" algn="ctr" rotWithShape="0">
                <a:prstClr val="black">
                  <a:alpha val="40000"/>
                </a:prstClr>
              </a:outerShdw>
            </a:effectLst>
            <a:scene3d>
              <a:camera prst="orthographicFront"/>
              <a:lightRig rig="threePt" dir="t">
                <a:rot lat="0" lon="0" rev="2100000"/>
              </a:lightRig>
            </a:scene3d>
            <a:sp3d/>
            <a:extLst/>
          </p:spPr>
        </p:pic>
        <p:sp>
          <p:nvSpPr>
            <p:cNvPr id="44" name="TextBox 37      (向天歌演示原创作品：www.TopPPT.cn)"/>
            <p:cNvSpPr txBox="1"/>
            <p:nvPr>
              <p:custDataLst>
                <p:tags r:id="rId11"/>
              </p:custDataLst>
            </p:nvPr>
          </p:nvSpPr>
          <p:spPr>
            <a:xfrm>
              <a:off x="6180149" y="1974125"/>
              <a:ext cx="2265362" cy="646331"/>
            </a:xfrm>
            <a:prstGeom prst="rect">
              <a:avLst/>
            </a:prstGeom>
            <a:noFill/>
            <a:ln w="9525">
              <a:noFill/>
            </a:ln>
          </p:spPr>
          <p:txBody>
            <a:bodyPr>
              <a:spAutoFit/>
            </a:bodyPr>
            <a:lstStyle/>
            <a:p>
              <a:pPr lvl="0" algn="ctr" eaLnBrk="1" hangingPunct="1"/>
              <a:r>
                <a:rPr lang="en-US" altLang="zh-CN" dirty="0" smtClean="0">
                  <a:latin typeface="微软雅黑" pitchFamily="34" charset="-122"/>
                  <a:ea typeface="微软雅黑" pitchFamily="34" charset="-122"/>
                </a:rPr>
                <a:t>2013</a:t>
              </a:r>
              <a:r>
                <a:rPr lang="zh-CN" altLang="en-US" dirty="0" smtClean="0">
                  <a:latin typeface="微软雅黑" pitchFamily="34" charset="-122"/>
                  <a:ea typeface="微软雅黑" pitchFamily="34" charset="-122"/>
                </a:rPr>
                <a:t>年</a:t>
              </a:r>
              <a:endParaRPr lang="en-US" altLang="zh-CN" dirty="0">
                <a:latin typeface="微软雅黑" pitchFamily="34" charset="-122"/>
                <a:ea typeface="微软雅黑" pitchFamily="34" charset="-122"/>
              </a:endParaRPr>
            </a:p>
            <a:p>
              <a:pPr lvl="0" algn="ctr" eaLnBrk="1" hangingPunct="1"/>
              <a:r>
                <a:rPr lang="zh-CN" altLang="en-US" dirty="0" smtClean="0">
                  <a:latin typeface="微软雅黑" pitchFamily="34" charset="-122"/>
                  <a:ea typeface="微软雅黑" pitchFamily="34" charset="-122"/>
                </a:rPr>
                <a:t>示范特色专业</a:t>
              </a:r>
              <a:endParaRPr lang="zh-CN" altLang="en-US" dirty="0">
                <a:latin typeface="微软雅黑" pitchFamily="34" charset="-122"/>
                <a:ea typeface="微软雅黑" pitchFamily="34" charset="-122"/>
              </a:endParaRPr>
            </a:p>
          </p:txBody>
        </p:sp>
      </p:grpSp>
      <p:sp>
        <p:nvSpPr>
          <p:cNvPr id="27" name="Rectangle 4      (向天歌演示原创作品：www.TopPPT.cn)"/>
          <p:cNvSpPr/>
          <p:nvPr>
            <p:custDataLst>
              <p:tags r:id="rId5"/>
            </p:custDataLst>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28" name="Rectangle 5      (向天歌演示原创作品：www.TopPPT.cn)"/>
          <p:cNvSpPr/>
          <p:nvPr>
            <p:custDataLst>
              <p:tags r:id="rId6"/>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29" name="TextBox 6      (向天歌演示原创作品：www.TopPPT.cn)"/>
          <p:cNvSpPr txBox="1"/>
          <p:nvPr>
            <p:custDataLst>
              <p:tags r:id="rId7"/>
            </p:custDataLst>
          </p:nvPr>
        </p:nvSpPr>
        <p:spPr>
          <a:xfrm>
            <a:off x="681038" y="304800"/>
            <a:ext cx="2318618" cy="461665"/>
          </a:xfrm>
          <a:prstGeom prst="rect">
            <a:avLst/>
          </a:prstGeom>
          <a:noFill/>
          <a:ln w="9525">
            <a:noFill/>
          </a:ln>
        </p:spPr>
        <p:txBody>
          <a:bodyPr wrap="square">
            <a:spAutoFit/>
          </a:bodyPr>
          <a:lstStyle/>
          <a:p>
            <a:pPr lvl="0" eaLnBrk="1" hangingPunct="1"/>
            <a:r>
              <a:rPr lang="en-US" altLang="zh-CN" sz="2400" b="1" dirty="0" smtClean="0">
                <a:latin typeface="微软雅黑" pitchFamily="34" charset="-122"/>
                <a:ea typeface="微软雅黑" pitchFamily="34" charset="-122"/>
              </a:rPr>
              <a:t>1.</a:t>
            </a:r>
            <a:r>
              <a:rPr lang="zh-CN" altLang="en-US" sz="2400" b="1" dirty="0" smtClean="0">
                <a:latin typeface="微软雅黑" pitchFamily="34" charset="-122"/>
                <a:ea typeface="微软雅黑" pitchFamily="34" charset="-122"/>
              </a:rPr>
              <a:t>专业基本情况</a:t>
            </a:r>
            <a:endParaRPr lang="zh-CN" altLang="en-US" sz="2400" b="1" dirty="0">
              <a:latin typeface="微软雅黑" pitchFamily="34" charset="-122"/>
              <a:ea typeface="微软雅黑" pitchFamily="34" charset="-122"/>
            </a:endParaRPr>
          </a:p>
        </p:txBody>
      </p:sp>
      <p:grpSp>
        <p:nvGrpSpPr>
          <p:cNvPr id="46" name="组合 45"/>
          <p:cNvGrpSpPr/>
          <p:nvPr/>
        </p:nvGrpSpPr>
        <p:grpSpPr>
          <a:xfrm>
            <a:off x="3016457" y="260350"/>
            <a:ext cx="3088484" cy="432346"/>
            <a:chOff x="2783633" y="260350"/>
            <a:chExt cx="3088484" cy="432346"/>
          </a:xfrm>
        </p:grpSpPr>
        <p:cxnSp>
          <p:nvCxnSpPr>
            <p:cNvPr id="47" name="Straight Connector 69      (向天歌演示原创作品：www.TopPPT.cn)"/>
            <p:cNvCxnSpPr/>
            <p:nvPr>
              <p:custDataLst>
                <p:tags r:id="rId9"/>
              </p:custDataLst>
            </p:nvPr>
          </p:nvCxnSpPr>
          <p:spPr>
            <a:xfrm>
              <a:off x="2798286" y="260350"/>
              <a:ext cx="1" cy="428625"/>
            </a:xfrm>
            <a:prstGeom prst="line">
              <a:avLst/>
            </a:prstGeom>
            <a:ln w="19050">
              <a:solidFill>
                <a:srgbClr val="21A3D0"/>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69      (向天歌演示原创作品：www.TopPPT.cn)"/>
            <p:cNvCxnSpPr/>
            <p:nvPr>
              <p:custDataLst>
                <p:tags r:id="rId10"/>
              </p:custDataLst>
            </p:nvPr>
          </p:nvCxnSpPr>
          <p:spPr>
            <a:xfrm flipH="1" flipV="1">
              <a:off x="2783633" y="688974"/>
              <a:ext cx="3088484" cy="3722"/>
            </a:xfrm>
            <a:prstGeom prst="line">
              <a:avLst/>
            </a:prstGeom>
            <a:ln w="19050">
              <a:solidFill>
                <a:srgbClr val="21A3D0"/>
              </a:solidFill>
              <a:prstDash val="sysDash"/>
            </a:ln>
          </p:spPr>
          <p:style>
            <a:lnRef idx="1">
              <a:schemeClr val="accent1"/>
            </a:lnRef>
            <a:fillRef idx="0">
              <a:schemeClr val="accent1"/>
            </a:fillRef>
            <a:effectRef idx="0">
              <a:schemeClr val="accent1"/>
            </a:effectRef>
            <a:fontRef idx="minor">
              <a:schemeClr val="tx1"/>
            </a:fontRef>
          </p:style>
        </p:cxnSp>
      </p:grpSp>
      <p:sp>
        <p:nvSpPr>
          <p:cNvPr id="49" name="TextBox 6      (向天歌演示原创作品：www.TopPPT.cn)"/>
          <p:cNvSpPr txBox="1"/>
          <p:nvPr>
            <p:custDataLst>
              <p:tags r:id="rId8"/>
            </p:custDataLst>
          </p:nvPr>
        </p:nvSpPr>
        <p:spPr>
          <a:xfrm>
            <a:off x="3045727" y="323364"/>
            <a:ext cx="2318618" cy="369332"/>
          </a:xfrm>
          <a:prstGeom prst="rect">
            <a:avLst/>
          </a:prstGeom>
          <a:noFill/>
          <a:ln w="9525">
            <a:noFill/>
          </a:ln>
        </p:spPr>
        <p:txBody>
          <a:bodyPr wrap="square">
            <a:spAutoFit/>
          </a:bodyPr>
          <a:lstStyle/>
          <a:p>
            <a:pPr lvl="0" eaLnBrk="1" hangingPunct="1"/>
            <a:r>
              <a:rPr lang="en-US" altLang="zh-CN" b="1" dirty="0" smtClean="0">
                <a:latin typeface="微软雅黑" pitchFamily="34" charset="-122"/>
                <a:ea typeface="微软雅黑" pitchFamily="34" charset="-122"/>
              </a:rPr>
              <a:t>1.1</a:t>
            </a:r>
            <a:r>
              <a:rPr lang="zh-CN" altLang="en-US" b="1" dirty="0">
                <a:latin typeface="微软雅黑" pitchFamily="34" charset="-122"/>
                <a:ea typeface="微软雅黑" pitchFamily="34" charset="-122"/>
              </a:rPr>
              <a:t>专业</a:t>
            </a:r>
            <a:r>
              <a:rPr lang="zh-CN" altLang="en-US" b="1" dirty="0" smtClean="0">
                <a:latin typeface="微软雅黑" pitchFamily="34" charset="-122"/>
                <a:ea typeface="微软雅黑" pitchFamily="34" charset="-122"/>
              </a:rPr>
              <a:t>发展历史</a:t>
            </a:r>
            <a:endParaRPr lang="zh-CN" altLang="en-US" b="1" dirty="0">
              <a:latin typeface="微软雅黑" pitchFamily="34" charset="-122"/>
              <a:ea typeface="微软雅黑" pitchFamily="34"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par>
                          <p:cTn id="32" fill="hold">
                            <p:stCondLst>
                              <p:cond delay="3500"/>
                            </p:stCondLst>
                            <p:childTnLst>
                              <p:par>
                                <p:cTn id="33" presetID="22" presetClass="entr" presetSubtype="4"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custDataLst>
              <p:tags r:id="rId2"/>
            </p:custDataLst>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31" name="Rectangle 30      (向天歌演示原创作品：www.TopPPT.cn)"/>
          <p:cNvSpPr/>
          <p:nvPr>
            <p:custDataLst>
              <p:tags r:id="rId3"/>
            </p:custDataLst>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33" name="Rectangle 32      (向天歌演示原创作品：www.TopPPT.cn)"/>
          <p:cNvSpPr/>
          <p:nvPr>
            <p:custDataLst>
              <p:tags r:id="rId4"/>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27" name="Rectangle 4      (向天歌演示原创作品：www.TopPPT.cn)"/>
          <p:cNvSpPr/>
          <p:nvPr>
            <p:custDataLst>
              <p:tags r:id="rId5"/>
            </p:custDataLst>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28" name="Rectangle 5      (向天歌演示原创作品：www.TopPPT.cn)"/>
          <p:cNvSpPr/>
          <p:nvPr>
            <p:custDataLst>
              <p:tags r:id="rId6"/>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29" name="TextBox 6      (向天歌演示原创作品：www.TopPPT.cn)"/>
          <p:cNvSpPr txBox="1"/>
          <p:nvPr>
            <p:custDataLst>
              <p:tags r:id="rId7"/>
            </p:custDataLst>
          </p:nvPr>
        </p:nvSpPr>
        <p:spPr>
          <a:xfrm>
            <a:off x="681038" y="304800"/>
            <a:ext cx="2318618" cy="461665"/>
          </a:xfrm>
          <a:prstGeom prst="rect">
            <a:avLst/>
          </a:prstGeom>
          <a:noFill/>
          <a:ln w="9525">
            <a:noFill/>
          </a:ln>
        </p:spPr>
        <p:txBody>
          <a:bodyPr wrap="square">
            <a:spAutoFit/>
          </a:bodyPr>
          <a:lstStyle/>
          <a:p>
            <a:pPr lvl="0" eaLnBrk="1" hangingPunct="1"/>
            <a:r>
              <a:rPr lang="en-US" altLang="zh-CN" sz="2400" b="1" dirty="0" smtClean="0">
                <a:latin typeface="微软雅黑" pitchFamily="34" charset="-122"/>
                <a:ea typeface="微软雅黑" pitchFamily="34" charset="-122"/>
              </a:rPr>
              <a:t>1.</a:t>
            </a:r>
            <a:r>
              <a:rPr lang="zh-CN" altLang="en-US" sz="2400" b="1" dirty="0" smtClean="0">
                <a:latin typeface="微软雅黑" pitchFamily="34" charset="-122"/>
                <a:ea typeface="微软雅黑" pitchFamily="34" charset="-122"/>
              </a:rPr>
              <a:t>专业基本情况</a:t>
            </a:r>
            <a:endParaRPr lang="zh-CN" altLang="en-US" sz="2400" b="1" dirty="0">
              <a:latin typeface="微软雅黑" pitchFamily="34" charset="-122"/>
              <a:ea typeface="微软雅黑" pitchFamily="34" charset="-122"/>
            </a:endParaRPr>
          </a:p>
        </p:txBody>
      </p:sp>
      <p:grpSp>
        <p:nvGrpSpPr>
          <p:cNvPr id="46" name="组合 45"/>
          <p:cNvGrpSpPr/>
          <p:nvPr/>
        </p:nvGrpSpPr>
        <p:grpSpPr>
          <a:xfrm>
            <a:off x="3016457" y="260350"/>
            <a:ext cx="3088484" cy="432346"/>
            <a:chOff x="2783633" y="260350"/>
            <a:chExt cx="3088484" cy="432346"/>
          </a:xfrm>
        </p:grpSpPr>
        <p:cxnSp>
          <p:nvCxnSpPr>
            <p:cNvPr id="47" name="Straight Connector 69      (向天歌演示原创作品：www.TopPPT.cn)"/>
            <p:cNvCxnSpPr/>
            <p:nvPr>
              <p:custDataLst>
                <p:tags r:id="rId9"/>
              </p:custDataLst>
            </p:nvPr>
          </p:nvCxnSpPr>
          <p:spPr>
            <a:xfrm>
              <a:off x="2798286" y="260350"/>
              <a:ext cx="1" cy="428625"/>
            </a:xfrm>
            <a:prstGeom prst="line">
              <a:avLst/>
            </a:prstGeom>
            <a:ln w="19050">
              <a:solidFill>
                <a:srgbClr val="21A3D0"/>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69      (向天歌演示原创作品：www.TopPPT.cn)"/>
            <p:cNvCxnSpPr/>
            <p:nvPr>
              <p:custDataLst>
                <p:tags r:id="rId10"/>
              </p:custDataLst>
            </p:nvPr>
          </p:nvCxnSpPr>
          <p:spPr>
            <a:xfrm flipH="1" flipV="1">
              <a:off x="2783633" y="688974"/>
              <a:ext cx="3088484" cy="3722"/>
            </a:xfrm>
            <a:prstGeom prst="line">
              <a:avLst/>
            </a:prstGeom>
            <a:ln w="19050">
              <a:solidFill>
                <a:srgbClr val="21A3D0"/>
              </a:solidFill>
              <a:prstDash val="sysDash"/>
            </a:ln>
          </p:spPr>
          <p:style>
            <a:lnRef idx="1">
              <a:schemeClr val="accent1"/>
            </a:lnRef>
            <a:fillRef idx="0">
              <a:schemeClr val="accent1"/>
            </a:fillRef>
            <a:effectRef idx="0">
              <a:schemeClr val="accent1"/>
            </a:effectRef>
            <a:fontRef idx="minor">
              <a:schemeClr val="tx1"/>
            </a:fontRef>
          </p:style>
        </p:cxnSp>
      </p:grpSp>
      <p:sp>
        <p:nvSpPr>
          <p:cNvPr id="49" name="TextBox 6      (向天歌演示原创作品：www.TopPPT.cn)"/>
          <p:cNvSpPr txBox="1"/>
          <p:nvPr>
            <p:custDataLst>
              <p:tags r:id="rId8"/>
            </p:custDataLst>
          </p:nvPr>
        </p:nvSpPr>
        <p:spPr>
          <a:xfrm>
            <a:off x="3045727" y="323364"/>
            <a:ext cx="2318618" cy="369332"/>
          </a:xfrm>
          <a:prstGeom prst="rect">
            <a:avLst/>
          </a:prstGeom>
          <a:noFill/>
          <a:ln w="9525">
            <a:noFill/>
          </a:ln>
        </p:spPr>
        <p:txBody>
          <a:bodyPr wrap="square">
            <a:spAutoFit/>
          </a:bodyPr>
          <a:lstStyle/>
          <a:p>
            <a:pPr lvl="0" eaLnBrk="1" hangingPunct="1"/>
            <a:r>
              <a:rPr lang="en-US" altLang="zh-CN" b="1" dirty="0" smtClean="0">
                <a:latin typeface="微软雅黑" pitchFamily="34" charset="-122"/>
                <a:ea typeface="微软雅黑" pitchFamily="34" charset="-122"/>
              </a:rPr>
              <a:t>1.3</a:t>
            </a:r>
            <a:r>
              <a:rPr lang="zh-CN" altLang="en-US" b="1" dirty="0" smtClean="0">
                <a:latin typeface="微软雅黑" pitchFamily="34" charset="-122"/>
                <a:ea typeface="微软雅黑" pitchFamily="34" charset="-122"/>
              </a:rPr>
              <a:t>专业师资队伍</a:t>
            </a:r>
            <a:endParaRPr lang="zh-CN" altLang="en-US" b="1" dirty="0">
              <a:latin typeface="微软雅黑" pitchFamily="34" charset="-122"/>
              <a:ea typeface="微软雅黑" pitchFamily="34" charset="-122"/>
            </a:endParaRPr>
          </a:p>
        </p:txBody>
      </p:sp>
      <p:cxnSp>
        <p:nvCxnSpPr>
          <p:cNvPr id="39" name="直接连接符 38"/>
          <p:cNvCxnSpPr/>
          <p:nvPr/>
        </p:nvCxnSpPr>
        <p:spPr>
          <a:xfrm>
            <a:off x="5097241" y="1863314"/>
            <a:ext cx="0" cy="248297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6312024" y="1647673"/>
            <a:ext cx="1338828" cy="369332"/>
          </a:xfrm>
          <a:prstGeom prst="rect">
            <a:avLst/>
          </a:prstGeom>
          <a:noFill/>
        </p:spPr>
        <p:txBody>
          <a:bodyPr wrap="none" rtlCol="0">
            <a:spAutoFit/>
          </a:bodyPr>
          <a:lstStyle/>
          <a:p>
            <a:r>
              <a:rPr lang="zh-CN" altLang="en-US" b="1" dirty="0" smtClean="0">
                <a:solidFill>
                  <a:srgbClr val="080808"/>
                </a:solidFill>
                <a:latin typeface="微软雅黑" pitchFamily="34" charset="-122"/>
                <a:ea typeface="微软雅黑" pitchFamily="34" charset="-122"/>
              </a:rPr>
              <a:t>专业带头人</a:t>
            </a:r>
            <a:endParaRPr lang="zh-CN" altLang="en-US" b="1" dirty="0">
              <a:solidFill>
                <a:srgbClr val="080808"/>
              </a:solidFill>
              <a:latin typeface="微软雅黑" pitchFamily="34" charset="-122"/>
              <a:ea typeface="微软雅黑" pitchFamily="34" charset="-122"/>
            </a:endParaRPr>
          </a:p>
        </p:txBody>
      </p:sp>
      <p:sp>
        <p:nvSpPr>
          <p:cNvPr id="41" name="TextBox 40"/>
          <p:cNvSpPr txBox="1"/>
          <p:nvPr/>
        </p:nvSpPr>
        <p:spPr>
          <a:xfrm>
            <a:off x="2100878" y="1651175"/>
            <a:ext cx="1569660" cy="369332"/>
          </a:xfrm>
          <a:prstGeom prst="rect">
            <a:avLst/>
          </a:prstGeom>
          <a:noFill/>
        </p:spPr>
        <p:txBody>
          <a:bodyPr wrap="none" rtlCol="0">
            <a:spAutoFit/>
          </a:bodyPr>
          <a:lstStyle/>
          <a:p>
            <a:r>
              <a:rPr lang="zh-CN" altLang="en-US" b="1" dirty="0" smtClean="0">
                <a:solidFill>
                  <a:srgbClr val="080808"/>
                </a:solidFill>
                <a:latin typeface="微软雅黑" pitchFamily="34" charset="-122"/>
                <a:ea typeface="微软雅黑" pitchFamily="34" charset="-122"/>
              </a:rPr>
              <a:t>专业教学名师</a:t>
            </a:r>
            <a:endParaRPr lang="zh-CN" altLang="en-US" b="1" dirty="0">
              <a:solidFill>
                <a:srgbClr val="080808"/>
              </a:solidFill>
              <a:latin typeface="微软雅黑" pitchFamily="34" charset="-122"/>
              <a:ea typeface="微软雅黑" pitchFamily="34" charset="-122"/>
            </a:endParaRPr>
          </a:p>
        </p:txBody>
      </p:sp>
      <p:sp>
        <p:nvSpPr>
          <p:cNvPr id="42" name="TextBox 41"/>
          <p:cNvSpPr txBox="1"/>
          <p:nvPr/>
        </p:nvSpPr>
        <p:spPr>
          <a:xfrm>
            <a:off x="9654953" y="1700808"/>
            <a:ext cx="1107996" cy="369332"/>
          </a:xfrm>
          <a:prstGeom prst="rect">
            <a:avLst/>
          </a:prstGeom>
          <a:noFill/>
        </p:spPr>
        <p:txBody>
          <a:bodyPr wrap="none" rtlCol="0">
            <a:spAutoFit/>
          </a:bodyPr>
          <a:lstStyle/>
          <a:p>
            <a:r>
              <a:rPr lang="zh-CN" altLang="en-US" b="1" dirty="0" smtClean="0">
                <a:solidFill>
                  <a:srgbClr val="080808"/>
                </a:solidFill>
                <a:latin typeface="微软雅黑" pitchFamily="34" charset="-122"/>
                <a:ea typeface="微软雅黑" pitchFamily="34" charset="-122"/>
              </a:rPr>
              <a:t>技能大师</a:t>
            </a:r>
            <a:endParaRPr lang="zh-CN" altLang="en-US" b="1" dirty="0">
              <a:solidFill>
                <a:srgbClr val="080808"/>
              </a:solidFill>
              <a:latin typeface="微软雅黑" pitchFamily="34" charset="-122"/>
              <a:ea typeface="微软雅黑" pitchFamily="34" charset="-122"/>
            </a:endParaRPr>
          </a:p>
        </p:txBody>
      </p:sp>
      <p:grpSp>
        <p:nvGrpSpPr>
          <p:cNvPr id="43" name="组合 42"/>
          <p:cNvGrpSpPr>
            <a:grpSpLocks noChangeAspect="1"/>
          </p:cNvGrpSpPr>
          <p:nvPr/>
        </p:nvGrpSpPr>
        <p:grpSpPr>
          <a:xfrm>
            <a:off x="7379816" y="2052059"/>
            <a:ext cx="1572754" cy="2381551"/>
            <a:chOff x="5457175" y="1508975"/>
            <a:chExt cx="1310628" cy="1984624"/>
          </a:xfrm>
        </p:grpSpPr>
        <p:sp>
          <p:nvSpPr>
            <p:cNvPr id="45" name="圆角矩形 44"/>
            <p:cNvSpPr>
              <a:spLocks noChangeAspect="1"/>
            </p:cNvSpPr>
            <p:nvPr/>
          </p:nvSpPr>
          <p:spPr bwMode="auto">
            <a:xfrm>
              <a:off x="5457175" y="1508975"/>
              <a:ext cx="1258512" cy="1544486"/>
            </a:xfrm>
            <a:prstGeom prst="roundRect">
              <a:avLst/>
            </a:prstGeom>
            <a:blipFill rotWithShape="1">
              <a:blip r:embed="rId13" cstate="print"/>
              <a:srcRect/>
              <a:stretch>
                <a:fillRect/>
              </a:stretch>
            </a:blipFill>
            <a:effectLst>
              <a:outerShdw blurRad="50800" dist="38100" algn="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23146">
                <a:defRPr/>
              </a:pPr>
              <a:endParaRPr lang="zh-CN" altLang="en-US" sz="1400" noProof="1">
                <a:solidFill>
                  <a:srgbClr val="080808"/>
                </a:solidFill>
                <a:latin typeface="微软雅黑" panose="020B0503020204020204" pitchFamily="34" charset="-122"/>
                <a:ea typeface="微软雅黑" panose="020B0503020204020204" pitchFamily="34" charset="-122"/>
              </a:endParaRPr>
            </a:p>
          </p:txBody>
        </p:sp>
        <p:grpSp>
          <p:nvGrpSpPr>
            <p:cNvPr id="50" name="组合 49"/>
            <p:cNvGrpSpPr/>
            <p:nvPr/>
          </p:nvGrpSpPr>
          <p:grpSpPr>
            <a:xfrm>
              <a:off x="5459753" y="3050997"/>
              <a:ext cx="1308050" cy="442602"/>
              <a:chOff x="5590065" y="3321659"/>
              <a:chExt cx="1308050" cy="442602"/>
            </a:xfrm>
          </p:grpSpPr>
          <p:sp>
            <p:nvSpPr>
              <p:cNvPr id="51" name="TextBox 50"/>
              <p:cNvSpPr txBox="1"/>
              <p:nvPr/>
            </p:nvSpPr>
            <p:spPr>
              <a:xfrm>
                <a:off x="5938258" y="3321659"/>
                <a:ext cx="602729" cy="256481"/>
              </a:xfrm>
              <a:prstGeom prst="rect">
                <a:avLst/>
              </a:prstGeom>
              <a:noFill/>
            </p:spPr>
            <p:txBody>
              <a:bodyPr wrap="none" rtlCol="0">
                <a:spAutoFit/>
              </a:bodyPr>
              <a:lstStyle/>
              <a:p>
                <a:pPr algn="ctr"/>
                <a:r>
                  <a:rPr lang="zh-CN" altLang="en-US" sz="1400" b="1" dirty="0" smtClean="0">
                    <a:solidFill>
                      <a:srgbClr val="080808"/>
                    </a:solidFill>
                    <a:latin typeface="微软雅黑" pitchFamily="34" charset="-122"/>
                    <a:ea typeface="微软雅黑" pitchFamily="34" charset="-122"/>
                  </a:rPr>
                  <a:t>刘卫东</a:t>
                </a:r>
                <a:endParaRPr lang="zh-CN" altLang="en-US" sz="1400" b="1" dirty="0">
                  <a:solidFill>
                    <a:srgbClr val="080808"/>
                  </a:solidFill>
                  <a:latin typeface="微软雅黑" pitchFamily="34" charset="-122"/>
                  <a:ea typeface="微软雅黑" pitchFamily="34" charset="-122"/>
                </a:endParaRPr>
              </a:p>
            </p:txBody>
          </p:sp>
          <p:sp>
            <p:nvSpPr>
              <p:cNvPr id="52" name="矩形 51"/>
              <p:cNvSpPr/>
              <p:nvPr/>
            </p:nvSpPr>
            <p:spPr>
              <a:xfrm>
                <a:off x="5590065" y="3533429"/>
                <a:ext cx="1308050" cy="230832"/>
              </a:xfrm>
              <a:prstGeom prst="rect">
                <a:avLst/>
              </a:prstGeom>
            </p:spPr>
            <p:txBody>
              <a:bodyPr wrap="none">
                <a:spAutoFit/>
              </a:bodyPr>
              <a:lstStyle/>
              <a:p>
                <a:pPr algn="ctr"/>
                <a:r>
                  <a:rPr lang="zh-CN" altLang="zh-CN" sz="1200" b="1" dirty="0">
                    <a:solidFill>
                      <a:srgbClr val="080808"/>
                    </a:solidFill>
                    <a:latin typeface="微软雅黑" pitchFamily="34" charset="-122"/>
                    <a:ea typeface="微软雅黑" pitchFamily="34" charset="-122"/>
                  </a:rPr>
                  <a:t>湖南海利集团董事长</a:t>
                </a:r>
                <a:endParaRPr lang="zh-CN" altLang="en-US" sz="1200" b="1" dirty="0">
                  <a:solidFill>
                    <a:srgbClr val="080808"/>
                  </a:solidFill>
                  <a:latin typeface="微软雅黑" pitchFamily="34" charset="-122"/>
                  <a:ea typeface="微软雅黑" pitchFamily="34" charset="-122"/>
                </a:endParaRPr>
              </a:p>
            </p:txBody>
          </p:sp>
        </p:grpSp>
      </p:grpSp>
      <p:grpSp>
        <p:nvGrpSpPr>
          <p:cNvPr id="53" name="组合 52"/>
          <p:cNvGrpSpPr>
            <a:grpSpLocks noChangeAspect="1"/>
          </p:cNvGrpSpPr>
          <p:nvPr/>
        </p:nvGrpSpPr>
        <p:grpSpPr>
          <a:xfrm>
            <a:off x="5398508" y="2038165"/>
            <a:ext cx="1569661" cy="2391251"/>
            <a:chOff x="7092313" y="1496138"/>
            <a:chExt cx="1308051" cy="1992711"/>
          </a:xfrm>
        </p:grpSpPr>
        <p:pic>
          <p:nvPicPr>
            <p:cNvPr id="54" name="Picture 2" descr="E:\湖南化工职业技术学院\2016-2017上学期\应用化工专业\专业教育\项目室负责人童孟良.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06118" y="1496138"/>
              <a:ext cx="1236182" cy="1536433"/>
            </a:xfrm>
            <a:prstGeom prst="roundRect">
              <a:avLst>
                <a:gd name="adj" fmla="val 16667"/>
              </a:avLst>
            </a:prstGeom>
            <a:ln>
              <a:noFill/>
            </a:ln>
            <a:effectLst>
              <a:outerShdw blurRad="50800" dist="38100" algn="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 name="组合 54"/>
            <p:cNvGrpSpPr/>
            <p:nvPr/>
          </p:nvGrpSpPr>
          <p:grpSpPr>
            <a:xfrm>
              <a:off x="7092313" y="3043869"/>
              <a:ext cx="1308051" cy="444980"/>
              <a:chOff x="7226947" y="3384164"/>
              <a:chExt cx="1308051" cy="444980"/>
            </a:xfrm>
          </p:grpSpPr>
          <p:sp>
            <p:nvSpPr>
              <p:cNvPr id="56" name="TextBox 55"/>
              <p:cNvSpPr txBox="1"/>
              <p:nvPr/>
            </p:nvSpPr>
            <p:spPr>
              <a:xfrm>
                <a:off x="7585270" y="3384164"/>
                <a:ext cx="602729" cy="256481"/>
              </a:xfrm>
              <a:prstGeom prst="rect">
                <a:avLst/>
              </a:prstGeom>
              <a:noFill/>
            </p:spPr>
            <p:txBody>
              <a:bodyPr wrap="none" rtlCol="0">
                <a:spAutoFit/>
              </a:bodyPr>
              <a:lstStyle/>
              <a:p>
                <a:pPr algn="ctr"/>
                <a:r>
                  <a:rPr lang="zh-CN" altLang="en-US" sz="1400" b="1" dirty="0" smtClean="0">
                    <a:solidFill>
                      <a:srgbClr val="080808"/>
                    </a:solidFill>
                    <a:latin typeface="微软雅黑" pitchFamily="34" charset="-122"/>
                    <a:ea typeface="微软雅黑" pitchFamily="34" charset="-122"/>
                  </a:rPr>
                  <a:t>童孟良</a:t>
                </a:r>
                <a:endParaRPr lang="zh-CN" altLang="en-US" sz="1400" b="1" dirty="0">
                  <a:solidFill>
                    <a:srgbClr val="080808"/>
                  </a:solidFill>
                  <a:latin typeface="微软雅黑" pitchFamily="34" charset="-122"/>
                  <a:ea typeface="微软雅黑" pitchFamily="34" charset="-122"/>
                </a:endParaRPr>
              </a:p>
            </p:txBody>
          </p:sp>
          <p:sp>
            <p:nvSpPr>
              <p:cNvPr id="57" name="矩形 56"/>
              <p:cNvSpPr/>
              <p:nvPr/>
            </p:nvSpPr>
            <p:spPr>
              <a:xfrm>
                <a:off x="7226947" y="3598311"/>
                <a:ext cx="1308051" cy="230833"/>
              </a:xfrm>
              <a:prstGeom prst="rect">
                <a:avLst/>
              </a:prstGeom>
            </p:spPr>
            <p:txBody>
              <a:bodyPr wrap="none">
                <a:spAutoFit/>
              </a:bodyPr>
              <a:lstStyle/>
              <a:p>
                <a:pPr algn="ctr"/>
                <a:r>
                  <a:rPr lang="zh-CN" altLang="en-US" sz="1200" b="1" dirty="0" smtClean="0">
                    <a:solidFill>
                      <a:srgbClr val="080808"/>
                    </a:solidFill>
                    <a:latin typeface="微软雅黑" pitchFamily="34" charset="-122"/>
                    <a:ea typeface="微软雅黑" pitchFamily="34" charset="-122"/>
                  </a:rPr>
                  <a:t>湖南化工职院副院长</a:t>
                </a:r>
                <a:endParaRPr lang="zh-CN" altLang="en-US" sz="1200" b="1" dirty="0">
                  <a:solidFill>
                    <a:srgbClr val="080808"/>
                  </a:solidFill>
                  <a:latin typeface="微软雅黑" pitchFamily="34" charset="-122"/>
                  <a:ea typeface="微软雅黑" pitchFamily="34" charset="-122"/>
                </a:endParaRPr>
              </a:p>
            </p:txBody>
          </p:sp>
        </p:grpSp>
      </p:grpSp>
      <p:grpSp>
        <p:nvGrpSpPr>
          <p:cNvPr id="58" name="组合 57"/>
          <p:cNvGrpSpPr>
            <a:grpSpLocks noChangeAspect="1"/>
          </p:cNvGrpSpPr>
          <p:nvPr/>
        </p:nvGrpSpPr>
        <p:grpSpPr>
          <a:xfrm>
            <a:off x="3096434" y="2034810"/>
            <a:ext cx="1631414" cy="2389601"/>
            <a:chOff x="8829272" y="1522038"/>
            <a:chExt cx="1359512" cy="1991333"/>
          </a:xfrm>
        </p:grpSpPr>
        <p:pic>
          <p:nvPicPr>
            <p:cNvPr id="59" name="图片 58"/>
            <p:cNvPicPr>
              <a:picLocks noChangeAspect="1"/>
            </p:cNvPicPr>
            <p:nvPr/>
          </p:nvPicPr>
          <p:blipFill rotWithShape="1">
            <a:blip r:embed="rId15" cstate="print">
              <a:extLst>
                <a:ext uri="{28A0092B-C50C-407E-A947-70E740481C1C}">
                  <a14:useLocalDpi xmlns:a14="http://schemas.microsoft.com/office/drawing/2010/main" val="0"/>
                </a:ext>
              </a:extLst>
            </a:blip>
            <a:srcRect l="28494" t="26824" r="23395" b="32314"/>
            <a:stretch>
              <a:fillRect/>
            </a:stretch>
          </p:blipFill>
          <p:spPr bwMode="auto">
            <a:xfrm>
              <a:off x="8829272" y="1522038"/>
              <a:ext cx="1258512" cy="1537358"/>
            </a:xfrm>
            <a:prstGeom prst="roundRect">
              <a:avLst>
                <a:gd name="adj" fmla="val 16667"/>
              </a:avLst>
            </a:prstGeom>
            <a:ln>
              <a:noFill/>
            </a:ln>
            <a:effectLst>
              <a:outerShdw blurRad="50800" dist="38100" algn="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60" name="组合 59"/>
            <p:cNvGrpSpPr/>
            <p:nvPr/>
          </p:nvGrpSpPr>
          <p:grpSpPr>
            <a:xfrm>
              <a:off x="8880734" y="3070770"/>
              <a:ext cx="1308050" cy="442601"/>
              <a:chOff x="8893797" y="2967855"/>
              <a:chExt cx="1308050" cy="442601"/>
            </a:xfrm>
          </p:grpSpPr>
          <p:sp>
            <p:nvSpPr>
              <p:cNvPr id="61" name="TextBox 60"/>
              <p:cNvSpPr txBox="1"/>
              <p:nvPr/>
            </p:nvSpPr>
            <p:spPr>
              <a:xfrm>
                <a:off x="9202903" y="2967855"/>
                <a:ext cx="602729" cy="256481"/>
              </a:xfrm>
              <a:prstGeom prst="rect">
                <a:avLst/>
              </a:prstGeom>
              <a:noFill/>
            </p:spPr>
            <p:txBody>
              <a:bodyPr wrap="none" rtlCol="0">
                <a:spAutoFit/>
              </a:bodyPr>
              <a:lstStyle/>
              <a:p>
                <a:r>
                  <a:rPr lang="zh-CN" altLang="en-US" sz="1400" b="1" dirty="0">
                    <a:solidFill>
                      <a:srgbClr val="080808"/>
                    </a:solidFill>
                    <a:latin typeface="微软雅黑" pitchFamily="34" charset="-122"/>
                    <a:ea typeface="微软雅黑" pitchFamily="34" charset="-122"/>
                  </a:rPr>
                  <a:t>夏金魁</a:t>
                </a:r>
              </a:p>
            </p:txBody>
          </p:sp>
          <p:sp>
            <p:nvSpPr>
              <p:cNvPr id="62" name="矩形 61"/>
              <p:cNvSpPr/>
              <p:nvPr/>
            </p:nvSpPr>
            <p:spPr>
              <a:xfrm>
                <a:off x="8893797" y="3179623"/>
                <a:ext cx="1308050" cy="230833"/>
              </a:xfrm>
              <a:prstGeom prst="rect">
                <a:avLst/>
              </a:prstGeom>
            </p:spPr>
            <p:txBody>
              <a:bodyPr wrap="none">
                <a:spAutoFit/>
              </a:bodyPr>
              <a:lstStyle/>
              <a:p>
                <a:r>
                  <a:rPr lang="zh-CN" altLang="zh-CN" sz="1200" b="1" dirty="0">
                    <a:solidFill>
                      <a:srgbClr val="080808"/>
                    </a:solidFill>
                    <a:latin typeface="微软雅黑" pitchFamily="34" charset="-122"/>
                    <a:ea typeface="微软雅黑" pitchFamily="34" charset="-122"/>
                  </a:rPr>
                  <a:t>巴陵石化副总工程师</a:t>
                </a:r>
                <a:endParaRPr lang="zh-CN" altLang="en-US" sz="1200" b="1" dirty="0">
                  <a:solidFill>
                    <a:srgbClr val="080808"/>
                  </a:solidFill>
                  <a:latin typeface="微软雅黑" pitchFamily="34" charset="-122"/>
                  <a:ea typeface="微软雅黑" pitchFamily="34" charset="-122"/>
                </a:endParaRPr>
              </a:p>
            </p:txBody>
          </p:sp>
        </p:grpSp>
      </p:grpSp>
      <p:pic>
        <p:nvPicPr>
          <p:cNvPr id="63" name="图片 1"/>
          <p:cNvPicPr>
            <a:picLocks noChangeAspect="1"/>
          </p:cNvPicPr>
          <p:nvPr/>
        </p:nvPicPr>
        <p:blipFill>
          <a:blip r:embed="rId16"/>
          <a:srcRect b="4224"/>
          <a:stretch>
            <a:fillRect/>
          </a:stretch>
        </p:blipFill>
        <p:spPr>
          <a:xfrm>
            <a:off x="9461779" y="2116700"/>
            <a:ext cx="1514592" cy="1831875"/>
          </a:xfrm>
          <a:prstGeom prst="roundRect">
            <a:avLst>
              <a:gd name="adj" fmla="val 16667"/>
            </a:avLst>
          </a:prstGeom>
          <a:blipFill rotWithShape="1">
            <a:blip r:embed="rId13" cstate="print"/>
            <a:srcRect/>
            <a:stretch>
              <a:fillRect/>
            </a:stretch>
          </a:blipFill>
          <a:effectLst>
            <a:outerShdw blurRad="50800" dist="38100" algn="l" rotWithShape="0">
              <a:prstClr val="black">
                <a:alpha val="40000"/>
              </a:prstClr>
            </a:outerShdw>
            <a:softEdge rad="31750"/>
          </a:effectLst>
        </p:spPr>
        <p:style>
          <a:lnRef idx="1">
            <a:schemeClr val="accent1"/>
          </a:lnRef>
          <a:fillRef idx="2">
            <a:schemeClr val="accent1"/>
          </a:fillRef>
          <a:effectRef idx="1">
            <a:schemeClr val="accent1"/>
          </a:effectRef>
          <a:fontRef idx="minor">
            <a:schemeClr val="dk1"/>
          </a:fontRef>
        </p:style>
      </p:pic>
      <p:grpSp>
        <p:nvGrpSpPr>
          <p:cNvPr id="64" name="组合 63"/>
          <p:cNvGrpSpPr/>
          <p:nvPr/>
        </p:nvGrpSpPr>
        <p:grpSpPr>
          <a:xfrm>
            <a:off x="9345710" y="3955626"/>
            <a:ext cx="1723549" cy="501510"/>
            <a:chOff x="12252199" y="3416221"/>
            <a:chExt cx="1436291" cy="417927"/>
          </a:xfrm>
        </p:grpSpPr>
        <p:sp>
          <p:nvSpPr>
            <p:cNvPr id="65" name="矩形 64"/>
            <p:cNvSpPr/>
            <p:nvPr/>
          </p:nvSpPr>
          <p:spPr>
            <a:xfrm>
              <a:off x="12749574" y="3416221"/>
              <a:ext cx="453116" cy="256481"/>
            </a:xfrm>
            <a:prstGeom prst="rect">
              <a:avLst/>
            </a:prstGeom>
            <a:noFill/>
          </p:spPr>
          <p:txBody>
            <a:bodyPr wrap="none" rtlCol="0">
              <a:spAutoFit/>
            </a:bodyPr>
            <a:lstStyle/>
            <a:p>
              <a:r>
                <a:rPr lang="zh-CN" altLang="zh-CN" sz="1400" b="1" dirty="0">
                  <a:solidFill>
                    <a:srgbClr val="080808"/>
                  </a:solidFill>
                  <a:latin typeface="微软雅黑" pitchFamily="34" charset="-122"/>
                  <a:ea typeface="微软雅黑" pitchFamily="34" charset="-122"/>
                </a:rPr>
                <a:t>邹浪</a:t>
              </a:r>
              <a:endParaRPr lang="zh-CN" altLang="en-US" sz="1400" b="1" dirty="0">
                <a:solidFill>
                  <a:srgbClr val="080808"/>
                </a:solidFill>
                <a:latin typeface="微软雅黑" pitchFamily="34" charset="-122"/>
                <a:ea typeface="微软雅黑" pitchFamily="34" charset="-122"/>
              </a:endParaRPr>
            </a:p>
          </p:txBody>
        </p:sp>
        <p:sp>
          <p:nvSpPr>
            <p:cNvPr id="66" name="矩形 65"/>
            <p:cNvSpPr/>
            <p:nvPr/>
          </p:nvSpPr>
          <p:spPr>
            <a:xfrm>
              <a:off x="12252199" y="3603315"/>
              <a:ext cx="1436291" cy="230833"/>
            </a:xfrm>
            <a:prstGeom prst="rect">
              <a:avLst/>
            </a:prstGeom>
          </p:spPr>
          <p:txBody>
            <a:bodyPr wrap="none">
              <a:spAutoFit/>
            </a:bodyPr>
            <a:lstStyle/>
            <a:p>
              <a:r>
                <a:rPr lang="zh-CN" altLang="zh-CN" sz="1200" b="1" dirty="0">
                  <a:solidFill>
                    <a:srgbClr val="080808"/>
                  </a:solidFill>
                  <a:latin typeface="微软雅黑" pitchFamily="34" charset="-122"/>
                  <a:ea typeface="微软雅黑" pitchFamily="34" charset="-122"/>
                </a:rPr>
                <a:t>巴陵石化公司首席技师</a:t>
              </a:r>
              <a:endParaRPr lang="zh-CN" altLang="en-US" sz="1200" b="1" dirty="0">
                <a:solidFill>
                  <a:srgbClr val="080808"/>
                </a:solidFill>
                <a:latin typeface="微软雅黑" pitchFamily="34" charset="-122"/>
                <a:ea typeface="微软雅黑" pitchFamily="34" charset="-122"/>
              </a:endParaRPr>
            </a:p>
          </p:txBody>
        </p:sp>
      </p:grpSp>
      <p:grpSp>
        <p:nvGrpSpPr>
          <p:cNvPr id="67" name="组合 66"/>
          <p:cNvGrpSpPr>
            <a:grpSpLocks noChangeAspect="1"/>
          </p:cNvGrpSpPr>
          <p:nvPr/>
        </p:nvGrpSpPr>
        <p:grpSpPr>
          <a:xfrm>
            <a:off x="1080845" y="2050521"/>
            <a:ext cx="1569660" cy="2386591"/>
            <a:chOff x="10477879" y="1522265"/>
            <a:chExt cx="1308050" cy="1988824"/>
          </a:xfrm>
        </p:grpSpPr>
        <p:pic>
          <p:nvPicPr>
            <p:cNvPr id="68" name="Picture 3" descr="E:\湖南化工职业技术学院\2016-2017上学期\应用化工专业\专业教育\颜鑫相片.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496492" y="1522265"/>
              <a:ext cx="1258512" cy="1544053"/>
            </a:xfrm>
            <a:prstGeom prst="roundRect">
              <a:avLst>
                <a:gd name="adj" fmla="val 16667"/>
              </a:avLst>
            </a:prstGeom>
            <a:ln>
              <a:noFill/>
            </a:ln>
            <a:effectLst>
              <a:outerShdw blurRad="50800" dist="38100" algn="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9" name="组合 68"/>
            <p:cNvGrpSpPr/>
            <p:nvPr/>
          </p:nvGrpSpPr>
          <p:grpSpPr>
            <a:xfrm>
              <a:off x="10477879" y="3089653"/>
              <a:ext cx="1308050" cy="421436"/>
              <a:chOff x="10636724" y="3423578"/>
              <a:chExt cx="1308050" cy="421436"/>
            </a:xfrm>
          </p:grpSpPr>
          <p:sp>
            <p:nvSpPr>
              <p:cNvPr id="70" name="TextBox 69"/>
              <p:cNvSpPr txBox="1"/>
              <p:nvPr/>
            </p:nvSpPr>
            <p:spPr>
              <a:xfrm>
                <a:off x="11083706" y="3423578"/>
                <a:ext cx="453116" cy="256481"/>
              </a:xfrm>
              <a:prstGeom prst="rect">
                <a:avLst/>
              </a:prstGeom>
              <a:noFill/>
            </p:spPr>
            <p:txBody>
              <a:bodyPr wrap="none" rtlCol="0">
                <a:spAutoFit/>
              </a:bodyPr>
              <a:lstStyle/>
              <a:p>
                <a:r>
                  <a:rPr lang="zh-CN" altLang="en-US" sz="1400" b="1" dirty="0">
                    <a:solidFill>
                      <a:srgbClr val="080808"/>
                    </a:solidFill>
                    <a:latin typeface="微软雅黑" pitchFamily="34" charset="-122"/>
                    <a:ea typeface="微软雅黑" pitchFamily="34" charset="-122"/>
                  </a:rPr>
                  <a:t>颜鑫</a:t>
                </a:r>
              </a:p>
            </p:txBody>
          </p:sp>
          <p:sp>
            <p:nvSpPr>
              <p:cNvPr id="71" name="矩形 70"/>
              <p:cNvSpPr/>
              <p:nvPr/>
            </p:nvSpPr>
            <p:spPr>
              <a:xfrm>
                <a:off x="10636724" y="3614181"/>
                <a:ext cx="1308050" cy="230833"/>
              </a:xfrm>
              <a:prstGeom prst="rect">
                <a:avLst/>
              </a:prstGeom>
            </p:spPr>
            <p:txBody>
              <a:bodyPr wrap="none">
                <a:spAutoFit/>
              </a:bodyPr>
              <a:lstStyle/>
              <a:p>
                <a:r>
                  <a:rPr lang="zh-CN" altLang="en-US" sz="1200" b="1" dirty="0" smtClean="0">
                    <a:solidFill>
                      <a:srgbClr val="080808"/>
                    </a:solidFill>
                    <a:latin typeface="微软雅黑" pitchFamily="34" charset="-122"/>
                    <a:ea typeface="微软雅黑" pitchFamily="34" charset="-122"/>
                  </a:rPr>
                  <a:t>纳米碳酸钙行业专家</a:t>
                </a:r>
                <a:endParaRPr lang="zh-CN" altLang="en-US" sz="1200" b="1" dirty="0">
                  <a:solidFill>
                    <a:srgbClr val="080808"/>
                  </a:solidFill>
                  <a:latin typeface="微软雅黑" pitchFamily="34" charset="-122"/>
                  <a:ea typeface="微软雅黑" pitchFamily="34" charset="-122"/>
                </a:endParaRPr>
              </a:p>
            </p:txBody>
          </p:sp>
        </p:grpSp>
      </p:grpSp>
      <p:cxnSp>
        <p:nvCxnSpPr>
          <p:cNvPr id="72" name="直接连接符 71"/>
          <p:cNvCxnSpPr/>
          <p:nvPr/>
        </p:nvCxnSpPr>
        <p:spPr>
          <a:xfrm>
            <a:off x="9163597" y="1869877"/>
            <a:ext cx="0" cy="248297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73" name="Picture 1" descr="E:\湖南化工职业技术学院\2016-2017上学期\应用化工技术专业\示范特色专业验收\展板\化工学院张博士展板\第二块\李崇裔学位证书.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849037" y="4558752"/>
            <a:ext cx="2665753" cy="1814363"/>
          </a:xfrm>
          <a:prstGeom prst="rect">
            <a:avLst/>
          </a:prstGeom>
          <a:noFill/>
          <a:ln w="19050">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74" name="Picture 2" descr="E:\湖南化工职业技术学院\2016-2017上学期\应用化工技术专业\示范特色专业验收\展板\化工学院张博士展板\第二块\廖红光学位证书.jpg.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144382" y="4558753"/>
            <a:ext cx="2659089" cy="1803082"/>
          </a:xfrm>
          <a:prstGeom prst="rect">
            <a:avLst/>
          </a:prstGeom>
          <a:noFill/>
          <a:ln w="19050">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75" name="Picture 3" descr="E:\湖南化工职业技术学院\2016-2017上学期\应用化工技术专业\示范特色专业验收\展板\化工学院张博士展板\第二块\张翔学位证书 .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575015" y="4558753"/>
            <a:ext cx="2632114" cy="1814362"/>
          </a:xfrm>
          <a:prstGeom prst="rect">
            <a:avLst/>
          </a:prstGeom>
          <a:noFill/>
          <a:ln w="1905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76" name="TextBox 75"/>
          <p:cNvSpPr txBox="1"/>
          <p:nvPr/>
        </p:nvSpPr>
        <p:spPr>
          <a:xfrm>
            <a:off x="2379142" y="6411216"/>
            <a:ext cx="1832553" cy="307777"/>
          </a:xfrm>
          <a:prstGeom prst="rect">
            <a:avLst/>
          </a:prstGeom>
          <a:noFill/>
        </p:spPr>
        <p:txBody>
          <a:bodyPr wrap="none" rtlCol="0">
            <a:spAutoFit/>
          </a:bodyPr>
          <a:lstStyle/>
          <a:p>
            <a:r>
              <a:rPr lang="zh-CN" altLang="en-US" sz="1400" b="1" dirty="0" smtClean="0">
                <a:solidFill>
                  <a:srgbClr val="080808"/>
                </a:solidFill>
                <a:latin typeface="微软雅黑" pitchFamily="34" charset="-122"/>
                <a:ea typeface="微软雅黑" pitchFamily="34" charset="-122"/>
              </a:rPr>
              <a:t>张翔  博士  浙江大学</a:t>
            </a:r>
            <a:endParaRPr lang="zh-CN" altLang="en-US" sz="1400" b="1" dirty="0">
              <a:solidFill>
                <a:srgbClr val="080808"/>
              </a:solidFill>
              <a:latin typeface="微软雅黑" pitchFamily="34" charset="-122"/>
              <a:ea typeface="微软雅黑" pitchFamily="34" charset="-122"/>
            </a:endParaRPr>
          </a:p>
        </p:txBody>
      </p:sp>
      <p:sp>
        <p:nvSpPr>
          <p:cNvPr id="77" name="TextBox 76"/>
          <p:cNvSpPr txBox="1"/>
          <p:nvPr/>
        </p:nvSpPr>
        <p:spPr>
          <a:xfrm>
            <a:off x="5441578" y="6411216"/>
            <a:ext cx="2371162" cy="307777"/>
          </a:xfrm>
          <a:prstGeom prst="rect">
            <a:avLst/>
          </a:prstGeom>
          <a:noFill/>
        </p:spPr>
        <p:txBody>
          <a:bodyPr wrap="none" rtlCol="0">
            <a:spAutoFit/>
          </a:bodyPr>
          <a:lstStyle/>
          <a:p>
            <a:r>
              <a:rPr lang="zh-CN" altLang="en-US" sz="1400" b="1" dirty="0" smtClean="0">
                <a:solidFill>
                  <a:srgbClr val="080808"/>
                </a:solidFill>
                <a:latin typeface="微软雅黑" pitchFamily="34" charset="-122"/>
                <a:ea typeface="微软雅黑" pitchFamily="34" charset="-122"/>
              </a:rPr>
              <a:t>李崇裔  博士  华南理工大学</a:t>
            </a:r>
            <a:endParaRPr lang="zh-CN" altLang="en-US" sz="1400" b="1" dirty="0">
              <a:solidFill>
                <a:srgbClr val="080808"/>
              </a:solidFill>
              <a:latin typeface="微软雅黑" pitchFamily="34" charset="-122"/>
              <a:ea typeface="微软雅黑" pitchFamily="34" charset="-122"/>
            </a:endParaRPr>
          </a:p>
        </p:txBody>
      </p:sp>
      <p:sp>
        <p:nvSpPr>
          <p:cNvPr id="78" name="TextBox 77"/>
          <p:cNvSpPr txBox="1"/>
          <p:nvPr/>
        </p:nvSpPr>
        <p:spPr>
          <a:xfrm>
            <a:off x="8544606" y="6399979"/>
            <a:ext cx="2012089" cy="307777"/>
          </a:xfrm>
          <a:prstGeom prst="rect">
            <a:avLst/>
          </a:prstGeom>
          <a:noFill/>
        </p:spPr>
        <p:txBody>
          <a:bodyPr wrap="none" rtlCol="0">
            <a:spAutoFit/>
          </a:bodyPr>
          <a:lstStyle/>
          <a:p>
            <a:r>
              <a:rPr lang="zh-CN" altLang="en-US" sz="1400" b="1" dirty="0">
                <a:solidFill>
                  <a:srgbClr val="080808"/>
                </a:solidFill>
                <a:latin typeface="微软雅黑" pitchFamily="34" charset="-122"/>
                <a:ea typeface="微软雅黑" pitchFamily="34" charset="-122"/>
              </a:rPr>
              <a:t>廖红光</a:t>
            </a:r>
            <a:r>
              <a:rPr lang="zh-CN" altLang="en-US" sz="1400" b="1" dirty="0" smtClean="0">
                <a:solidFill>
                  <a:srgbClr val="080808"/>
                </a:solidFill>
                <a:latin typeface="微软雅黑" pitchFamily="34" charset="-122"/>
                <a:ea typeface="微软雅黑" pitchFamily="34" charset="-122"/>
              </a:rPr>
              <a:t>  博士  湘潭大学</a:t>
            </a:r>
            <a:endParaRPr lang="zh-CN" altLang="en-US" sz="1400" b="1" dirty="0">
              <a:solidFill>
                <a:srgbClr val="080808"/>
              </a:solidFill>
              <a:latin typeface="微软雅黑" pitchFamily="34" charset="-122"/>
              <a:ea typeface="微软雅黑" pitchFamily="34" charset="-122"/>
            </a:endParaRPr>
          </a:p>
        </p:txBody>
      </p:sp>
      <p:sp>
        <p:nvSpPr>
          <p:cNvPr id="79" name="矩形 78"/>
          <p:cNvSpPr/>
          <p:nvPr/>
        </p:nvSpPr>
        <p:spPr>
          <a:xfrm>
            <a:off x="1343472" y="953161"/>
            <a:ext cx="9632898" cy="707886"/>
          </a:xfrm>
          <a:prstGeom prst="rect">
            <a:avLst/>
          </a:prstGeom>
        </p:spPr>
        <p:txBody>
          <a:bodyPr wrap="square">
            <a:spAutoFit/>
          </a:bodyPr>
          <a:lstStyle/>
          <a:p>
            <a:r>
              <a:rPr lang="zh-CN" altLang="zh-CN" sz="2000" b="1" dirty="0">
                <a:solidFill>
                  <a:srgbClr val="002060"/>
                </a:solidFill>
                <a:latin typeface="微软雅黑" pitchFamily="34" charset="-122"/>
                <a:ea typeface="微软雅黑" pitchFamily="34" charset="-122"/>
              </a:rPr>
              <a:t>按照</a:t>
            </a:r>
            <a:r>
              <a:rPr lang="en-US" altLang="zh-CN" sz="2000" b="1" dirty="0">
                <a:solidFill>
                  <a:srgbClr val="002060"/>
                </a:solidFill>
                <a:latin typeface="微软雅黑" pitchFamily="34" charset="-122"/>
                <a:ea typeface="微软雅黑" pitchFamily="34" charset="-122"/>
              </a:rPr>
              <a:t>“</a:t>
            </a:r>
            <a:r>
              <a:rPr lang="zh-CN" altLang="zh-CN" sz="2000" b="1" dirty="0">
                <a:solidFill>
                  <a:srgbClr val="FF0000"/>
                </a:solidFill>
                <a:latin typeface="微软雅黑" pitchFamily="34" charset="-122"/>
                <a:ea typeface="微软雅黑" pitchFamily="34" charset="-122"/>
              </a:rPr>
              <a:t>内培外引</a:t>
            </a:r>
            <a:r>
              <a:rPr lang="en-US" altLang="zh-CN" sz="2000" b="1" dirty="0">
                <a:solidFill>
                  <a:srgbClr val="002060"/>
                </a:solidFill>
                <a:latin typeface="微软雅黑" pitchFamily="34" charset="-122"/>
                <a:ea typeface="微软雅黑" pitchFamily="34" charset="-122"/>
              </a:rPr>
              <a:t>”</a:t>
            </a:r>
            <a:r>
              <a:rPr lang="zh-CN" altLang="zh-CN" sz="2000" b="1" dirty="0">
                <a:solidFill>
                  <a:srgbClr val="002060"/>
                </a:solidFill>
                <a:latin typeface="微软雅黑" pitchFamily="34" charset="-122"/>
                <a:ea typeface="微软雅黑" pitchFamily="34" charset="-122"/>
              </a:rPr>
              <a:t>的建设思路，聘请刘卫东和童孟良等</a:t>
            </a:r>
            <a:r>
              <a:rPr lang="zh-CN" altLang="zh-CN" sz="2000" b="1" dirty="0">
                <a:solidFill>
                  <a:srgbClr val="FF0000"/>
                </a:solidFill>
                <a:latin typeface="微软雅黑" pitchFamily="34" charset="-122"/>
                <a:ea typeface="微软雅黑" pitchFamily="34" charset="-122"/>
              </a:rPr>
              <a:t>校外专家</a:t>
            </a:r>
            <a:r>
              <a:rPr lang="zh-CN" altLang="zh-CN" sz="2000" b="1" dirty="0">
                <a:solidFill>
                  <a:srgbClr val="002060"/>
                </a:solidFill>
                <a:latin typeface="微软雅黑" pitchFamily="34" charset="-122"/>
                <a:ea typeface="微软雅黑" pitchFamily="34" charset="-122"/>
              </a:rPr>
              <a:t>和</a:t>
            </a:r>
            <a:r>
              <a:rPr lang="zh-CN" altLang="zh-CN" sz="2000" b="1" dirty="0">
                <a:solidFill>
                  <a:srgbClr val="FF0000"/>
                </a:solidFill>
                <a:latin typeface="微软雅黑" pitchFamily="34" charset="-122"/>
                <a:ea typeface="微软雅黑" pitchFamily="34" charset="-122"/>
              </a:rPr>
              <a:t>校内教授</a:t>
            </a:r>
            <a:r>
              <a:rPr lang="zh-CN" altLang="zh-CN" sz="2000" b="1" dirty="0">
                <a:solidFill>
                  <a:srgbClr val="002060"/>
                </a:solidFill>
                <a:latin typeface="微软雅黑" pitchFamily="34" charset="-122"/>
                <a:ea typeface="微软雅黑" pitchFamily="34" charset="-122"/>
              </a:rPr>
              <a:t>引领专业建设发展，同时从浙江大学等知名高校</a:t>
            </a:r>
            <a:r>
              <a:rPr lang="zh-CN" altLang="zh-CN" sz="2000" b="1" dirty="0" smtClean="0">
                <a:solidFill>
                  <a:srgbClr val="002060"/>
                </a:solidFill>
                <a:latin typeface="微软雅黑" pitchFamily="34" charset="-122"/>
                <a:ea typeface="微软雅黑" pitchFamily="34" charset="-122"/>
              </a:rPr>
              <a:t>引进</a:t>
            </a:r>
            <a:r>
              <a:rPr lang="en-US" altLang="zh-CN" sz="2000" b="1" dirty="0">
                <a:solidFill>
                  <a:srgbClr val="FF0000"/>
                </a:solidFill>
                <a:latin typeface="微软雅黑" pitchFamily="34" charset="-122"/>
                <a:ea typeface="微软雅黑" pitchFamily="34" charset="-122"/>
              </a:rPr>
              <a:t>5</a:t>
            </a:r>
            <a:r>
              <a:rPr lang="zh-CN" altLang="zh-CN" sz="2000" b="1" dirty="0" smtClean="0">
                <a:solidFill>
                  <a:srgbClr val="FF0000"/>
                </a:solidFill>
                <a:latin typeface="微软雅黑" pitchFamily="34" charset="-122"/>
                <a:ea typeface="微软雅黑" pitchFamily="34" charset="-122"/>
              </a:rPr>
              <a:t>名博士</a:t>
            </a:r>
            <a:r>
              <a:rPr lang="zh-CN" altLang="en-US" sz="2000" b="1" dirty="0" smtClean="0">
                <a:solidFill>
                  <a:srgbClr val="002060"/>
                </a:solidFill>
                <a:latin typeface="微软雅黑" pitchFamily="34" charset="-122"/>
                <a:ea typeface="微软雅黑" pitchFamily="34" charset="-122"/>
              </a:rPr>
              <a:t>。</a:t>
            </a:r>
            <a:endParaRPr lang="zh-CN" altLang="en-US" sz="2000" b="1" dirty="0">
              <a:solidFill>
                <a:srgbClr val="002060"/>
              </a:solidFill>
              <a:latin typeface="微软雅黑" pitchFamily="34" charset="-122"/>
              <a:ea typeface="微软雅黑" pitchFamily="34" charset="-122"/>
            </a:endParaRPr>
          </a:p>
        </p:txBody>
      </p:sp>
    </p:spTree>
    <p:custDataLst>
      <p:tags r:id="rId1"/>
    </p:custDataLst>
    <p:extLst>
      <p:ext uri="{BB962C8B-B14F-4D97-AF65-F5344CB8AC3E}">
        <p14:creationId xmlns:p14="http://schemas.microsoft.com/office/powerpoint/2010/main" val="22558943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custDataLst>
              <p:tags r:id="rId2"/>
            </p:custDataLst>
          </p:nvPr>
        </p:nvSpPr>
        <p:spPr>
          <a:xfrm>
            <a:off x="0" y="260350"/>
            <a:ext cx="407988" cy="431800"/>
          </a:xfrm>
          <a:prstGeom prst="rect">
            <a:avLst/>
          </a:prstGeom>
          <a:solidFill>
            <a:srgbClr val="3CA0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31" name="Rectangle 30      (向天歌演示原创作品：www.TopPPT.cn)"/>
          <p:cNvSpPr/>
          <p:nvPr>
            <p:custDataLst>
              <p:tags r:id="rId3"/>
            </p:custDataLst>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33" name="Rectangle 32      (向天歌演示原创作品：www.TopPPT.cn)"/>
          <p:cNvSpPr/>
          <p:nvPr>
            <p:custDataLst>
              <p:tags r:id="rId4"/>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6" name="右箭头 5"/>
          <p:cNvSpPr/>
          <p:nvPr/>
        </p:nvSpPr>
        <p:spPr>
          <a:xfrm rot="16200000">
            <a:off x="5645145" y="3630362"/>
            <a:ext cx="5155252"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TextBox 42"/>
          <p:cNvSpPr txBox="1"/>
          <p:nvPr/>
        </p:nvSpPr>
        <p:spPr>
          <a:xfrm>
            <a:off x="3373743" y="6424012"/>
            <a:ext cx="697627" cy="400110"/>
          </a:xfrm>
          <a:prstGeom prst="rect">
            <a:avLst/>
          </a:prstGeom>
          <a:noFill/>
        </p:spPr>
        <p:txBody>
          <a:bodyPr wrap="none" rtlCol="0">
            <a:spAutoFit/>
          </a:bodyPr>
          <a:lstStyle/>
          <a:p>
            <a:r>
              <a:rPr lang="zh-CN" altLang="en-US" sz="2000" b="1" dirty="0" smtClean="0">
                <a:solidFill>
                  <a:srgbClr val="FF0000"/>
                </a:solidFill>
                <a:latin typeface="微软雅黑" pitchFamily="34" charset="-122"/>
                <a:ea typeface="微软雅黑" pitchFamily="34" charset="-122"/>
              </a:rPr>
              <a:t>校内</a:t>
            </a:r>
            <a:endParaRPr lang="zh-CN" altLang="en-US" sz="2000" b="1" dirty="0">
              <a:solidFill>
                <a:srgbClr val="FF0000"/>
              </a:solidFill>
              <a:latin typeface="微软雅黑" pitchFamily="34" charset="-122"/>
              <a:ea typeface="微软雅黑" pitchFamily="34" charset="-122"/>
            </a:endParaRPr>
          </a:p>
        </p:txBody>
      </p:sp>
      <p:sp>
        <p:nvSpPr>
          <p:cNvPr id="44" name="TextBox 43"/>
          <p:cNvSpPr txBox="1"/>
          <p:nvPr/>
        </p:nvSpPr>
        <p:spPr>
          <a:xfrm>
            <a:off x="9842156" y="6453336"/>
            <a:ext cx="646331" cy="369332"/>
          </a:xfrm>
          <a:prstGeom prst="rect">
            <a:avLst/>
          </a:prstGeom>
          <a:noFill/>
        </p:spPr>
        <p:txBody>
          <a:bodyPr wrap="none" rtlCol="0">
            <a:spAutoFit/>
          </a:bodyPr>
          <a:lstStyle/>
          <a:p>
            <a:r>
              <a:rPr lang="zh-CN" altLang="en-US" b="1" dirty="0" smtClean="0">
                <a:solidFill>
                  <a:srgbClr val="FF0000"/>
                </a:solidFill>
                <a:latin typeface="微软雅黑" pitchFamily="34" charset="-122"/>
                <a:ea typeface="微软雅黑" pitchFamily="34" charset="-122"/>
              </a:rPr>
              <a:t>校外</a:t>
            </a:r>
            <a:endParaRPr lang="zh-CN" altLang="en-US" b="1" dirty="0">
              <a:solidFill>
                <a:srgbClr val="FF0000"/>
              </a:solidFill>
              <a:latin typeface="微软雅黑" pitchFamily="34" charset="-122"/>
              <a:ea typeface="微软雅黑" pitchFamily="34" charset="-122"/>
            </a:endParaRPr>
          </a:p>
        </p:txBody>
      </p:sp>
      <p:sp>
        <p:nvSpPr>
          <p:cNvPr id="46" name="TextBox 45"/>
          <p:cNvSpPr txBox="1"/>
          <p:nvPr/>
        </p:nvSpPr>
        <p:spPr>
          <a:xfrm>
            <a:off x="7733527" y="4941168"/>
            <a:ext cx="348465" cy="1384995"/>
          </a:xfrm>
          <a:prstGeom prst="rect">
            <a:avLst/>
          </a:prstGeom>
          <a:noFill/>
        </p:spPr>
        <p:txBody>
          <a:bodyPr wrap="square" rtlCol="0">
            <a:spAutoFit/>
          </a:bodyPr>
          <a:lstStyle/>
          <a:p>
            <a:r>
              <a:rPr lang="zh-CN" altLang="en-US" sz="1400" b="1" dirty="0" smtClean="0">
                <a:solidFill>
                  <a:srgbClr val="FF0000"/>
                </a:solidFill>
                <a:latin typeface="微软雅黑" pitchFamily="34" charset="-122"/>
                <a:ea typeface="微软雅黑" pitchFamily="34" charset="-122"/>
              </a:rPr>
              <a:t>基础职业能力</a:t>
            </a:r>
            <a:endParaRPr lang="zh-CN" altLang="en-US" sz="1400" b="1" dirty="0">
              <a:solidFill>
                <a:srgbClr val="FF0000"/>
              </a:solidFill>
              <a:latin typeface="微软雅黑" pitchFamily="34" charset="-122"/>
              <a:ea typeface="微软雅黑" pitchFamily="34" charset="-122"/>
            </a:endParaRPr>
          </a:p>
        </p:txBody>
      </p:sp>
      <p:sp>
        <p:nvSpPr>
          <p:cNvPr id="47" name="TextBox 46"/>
          <p:cNvSpPr txBox="1"/>
          <p:nvPr/>
        </p:nvSpPr>
        <p:spPr>
          <a:xfrm>
            <a:off x="7745102" y="3032956"/>
            <a:ext cx="420473" cy="1384995"/>
          </a:xfrm>
          <a:prstGeom prst="rect">
            <a:avLst/>
          </a:prstGeom>
          <a:noFill/>
        </p:spPr>
        <p:txBody>
          <a:bodyPr wrap="square" rtlCol="0">
            <a:spAutoFit/>
          </a:bodyPr>
          <a:lstStyle/>
          <a:p>
            <a:r>
              <a:rPr lang="zh-CN" altLang="en-US" sz="1400" b="1" dirty="0" smtClean="0">
                <a:solidFill>
                  <a:srgbClr val="FF0000"/>
                </a:solidFill>
                <a:latin typeface="微软雅黑" pitchFamily="34" charset="-122"/>
                <a:ea typeface="微软雅黑" pitchFamily="34" charset="-122"/>
              </a:rPr>
              <a:t>专项职业能力</a:t>
            </a:r>
            <a:endParaRPr lang="zh-CN" altLang="en-US" sz="1400" b="1" dirty="0">
              <a:solidFill>
                <a:srgbClr val="FF0000"/>
              </a:solidFill>
              <a:latin typeface="微软雅黑" pitchFamily="34" charset="-122"/>
              <a:ea typeface="微软雅黑" pitchFamily="34" charset="-122"/>
            </a:endParaRPr>
          </a:p>
        </p:txBody>
      </p:sp>
      <p:sp>
        <p:nvSpPr>
          <p:cNvPr id="48" name="TextBox 47"/>
          <p:cNvSpPr txBox="1"/>
          <p:nvPr/>
        </p:nvSpPr>
        <p:spPr>
          <a:xfrm>
            <a:off x="7745101" y="1124744"/>
            <a:ext cx="420473" cy="1384995"/>
          </a:xfrm>
          <a:prstGeom prst="rect">
            <a:avLst/>
          </a:prstGeom>
          <a:noFill/>
        </p:spPr>
        <p:txBody>
          <a:bodyPr wrap="square" rtlCol="0">
            <a:spAutoFit/>
          </a:bodyPr>
          <a:lstStyle/>
          <a:p>
            <a:r>
              <a:rPr lang="zh-CN" altLang="en-US" sz="1400" b="1" dirty="0" smtClean="0">
                <a:solidFill>
                  <a:srgbClr val="FF0000"/>
                </a:solidFill>
                <a:latin typeface="微软雅黑" pitchFamily="34" charset="-122"/>
                <a:ea typeface="微软雅黑" pitchFamily="34" charset="-122"/>
              </a:rPr>
              <a:t>综合职业能力</a:t>
            </a:r>
            <a:endParaRPr lang="zh-CN" altLang="en-US" sz="1400" b="1" dirty="0">
              <a:solidFill>
                <a:srgbClr val="FF0000"/>
              </a:solidFill>
              <a:latin typeface="微软雅黑" pitchFamily="34" charset="-122"/>
              <a:ea typeface="微软雅黑" pitchFamily="34" charset="-122"/>
            </a:endParaRPr>
          </a:p>
        </p:txBody>
      </p:sp>
      <p:sp>
        <p:nvSpPr>
          <p:cNvPr id="49" name="TextBox 48"/>
          <p:cNvSpPr txBox="1"/>
          <p:nvPr/>
        </p:nvSpPr>
        <p:spPr>
          <a:xfrm>
            <a:off x="8283204" y="1340187"/>
            <a:ext cx="342249" cy="954107"/>
          </a:xfrm>
          <a:prstGeom prst="rect">
            <a:avLst/>
          </a:prstGeom>
          <a:noFill/>
        </p:spPr>
        <p:txBody>
          <a:bodyPr wrap="square" rtlCol="0">
            <a:spAutoFit/>
          </a:bodyPr>
          <a:lstStyle/>
          <a:p>
            <a:r>
              <a:rPr lang="zh-CN" altLang="en-US" sz="1400" b="1" dirty="0" smtClean="0">
                <a:solidFill>
                  <a:srgbClr val="FF0000"/>
                </a:solidFill>
                <a:latin typeface="微软雅黑" pitchFamily="34" charset="-122"/>
                <a:ea typeface="微软雅黑" pitchFamily="34" charset="-122"/>
              </a:rPr>
              <a:t>顶岗实习</a:t>
            </a:r>
            <a:endParaRPr lang="zh-CN" altLang="en-US" sz="1400" b="1" dirty="0">
              <a:solidFill>
                <a:srgbClr val="FF0000"/>
              </a:solidFill>
              <a:latin typeface="微软雅黑" pitchFamily="34" charset="-122"/>
              <a:ea typeface="微软雅黑" pitchFamily="34" charset="-122"/>
            </a:endParaRPr>
          </a:p>
        </p:txBody>
      </p:sp>
      <p:sp>
        <p:nvSpPr>
          <p:cNvPr id="50" name="TextBox 49"/>
          <p:cNvSpPr txBox="1"/>
          <p:nvPr/>
        </p:nvSpPr>
        <p:spPr>
          <a:xfrm>
            <a:off x="8283203" y="3253690"/>
            <a:ext cx="342249" cy="954107"/>
          </a:xfrm>
          <a:prstGeom prst="rect">
            <a:avLst/>
          </a:prstGeom>
          <a:noFill/>
        </p:spPr>
        <p:txBody>
          <a:bodyPr wrap="square" rtlCol="0">
            <a:spAutoFit/>
          </a:bodyPr>
          <a:lstStyle/>
          <a:p>
            <a:r>
              <a:rPr lang="zh-CN" altLang="en-US" sz="1400" b="1" dirty="0" smtClean="0">
                <a:solidFill>
                  <a:srgbClr val="FF0000"/>
                </a:solidFill>
                <a:latin typeface="微软雅黑" pitchFamily="34" charset="-122"/>
                <a:ea typeface="微软雅黑" pitchFamily="34" charset="-122"/>
              </a:rPr>
              <a:t>生产实习</a:t>
            </a:r>
            <a:endParaRPr lang="zh-CN" altLang="en-US" sz="1400" b="1" dirty="0">
              <a:solidFill>
                <a:srgbClr val="FF0000"/>
              </a:solidFill>
              <a:latin typeface="微软雅黑" pitchFamily="34" charset="-122"/>
              <a:ea typeface="微软雅黑" pitchFamily="34" charset="-122"/>
            </a:endParaRPr>
          </a:p>
        </p:txBody>
      </p:sp>
      <p:sp>
        <p:nvSpPr>
          <p:cNvPr id="51" name="TextBox 50"/>
          <p:cNvSpPr txBox="1"/>
          <p:nvPr/>
        </p:nvSpPr>
        <p:spPr>
          <a:xfrm>
            <a:off x="8283205" y="5171356"/>
            <a:ext cx="342248" cy="954107"/>
          </a:xfrm>
          <a:prstGeom prst="rect">
            <a:avLst/>
          </a:prstGeom>
          <a:noFill/>
        </p:spPr>
        <p:txBody>
          <a:bodyPr wrap="square" rtlCol="0">
            <a:spAutoFit/>
          </a:bodyPr>
          <a:lstStyle/>
          <a:p>
            <a:r>
              <a:rPr lang="zh-CN" altLang="en-US" sz="1400" b="1" dirty="0" smtClean="0">
                <a:solidFill>
                  <a:srgbClr val="FF0000"/>
                </a:solidFill>
                <a:latin typeface="微软雅黑" pitchFamily="34" charset="-122"/>
                <a:ea typeface="微软雅黑" pitchFamily="34" charset="-122"/>
              </a:rPr>
              <a:t>认识实习</a:t>
            </a:r>
            <a:endParaRPr lang="zh-CN" altLang="en-US" sz="1400" b="1" dirty="0">
              <a:solidFill>
                <a:srgbClr val="FF0000"/>
              </a:solidFill>
              <a:latin typeface="微软雅黑" pitchFamily="34" charset="-122"/>
              <a:ea typeface="微软雅黑" pitchFamily="34" charset="-122"/>
            </a:endParaRPr>
          </a:p>
        </p:txBody>
      </p:sp>
      <p:grpSp>
        <p:nvGrpSpPr>
          <p:cNvPr id="7" name="组合 6"/>
          <p:cNvGrpSpPr/>
          <p:nvPr/>
        </p:nvGrpSpPr>
        <p:grpSpPr>
          <a:xfrm>
            <a:off x="1008822" y="971826"/>
            <a:ext cx="6072967" cy="1787687"/>
            <a:chOff x="-3337048" y="2880972"/>
            <a:chExt cx="6072967" cy="1787687"/>
          </a:xfrm>
        </p:grpSpPr>
        <p:pic>
          <p:nvPicPr>
            <p:cNvPr id="54" name="Picture 13"/>
            <p:cNvPicPr>
              <a:picLocks noChangeAspect="1" noChangeArrowheads="1"/>
            </p:cNvPicPr>
            <p:nvPr/>
          </p:nvPicPr>
          <p:blipFill>
            <a:blip r:embed="rId11"/>
            <a:srcRect/>
            <a:stretch>
              <a:fillRect/>
            </a:stretch>
          </p:blipFill>
          <p:spPr bwMode="auto">
            <a:xfrm>
              <a:off x="-3337048" y="2880972"/>
              <a:ext cx="2791247" cy="1787687"/>
            </a:xfrm>
            <a:prstGeom prst="rect">
              <a:avLst/>
            </a:prstGeom>
            <a:noFill/>
            <a:ln w="19050">
              <a:solidFill>
                <a:srgbClr val="002060"/>
              </a:solidFill>
              <a:miter lim="800000"/>
              <a:headEnd/>
              <a:tailEnd/>
            </a:ln>
            <a:extLst>
              <a:ext uri="{909E8E84-426E-40DD-AFC4-6F175D3DCCD1}">
                <a14:hiddenFill xmlns:a14="http://schemas.microsoft.com/office/drawing/2010/main">
                  <a:solidFill>
                    <a:schemeClr val="accent1"/>
                  </a:solidFill>
                </a14:hiddenFill>
              </a:ext>
            </a:extLst>
          </p:spPr>
        </p:pic>
        <p:sp>
          <p:nvSpPr>
            <p:cNvPr id="61" name="矩形 60"/>
            <p:cNvSpPr/>
            <p:nvPr/>
          </p:nvSpPr>
          <p:spPr>
            <a:xfrm>
              <a:off x="-3337046" y="4284017"/>
              <a:ext cx="2754640" cy="307777"/>
            </a:xfrm>
            <a:prstGeom prst="rect">
              <a:avLst/>
            </a:prstGeom>
          </p:spPr>
          <p:txBody>
            <a:bodyPr wrap="square">
              <a:spAutoFit/>
            </a:bodyPr>
            <a:lstStyle/>
            <a:p>
              <a:pPr algn="ctr">
                <a:defRPr/>
              </a:pPr>
              <a:r>
                <a:rPr lang="zh-CN" altLang="en-US" sz="1400" b="1" dirty="0">
                  <a:solidFill>
                    <a:srgbClr val="FFFF00"/>
                  </a:solidFill>
                  <a:latin typeface="微软雅黑" pitchFamily="34" charset="-122"/>
                  <a:ea typeface="微软雅黑" pitchFamily="34" charset="-122"/>
                </a:rPr>
                <a:t>煤制甲醇智能化中央控制室</a:t>
              </a:r>
            </a:p>
          </p:txBody>
        </p:sp>
        <p:pic>
          <p:nvPicPr>
            <p:cNvPr id="62" name="Picture 12"/>
            <p:cNvPicPr>
              <a:picLocks noChangeAspect="1" noChangeArrowheads="1"/>
            </p:cNvPicPr>
            <p:nvPr/>
          </p:nvPicPr>
          <p:blipFill>
            <a:blip r:embed="rId12"/>
            <a:srcRect/>
            <a:stretch>
              <a:fillRect/>
            </a:stretch>
          </p:blipFill>
          <p:spPr bwMode="auto">
            <a:xfrm>
              <a:off x="-36040" y="2880973"/>
              <a:ext cx="2771959" cy="1787686"/>
            </a:xfrm>
            <a:prstGeom prst="rect">
              <a:avLst/>
            </a:prstGeom>
            <a:noFill/>
            <a:ln w="19050">
              <a:solidFill>
                <a:srgbClr val="002060"/>
              </a:solidFill>
              <a:miter lim="800000"/>
              <a:headEnd/>
              <a:tailEnd/>
            </a:ln>
            <a:extLst>
              <a:ext uri="{909E8E84-426E-40DD-AFC4-6F175D3DCCD1}">
                <a14:hiddenFill xmlns:a14="http://schemas.microsoft.com/office/drawing/2010/main">
                  <a:solidFill>
                    <a:schemeClr val="accent1"/>
                  </a:solidFill>
                </a14:hiddenFill>
              </a:ext>
            </a:extLst>
          </p:spPr>
        </p:pic>
        <p:sp>
          <p:nvSpPr>
            <p:cNvPr id="63" name="矩形 62"/>
            <p:cNvSpPr/>
            <p:nvPr/>
          </p:nvSpPr>
          <p:spPr>
            <a:xfrm>
              <a:off x="-75792" y="4357773"/>
              <a:ext cx="2730894" cy="307777"/>
            </a:xfrm>
            <a:prstGeom prst="rect">
              <a:avLst/>
            </a:prstGeom>
          </p:spPr>
          <p:txBody>
            <a:bodyPr wrap="square">
              <a:spAutoFit/>
            </a:bodyPr>
            <a:lstStyle/>
            <a:p>
              <a:pPr algn="ctr">
                <a:defRPr/>
              </a:pPr>
              <a:r>
                <a:rPr lang="zh-CN" altLang="en-US" sz="1400" b="1" dirty="0">
                  <a:solidFill>
                    <a:srgbClr val="FFFF00"/>
                  </a:solidFill>
                  <a:latin typeface="微软雅黑" pitchFamily="34" charset="-122"/>
                  <a:ea typeface="微软雅黑" pitchFamily="34" charset="-122"/>
                </a:rPr>
                <a:t>煤制甲醇清洁化生产操作现场</a:t>
              </a:r>
            </a:p>
          </p:txBody>
        </p:sp>
      </p:grpSp>
      <p:grpSp>
        <p:nvGrpSpPr>
          <p:cNvPr id="9" name="组合 8"/>
          <p:cNvGrpSpPr/>
          <p:nvPr/>
        </p:nvGrpSpPr>
        <p:grpSpPr>
          <a:xfrm>
            <a:off x="992605" y="2911731"/>
            <a:ext cx="6089184" cy="1741405"/>
            <a:chOff x="1055439" y="2647894"/>
            <a:chExt cx="6089184" cy="1741405"/>
          </a:xfrm>
        </p:grpSpPr>
        <p:pic>
          <p:nvPicPr>
            <p:cNvPr id="64" name="Picture 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367807" y="2647894"/>
              <a:ext cx="2776816" cy="1741405"/>
            </a:xfrm>
            <a:prstGeom prst="rect">
              <a:avLst/>
            </a:prstGeom>
            <a:noFill/>
            <a:ln w="19050">
              <a:solidFill>
                <a:srgbClr val="002060"/>
              </a:solidFill>
              <a:miter lim="800000"/>
              <a:headEnd/>
              <a:tailEnd/>
            </a:ln>
            <a:extLst>
              <a:ext uri="{909E8E84-426E-40DD-AFC4-6F175D3DCCD1}">
                <a14:hiddenFill xmlns:a14="http://schemas.microsoft.com/office/drawing/2010/main">
                  <a:solidFill>
                    <a:schemeClr val="accent1"/>
                  </a:solidFill>
                </a14:hiddenFill>
              </a:ext>
            </a:extLst>
          </p:spPr>
        </p:pic>
        <p:pic>
          <p:nvPicPr>
            <p:cNvPr id="65" name="Picture 6"/>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71656" y="2647894"/>
              <a:ext cx="2765710" cy="1738804"/>
            </a:xfrm>
            <a:prstGeom prst="rect">
              <a:avLst/>
            </a:prstGeom>
            <a:noFill/>
            <a:ln w="19050">
              <a:solidFill>
                <a:srgbClr val="002060"/>
              </a:solidFill>
              <a:miter lim="800000"/>
              <a:headEnd/>
              <a:tailEnd/>
            </a:ln>
            <a:extLst>
              <a:ext uri="{909E8E84-426E-40DD-AFC4-6F175D3DCCD1}">
                <a14:hiddenFill xmlns:a14="http://schemas.microsoft.com/office/drawing/2010/main">
                  <a:solidFill>
                    <a:schemeClr val="accent1"/>
                  </a:solidFill>
                </a14:hiddenFill>
              </a:ext>
            </a:extLst>
          </p:spPr>
        </p:pic>
        <p:sp>
          <p:nvSpPr>
            <p:cNvPr id="66" name="TextBox 65"/>
            <p:cNvSpPr txBox="1"/>
            <p:nvPr/>
          </p:nvSpPr>
          <p:spPr>
            <a:xfrm>
              <a:off x="4367807" y="4079729"/>
              <a:ext cx="2751278" cy="307777"/>
            </a:xfrm>
            <a:prstGeom prst="rect">
              <a:avLst/>
            </a:prstGeom>
            <a:noFill/>
          </p:spPr>
          <p:txBody>
            <a:bodyPr wrap="square" rtlCol="0">
              <a:spAutoFit/>
            </a:bodyPr>
            <a:lstStyle/>
            <a:p>
              <a:pPr algn="ctr"/>
              <a:r>
                <a:rPr lang="zh-CN" altLang="en-US" sz="1400" b="1" dirty="0" smtClean="0">
                  <a:solidFill>
                    <a:srgbClr val="FFFF00"/>
                  </a:solidFill>
                  <a:latin typeface="微软雅黑" pitchFamily="34" charset="-122"/>
                  <a:ea typeface="微软雅黑" pitchFamily="34" charset="-122"/>
                </a:rPr>
                <a:t>化工单元操作实训中心</a:t>
              </a:r>
              <a:endParaRPr lang="zh-CN" altLang="en-US" sz="1400" b="1" dirty="0">
                <a:solidFill>
                  <a:srgbClr val="FFFF00"/>
                </a:solidFill>
                <a:latin typeface="微软雅黑" pitchFamily="34" charset="-122"/>
                <a:ea typeface="微软雅黑" pitchFamily="34" charset="-122"/>
              </a:endParaRPr>
            </a:p>
          </p:txBody>
        </p:sp>
        <p:sp>
          <p:nvSpPr>
            <p:cNvPr id="67" name="TextBox 66"/>
            <p:cNvSpPr txBox="1"/>
            <p:nvPr/>
          </p:nvSpPr>
          <p:spPr>
            <a:xfrm>
              <a:off x="1055439" y="4079729"/>
              <a:ext cx="2781927" cy="307777"/>
            </a:xfrm>
            <a:prstGeom prst="rect">
              <a:avLst/>
            </a:prstGeom>
            <a:noFill/>
          </p:spPr>
          <p:txBody>
            <a:bodyPr wrap="square" rtlCol="0">
              <a:spAutoFit/>
            </a:bodyPr>
            <a:lstStyle/>
            <a:p>
              <a:pPr algn="ctr"/>
              <a:r>
                <a:rPr lang="zh-CN" altLang="en-US" sz="1400" b="1" dirty="0" smtClean="0">
                  <a:solidFill>
                    <a:srgbClr val="FFFF00"/>
                  </a:solidFill>
                  <a:latin typeface="微软雅黑" pitchFamily="34" charset="-122"/>
                  <a:ea typeface="微软雅黑" pitchFamily="34" charset="-122"/>
                </a:rPr>
                <a:t>化工仿真实训中心</a:t>
              </a:r>
              <a:endParaRPr lang="zh-CN" altLang="en-US" sz="1400" b="1" dirty="0">
                <a:solidFill>
                  <a:srgbClr val="FFFF00"/>
                </a:solidFill>
                <a:latin typeface="微软雅黑" pitchFamily="34" charset="-122"/>
                <a:ea typeface="微软雅黑" pitchFamily="34" charset="-122"/>
              </a:endParaRPr>
            </a:p>
          </p:txBody>
        </p:sp>
      </p:grpSp>
      <p:grpSp>
        <p:nvGrpSpPr>
          <p:cNvPr id="8" name="组合 7"/>
          <p:cNvGrpSpPr/>
          <p:nvPr/>
        </p:nvGrpSpPr>
        <p:grpSpPr>
          <a:xfrm>
            <a:off x="730125" y="4843452"/>
            <a:ext cx="6850843" cy="1397824"/>
            <a:chOff x="655311" y="1129898"/>
            <a:chExt cx="6850843" cy="1397824"/>
          </a:xfrm>
        </p:grpSpPr>
        <p:pic>
          <p:nvPicPr>
            <p:cNvPr id="68" name="Picture 2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55311" y="1129898"/>
              <a:ext cx="2184111" cy="1390902"/>
            </a:xfrm>
            <a:prstGeom prst="rect">
              <a:avLst/>
            </a:prstGeom>
            <a:noFill/>
            <a:ln w="19050">
              <a:solidFill>
                <a:srgbClr val="002060"/>
              </a:solidFill>
              <a:miter lim="800000"/>
              <a:headEnd/>
              <a:tailEnd/>
            </a:ln>
            <a:extLst>
              <a:ext uri="{909E8E84-426E-40DD-AFC4-6F175D3DCCD1}">
                <a14:hiddenFill xmlns:a14="http://schemas.microsoft.com/office/drawing/2010/main">
                  <a:solidFill>
                    <a:schemeClr val="accent1"/>
                  </a:solidFill>
                </a14:hiddenFill>
              </a:ext>
            </a:extLst>
          </p:spPr>
        </p:pic>
        <p:pic>
          <p:nvPicPr>
            <p:cNvPr id="69" name="图片 68"/>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999655" y="1129898"/>
              <a:ext cx="2255375" cy="1390902"/>
            </a:xfrm>
            <a:prstGeom prst="rect">
              <a:avLst/>
            </a:prstGeom>
            <a:noFill/>
            <a:ln w="19050">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70" name="Picture 5"/>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418441" y="1129898"/>
              <a:ext cx="2087712" cy="1379841"/>
            </a:xfrm>
            <a:prstGeom prst="rect">
              <a:avLst/>
            </a:prstGeom>
            <a:noFill/>
            <a:ln w="19050">
              <a:solidFill>
                <a:srgbClr val="002060"/>
              </a:solidFill>
              <a:miter lim="800000"/>
              <a:headEnd/>
              <a:tailEnd/>
            </a:ln>
            <a:extLst>
              <a:ext uri="{909E8E84-426E-40DD-AFC4-6F175D3DCCD1}">
                <a14:hiddenFill xmlns:a14="http://schemas.microsoft.com/office/drawing/2010/main">
                  <a:solidFill>
                    <a:schemeClr val="accent1"/>
                  </a:solidFill>
                </a14:hiddenFill>
              </a:ext>
            </a:extLst>
          </p:spPr>
        </p:pic>
        <p:sp>
          <p:nvSpPr>
            <p:cNvPr id="71" name="TextBox 70"/>
            <p:cNvSpPr txBox="1"/>
            <p:nvPr/>
          </p:nvSpPr>
          <p:spPr>
            <a:xfrm>
              <a:off x="1083631" y="2213023"/>
              <a:ext cx="1441420" cy="307777"/>
            </a:xfrm>
            <a:prstGeom prst="rect">
              <a:avLst/>
            </a:prstGeom>
            <a:noFill/>
          </p:spPr>
          <p:txBody>
            <a:bodyPr wrap="none" rtlCol="0">
              <a:spAutoFit/>
            </a:bodyPr>
            <a:lstStyle/>
            <a:p>
              <a:r>
                <a:rPr lang="zh-CN" altLang="en-US" sz="1400" b="1" dirty="0" smtClean="0">
                  <a:solidFill>
                    <a:srgbClr val="FFFF00"/>
                  </a:solidFill>
                  <a:latin typeface="微软雅黑" pitchFamily="34" charset="-122"/>
                  <a:ea typeface="微软雅黑" pitchFamily="34" charset="-122"/>
                </a:rPr>
                <a:t>无机化学实训室</a:t>
              </a:r>
              <a:endParaRPr lang="zh-CN" altLang="en-US" sz="1400" b="1" dirty="0">
                <a:solidFill>
                  <a:srgbClr val="FFFF00"/>
                </a:solidFill>
                <a:latin typeface="微软雅黑" pitchFamily="34" charset="-122"/>
                <a:ea typeface="微软雅黑" pitchFamily="34" charset="-122"/>
              </a:endParaRPr>
            </a:p>
          </p:txBody>
        </p:sp>
        <p:sp>
          <p:nvSpPr>
            <p:cNvPr id="72" name="TextBox 71"/>
            <p:cNvSpPr txBox="1"/>
            <p:nvPr/>
          </p:nvSpPr>
          <p:spPr>
            <a:xfrm>
              <a:off x="3359695" y="2219945"/>
              <a:ext cx="1441420" cy="307777"/>
            </a:xfrm>
            <a:prstGeom prst="rect">
              <a:avLst/>
            </a:prstGeom>
            <a:noFill/>
          </p:spPr>
          <p:txBody>
            <a:bodyPr wrap="none" rtlCol="0">
              <a:spAutoFit/>
            </a:bodyPr>
            <a:lstStyle/>
            <a:p>
              <a:r>
                <a:rPr lang="zh-CN" altLang="en-US" sz="1400" b="1" dirty="0" smtClean="0">
                  <a:solidFill>
                    <a:srgbClr val="FFFF00"/>
                  </a:solidFill>
                  <a:latin typeface="微软雅黑" pitchFamily="34" charset="-122"/>
                  <a:ea typeface="微软雅黑" pitchFamily="34" charset="-122"/>
                </a:rPr>
                <a:t>有机化学</a:t>
              </a:r>
              <a:r>
                <a:rPr lang="zh-CN" altLang="en-US" sz="1400" b="1" dirty="0">
                  <a:solidFill>
                    <a:srgbClr val="FFFF00"/>
                  </a:solidFill>
                  <a:latin typeface="微软雅黑" pitchFamily="34" charset="-122"/>
                  <a:ea typeface="微软雅黑" pitchFamily="34" charset="-122"/>
                </a:rPr>
                <a:t>实训</a:t>
              </a:r>
              <a:r>
                <a:rPr lang="zh-CN" altLang="en-US" sz="1400" b="1" dirty="0" smtClean="0">
                  <a:solidFill>
                    <a:srgbClr val="FFFF00"/>
                  </a:solidFill>
                  <a:latin typeface="微软雅黑" pitchFamily="34" charset="-122"/>
                  <a:ea typeface="微软雅黑" pitchFamily="34" charset="-122"/>
                </a:rPr>
                <a:t>室</a:t>
              </a:r>
              <a:endParaRPr lang="zh-CN" altLang="en-US" sz="1400" b="1" dirty="0">
                <a:solidFill>
                  <a:srgbClr val="FFFF00"/>
                </a:solidFill>
                <a:latin typeface="微软雅黑" pitchFamily="34" charset="-122"/>
                <a:ea typeface="微软雅黑" pitchFamily="34" charset="-122"/>
              </a:endParaRPr>
            </a:p>
          </p:txBody>
        </p:sp>
        <p:sp>
          <p:nvSpPr>
            <p:cNvPr id="73" name="TextBox 72"/>
            <p:cNvSpPr txBox="1"/>
            <p:nvPr/>
          </p:nvSpPr>
          <p:spPr>
            <a:xfrm>
              <a:off x="5418442" y="2218997"/>
              <a:ext cx="2087712" cy="307777"/>
            </a:xfrm>
            <a:prstGeom prst="rect">
              <a:avLst/>
            </a:prstGeom>
            <a:noFill/>
          </p:spPr>
          <p:txBody>
            <a:bodyPr wrap="square" rtlCol="0">
              <a:spAutoFit/>
            </a:bodyPr>
            <a:lstStyle/>
            <a:p>
              <a:pPr algn="ctr"/>
              <a:r>
                <a:rPr lang="zh-CN" altLang="en-US" sz="1400" b="1" dirty="0" smtClean="0">
                  <a:solidFill>
                    <a:srgbClr val="FFFF00"/>
                  </a:solidFill>
                  <a:latin typeface="微软雅黑" pitchFamily="34" charset="-122"/>
                  <a:ea typeface="微软雅黑" pitchFamily="34" charset="-122"/>
                </a:rPr>
                <a:t>物理化学</a:t>
              </a:r>
              <a:r>
                <a:rPr lang="zh-CN" altLang="en-US" sz="1400" b="1" dirty="0">
                  <a:solidFill>
                    <a:srgbClr val="FFFF00"/>
                  </a:solidFill>
                  <a:latin typeface="微软雅黑" pitchFamily="34" charset="-122"/>
                  <a:ea typeface="微软雅黑" pitchFamily="34" charset="-122"/>
                </a:rPr>
                <a:t>实训</a:t>
              </a:r>
              <a:r>
                <a:rPr lang="zh-CN" altLang="en-US" sz="1400" b="1" dirty="0" smtClean="0">
                  <a:solidFill>
                    <a:srgbClr val="FFFF00"/>
                  </a:solidFill>
                  <a:latin typeface="微软雅黑" pitchFamily="34" charset="-122"/>
                  <a:ea typeface="微软雅黑" pitchFamily="34" charset="-122"/>
                </a:rPr>
                <a:t>室</a:t>
              </a:r>
              <a:endParaRPr lang="zh-CN" altLang="en-US" sz="1400" b="1" dirty="0">
                <a:solidFill>
                  <a:srgbClr val="FFFF00"/>
                </a:solidFill>
                <a:latin typeface="微软雅黑" pitchFamily="34" charset="-122"/>
                <a:ea typeface="微软雅黑" pitchFamily="34" charset="-122"/>
              </a:endParaRPr>
            </a:p>
          </p:txBody>
        </p:sp>
      </p:grpSp>
      <p:pic>
        <p:nvPicPr>
          <p:cNvPr id="74" name="Picture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803773" y="980728"/>
            <a:ext cx="2629993" cy="1756533"/>
          </a:xfrm>
          <a:prstGeom prst="rect">
            <a:avLst/>
          </a:prstGeom>
          <a:noFill/>
          <a:ln w="19050">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75" name="Picture 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803773" y="2837201"/>
            <a:ext cx="2629993" cy="1697258"/>
          </a:xfrm>
          <a:prstGeom prst="rect">
            <a:avLst/>
          </a:prstGeom>
          <a:noFill/>
          <a:ln w="19050">
            <a:solidFill>
              <a:srgbClr val="002060"/>
            </a:solidFill>
            <a:miter lim="800000"/>
            <a:headEnd/>
            <a:tailEnd/>
          </a:ln>
          <a:extLst>
            <a:ext uri="{909E8E84-426E-40DD-AFC4-6F175D3DCCD1}">
              <a14:hiddenFill xmlns:a14="http://schemas.microsoft.com/office/drawing/2010/main">
                <a:solidFill>
                  <a:schemeClr val="accent1"/>
                </a:solidFill>
              </a14:hiddenFill>
            </a:ext>
          </a:extLst>
        </p:spPr>
      </p:pic>
      <p:pic>
        <p:nvPicPr>
          <p:cNvPr id="76" name="Picture 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803774" y="4647565"/>
            <a:ext cx="2629992" cy="1627029"/>
          </a:xfrm>
          <a:prstGeom prst="rect">
            <a:avLst/>
          </a:prstGeom>
          <a:noFill/>
          <a:ln w="1905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77" name="TextBox 76"/>
          <p:cNvSpPr txBox="1"/>
          <p:nvPr/>
        </p:nvSpPr>
        <p:spPr>
          <a:xfrm>
            <a:off x="145044" y="4851178"/>
            <a:ext cx="420473" cy="1323439"/>
          </a:xfrm>
          <a:prstGeom prst="rect">
            <a:avLst/>
          </a:prstGeom>
          <a:noFill/>
        </p:spPr>
        <p:txBody>
          <a:bodyPr wrap="square" rtlCol="0">
            <a:spAutoFit/>
          </a:bodyPr>
          <a:lstStyle/>
          <a:p>
            <a:pPr algn="ctr"/>
            <a:r>
              <a:rPr lang="zh-CN" altLang="en-US" sz="1600" b="1" dirty="0" smtClean="0">
                <a:latin typeface="微软雅黑" pitchFamily="34" charset="-122"/>
                <a:ea typeface="微软雅黑" pitchFamily="34" charset="-122"/>
              </a:rPr>
              <a:t>基础实训室</a:t>
            </a:r>
            <a:endParaRPr lang="zh-CN" altLang="en-US" sz="1600" b="1" dirty="0">
              <a:latin typeface="微软雅黑" pitchFamily="34" charset="-122"/>
              <a:ea typeface="微软雅黑" pitchFamily="34" charset="-122"/>
            </a:endParaRPr>
          </a:p>
        </p:txBody>
      </p:sp>
      <p:sp>
        <p:nvSpPr>
          <p:cNvPr id="78" name="TextBox 77"/>
          <p:cNvSpPr txBox="1"/>
          <p:nvPr/>
        </p:nvSpPr>
        <p:spPr>
          <a:xfrm>
            <a:off x="188732" y="3141258"/>
            <a:ext cx="420473" cy="1323439"/>
          </a:xfrm>
          <a:prstGeom prst="rect">
            <a:avLst/>
          </a:prstGeom>
          <a:noFill/>
        </p:spPr>
        <p:txBody>
          <a:bodyPr wrap="square" rtlCol="0">
            <a:spAutoFit/>
          </a:bodyPr>
          <a:lstStyle/>
          <a:p>
            <a:pPr algn="ctr"/>
            <a:r>
              <a:rPr lang="zh-CN" altLang="en-US" sz="1600" b="1" dirty="0" smtClean="0">
                <a:latin typeface="微软雅黑" pitchFamily="34" charset="-122"/>
                <a:ea typeface="微软雅黑" pitchFamily="34" charset="-122"/>
              </a:rPr>
              <a:t>专项实训室</a:t>
            </a:r>
            <a:endParaRPr lang="zh-CN" altLang="en-US" sz="1600" b="1" dirty="0">
              <a:latin typeface="微软雅黑" pitchFamily="34" charset="-122"/>
              <a:ea typeface="微软雅黑" pitchFamily="34" charset="-122"/>
            </a:endParaRPr>
          </a:p>
        </p:txBody>
      </p:sp>
      <p:sp>
        <p:nvSpPr>
          <p:cNvPr id="79" name="TextBox 78"/>
          <p:cNvSpPr txBox="1"/>
          <p:nvPr/>
        </p:nvSpPr>
        <p:spPr>
          <a:xfrm>
            <a:off x="188732" y="1196752"/>
            <a:ext cx="420473" cy="1323439"/>
          </a:xfrm>
          <a:prstGeom prst="rect">
            <a:avLst/>
          </a:prstGeom>
          <a:noFill/>
        </p:spPr>
        <p:txBody>
          <a:bodyPr wrap="square" rtlCol="0">
            <a:spAutoFit/>
          </a:bodyPr>
          <a:lstStyle/>
          <a:p>
            <a:pPr algn="ctr"/>
            <a:r>
              <a:rPr lang="zh-CN" altLang="en-US" sz="1600" b="1" dirty="0" smtClean="0">
                <a:latin typeface="微软雅黑" pitchFamily="34" charset="-122"/>
                <a:ea typeface="微软雅黑" pitchFamily="34" charset="-122"/>
              </a:rPr>
              <a:t>综合实训室</a:t>
            </a:r>
            <a:endParaRPr lang="zh-CN" altLang="en-US" sz="1600" b="1" dirty="0">
              <a:latin typeface="微软雅黑" pitchFamily="34" charset="-122"/>
              <a:ea typeface="微软雅黑" pitchFamily="34" charset="-122"/>
            </a:endParaRPr>
          </a:p>
        </p:txBody>
      </p:sp>
      <p:sp>
        <p:nvSpPr>
          <p:cNvPr id="80" name="TextBox 79"/>
          <p:cNvSpPr txBox="1"/>
          <p:nvPr/>
        </p:nvSpPr>
        <p:spPr>
          <a:xfrm>
            <a:off x="11618772" y="4809946"/>
            <a:ext cx="420473" cy="1569660"/>
          </a:xfrm>
          <a:prstGeom prst="rect">
            <a:avLst/>
          </a:prstGeom>
          <a:noFill/>
        </p:spPr>
        <p:txBody>
          <a:bodyPr wrap="square" rtlCol="0">
            <a:spAutoFit/>
          </a:bodyPr>
          <a:lstStyle/>
          <a:p>
            <a:pPr algn="ctr"/>
            <a:r>
              <a:rPr lang="zh-CN" altLang="en-US" sz="1600" b="1" dirty="0">
                <a:latin typeface="微软雅黑" pitchFamily="34" charset="-122"/>
                <a:ea typeface="微软雅黑" pitchFamily="34" charset="-122"/>
              </a:rPr>
              <a:t>认识实习</a:t>
            </a:r>
            <a:r>
              <a:rPr lang="zh-CN" altLang="en-US" sz="1600" b="1" dirty="0" smtClean="0">
                <a:latin typeface="微软雅黑" pitchFamily="34" charset="-122"/>
                <a:ea typeface="微软雅黑" pitchFamily="34" charset="-122"/>
              </a:rPr>
              <a:t>基地</a:t>
            </a:r>
            <a:endParaRPr lang="zh-CN" altLang="en-US" sz="1600" b="1" dirty="0">
              <a:latin typeface="微软雅黑" pitchFamily="34" charset="-122"/>
              <a:ea typeface="微软雅黑" pitchFamily="34" charset="-122"/>
            </a:endParaRPr>
          </a:p>
        </p:txBody>
      </p:sp>
      <p:sp>
        <p:nvSpPr>
          <p:cNvPr id="81" name="TextBox 80"/>
          <p:cNvSpPr txBox="1"/>
          <p:nvPr/>
        </p:nvSpPr>
        <p:spPr>
          <a:xfrm>
            <a:off x="11618772" y="2925327"/>
            <a:ext cx="420473" cy="1569660"/>
          </a:xfrm>
          <a:prstGeom prst="rect">
            <a:avLst/>
          </a:prstGeom>
          <a:noFill/>
        </p:spPr>
        <p:txBody>
          <a:bodyPr wrap="square" rtlCol="0">
            <a:spAutoFit/>
          </a:bodyPr>
          <a:lstStyle/>
          <a:p>
            <a:pPr algn="ctr"/>
            <a:r>
              <a:rPr lang="zh-CN" altLang="en-US" sz="1600" b="1" dirty="0" smtClean="0">
                <a:latin typeface="微软雅黑" pitchFamily="34" charset="-122"/>
                <a:ea typeface="微软雅黑" pitchFamily="34" charset="-122"/>
              </a:rPr>
              <a:t>生产实习基地</a:t>
            </a:r>
            <a:endParaRPr lang="zh-CN" altLang="en-US" sz="1600" b="1" dirty="0">
              <a:latin typeface="微软雅黑" pitchFamily="34" charset="-122"/>
              <a:ea typeface="微软雅黑" pitchFamily="34" charset="-122"/>
            </a:endParaRPr>
          </a:p>
        </p:txBody>
      </p:sp>
      <p:sp>
        <p:nvSpPr>
          <p:cNvPr id="82" name="TextBox 81"/>
          <p:cNvSpPr txBox="1"/>
          <p:nvPr/>
        </p:nvSpPr>
        <p:spPr>
          <a:xfrm>
            <a:off x="11618772" y="1041161"/>
            <a:ext cx="420473" cy="1569660"/>
          </a:xfrm>
          <a:prstGeom prst="rect">
            <a:avLst/>
          </a:prstGeom>
          <a:noFill/>
        </p:spPr>
        <p:txBody>
          <a:bodyPr wrap="square" rtlCol="0">
            <a:spAutoFit/>
          </a:bodyPr>
          <a:lstStyle/>
          <a:p>
            <a:pPr algn="ctr"/>
            <a:r>
              <a:rPr lang="zh-CN" altLang="en-US" sz="1600" b="1" dirty="0" smtClean="0">
                <a:latin typeface="微软雅黑" pitchFamily="34" charset="-122"/>
                <a:ea typeface="微软雅黑" pitchFamily="34" charset="-122"/>
              </a:rPr>
              <a:t>顶岗实习基地</a:t>
            </a:r>
            <a:endParaRPr lang="zh-CN" altLang="en-US" sz="1600" b="1" dirty="0">
              <a:latin typeface="微软雅黑" pitchFamily="34" charset="-122"/>
              <a:ea typeface="微软雅黑" pitchFamily="34" charset="-122"/>
            </a:endParaRPr>
          </a:p>
        </p:txBody>
      </p:sp>
      <p:sp>
        <p:nvSpPr>
          <p:cNvPr id="52" name="TextBox 6      (向天歌演示原创作品：www.TopPPT.cn)"/>
          <p:cNvSpPr txBox="1"/>
          <p:nvPr>
            <p:custDataLst>
              <p:tags r:id="rId5"/>
            </p:custDataLst>
          </p:nvPr>
        </p:nvSpPr>
        <p:spPr>
          <a:xfrm>
            <a:off x="681038" y="304800"/>
            <a:ext cx="2318618" cy="461665"/>
          </a:xfrm>
          <a:prstGeom prst="rect">
            <a:avLst/>
          </a:prstGeom>
          <a:noFill/>
          <a:ln w="9525">
            <a:noFill/>
          </a:ln>
        </p:spPr>
        <p:txBody>
          <a:bodyPr wrap="square">
            <a:spAutoFit/>
          </a:bodyPr>
          <a:lstStyle/>
          <a:p>
            <a:pPr lvl="0" eaLnBrk="1" hangingPunct="1"/>
            <a:r>
              <a:rPr lang="en-US" altLang="zh-CN" sz="2400" b="1" dirty="0" smtClean="0">
                <a:latin typeface="微软雅黑" pitchFamily="34" charset="-122"/>
                <a:ea typeface="微软雅黑" pitchFamily="34" charset="-122"/>
              </a:rPr>
              <a:t>1.</a:t>
            </a:r>
            <a:r>
              <a:rPr lang="zh-CN" altLang="en-US" sz="2400" b="1" dirty="0" smtClean="0">
                <a:latin typeface="微软雅黑" pitchFamily="34" charset="-122"/>
                <a:ea typeface="微软雅黑" pitchFamily="34" charset="-122"/>
              </a:rPr>
              <a:t>专业基本情况</a:t>
            </a:r>
            <a:endParaRPr lang="zh-CN" altLang="en-US" sz="2400" b="1" dirty="0">
              <a:latin typeface="微软雅黑" pitchFamily="34" charset="-122"/>
              <a:ea typeface="微软雅黑" pitchFamily="34" charset="-122"/>
            </a:endParaRPr>
          </a:p>
        </p:txBody>
      </p:sp>
      <p:grpSp>
        <p:nvGrpSpPr>
          <p:cNvPr id="53" name="组合 52"/>
          <p:cNvGrpSpPr/>
          <p:nvPr/>
        </p:nvGrpSpPr>
        <p:grpSpPr>
          <a:xfrm>
            <a:off x="3016457" y="260350"/>
            <a:ext cx="3088484" cy="432346"/>
            <a:chOff x="2783633" y="260350"/>
            <a:chExt cx="3088484" cy="432346"/>
          </a:xfrm>
        </p:grpSpPr>
        <p:cxnSp>
          <p:nvCxnSpPr>
            <p:cNvPr id="83" name="Straight Connector 69      (向天歌演示原创作品：www.TopPPT.cn)"/>
            <p:cNvCxnSpPr/>
            <p:nvPr>
              <p:custDataLst>
                <p:tags r:id="rId7"/>
              </p:custDataLst>
            </p:nvPr>
          </p:nvCxnSpPr>
          <p:spPr>
            <a:xfrm>
              <a:off x="2798286" y="260350"/>
              <a:ext cx="1" cy="428625"/>
            </a:xfrm>
            <a:prstGeom prst="line">
              <a:avLst/>
            </a:prstGeom>
            <a:ln w="19050">
              <a:solidFill>
                <a:srgbClr val="21A3D0"/>
              </a:solidFill>
              <a:prstDash val="sysDash"/>
            </a:ln>
          </p:spPr>
          <p:style>
            <a:lnRef idx="1">
              <a:schemeClr val="accent1"/>
            </a:lnRef>
            <a:fillRef idx="0">
              <a:schemeClr val="accent1"/>
            </a:fillRef>
            <a:effectRef idx="0">
              <a:schemeClr val="accent1"/>
            </a:effectRef>
            <a:fontRef idx="minor">
              <a:schemeClr val="tx1"/>
            </a:fontRef>
          </p:style>
        </p:cxnSp>
        <p:cxnSp>
          <p:nvCxnSpPr>
            <p:cNvPr id="84" name="Straight Connector 69      (向天歌演示原创作品：www.TopPPT.cn)"/>
            <p:cNvCxnSpPr/>
            <p:nvPr>
              <p:custDataLst>
                <p:tags r:id="rId8"/>
              </p:custDataLst>
            </p:nvPr>
          </p:nvCxnSpPr>
          <p:spPr>
            <a:xfrm flipH="1" flipV="1">
              <a:off x="2783633" y="688974"/>
              <a:ext cx="3088484" cy="3722"/>
            </a:xfrm>
            <a:prstGeom prst="line">
              <a:avLst/>
            </a:prstGeom>
            <a:ln w="19050">
              <a:solidFill>
                <a:srgbClr val="21A3D0"/>
              </a:solidFill>
              <a:prstDash val="sysDash"/>
            </a:ln>
          </p:spPr>
          <p:style>
            <a:lnRef idx="1">
              <a:schemeClr val="accent1"/>
            </a:lnRef>
            <a:fillRef idx="0">
              <a:schemeClr val="accent1"/>
            </a:fillRef>
            <a:effectRef idx="0">
              <a:schemeClr val="accent1"/>
            </a:effectRef>
            <a:fontRef idx="minor">
              <a:schemeClr val="tx1"/>
            </a:fontRef>
          </p:style>
        </p:cxnSp>
      </p:grpSp>
      <p:sp>
        <p:nvSpPr>
          <p:cNvPr id="85" name="TextBox 6      (向天歌演示原创作品：www.TopPPT.cn)"/>
          <p:cNvSpPr txBox="1"/>
          <p:nvPr>
            <p:custDataLst>
              <p:tags r:id="rId6"/>
            </p:custDataLst>
          </p:nvPr>
        </p:nvSpPr>
        <p:spPr>
          <a:xfrm>
            <a:off x="3045727" y="323364"/>
            <a:ext cx="2318618" cy="369332"/>
          </a:xfrm>
          <a:prstGeom prst="rect">
            <a:avLst/>
          </a:prstGeom>
          <a:noFill/>
          <a:ln w="9525">
            <a:noFill/>
          </a:ln>
        </p:spPr>
        <p:txBody>
          <a:bodyPr wrap="square">
            <a:spAutoFit/>
          </a:bodyPr>
          <a:lstStyle/>
          <a:p>
            <a:pPr lvl="0" eaLnBrk="1" hangingPunct="1"/>
            <a:r>
              <a:rPr lang="en-US" altLang="zh-CN" b="1" dirty="0" smtClean="0">
                <a:latin typeface="微软雅黑" pitchFamily="34" charset="-122"/>
                <a:ea typeface="微软雅黑" pitchFamily="34" charset="-122"/>
              </a:rPr>
              <a:t>1.3</a:t>
            </a:r>
            <a:r>
              <a:rPr lang="zh-CN" altLang="en-US" b="1" dirty="0" smtClean="0">
                <a:latin typeface="微软雅黑" pitchFamily="34" charset="-122"/>
                <a:ea typeface="微软雅黑" pitchFamily="34" charset="-122"/>
              </a:rPr>
              <a:t>专业实训基地</a:t>
            </a:r>
            <a:endParaRPr lang="zh-CN" altLang="en-US" b="1" dirty="0">
              <a:latin typeface="微软雅黑" pitchFamily="34" charset="-122"/>
              <a:ea typeface="微软雅黑" pitchFamily="34" charset="-122"/>
            </a:endParaRPr>
          </a:p>
        </p:txBody>
      </p:sp>
    </p:spTree>
    <p:custDataLst>
      <p:tags r:id="rId1"/>
    </p:custDataLst>
    <p:extLst>
      <p:ext uri="{BB962C8B-B14F-4D97-AF65-F5344CB8AC3E}">
        <p14:creationId xmlns:p14="http://schemas.microsoft.com/office/powerpoint/2010/main" val="23045412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custDataLst>
              <p:tags r:id="rId2"/>
            </p:custDataLst>
          </p:nvPr>
        </p:nvSpPr>
        <p:spPr>
          <a:xfrm>
            <a:off x="0" y="260350"/>
            <a:ext cx="407988" cy="431800"/>
          </a:xfrm>
          <a:prstGeom prst="rect">
            <a:avLst/>
          </a:prstGeom>
          <a:solidFill>
            <a:srgbClr val="3CA0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31" name="Rectangle 30      (向天歌演示原创作品：www.TopPPT.cn)"/>
          <p:cNvSpPr/>
          <p:nvPr>
            <p:custDataLst>
              <p:tags r:id="rId3"/>
            </p:custDataLst>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33" name="Rectangle 32      (向天歌演示原创作品：www.TopPPT.cn)"/>
          <p:cNvSpPr/>
          <p:nvPr>
            <p:custDataLst>
              <p:tags r:id="rId4"/>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55" name="TextBox 6      (向天歌演示原创作品：www.TopPPT.cn)"/>
          <p:cNvSpPr txBox="1"/>
          <p:nvPr>
            <p:custDataLst>
              <p:tags r:id="rId5"/>
            </p:custDataLst>
          </p:nvPr>
        </p:nvSpPr>
        <p:spPr>
          <a:xfrm>
            <a:off x="681037" y="304800"/>
            <a:ext cx="3254723" cy="461665"/>
          </a:xfrm>
          <a:prstGeom prst="rect">
            <a:avLst/>
          </a:prstGeom>
          <a:noFill/>
          <a:ln w="9525">
            <a:noFill/>
          </a:ln>
        </p:spPr>
        <p:txBody>
          <a:bodyPr wrap="square">
            <a:spAutoFit/>
          </a:bodyPr>
          <a:lstStyle/>
          <a:p>
            <a:pPr lvl="0" eaLnBrk="1" hangingPunct="1"/>
            <a:r>
              <a:rPr lang="en-US" altLang="zh-CN" sz="2400" b="1" dirty="0" smtClean="0">
                <a:latin typeface="微软雅黑" pitchFamily="34" charset="-122"/>
                <a:ea typeface="微软雅黑" pitchFamily="34" charset="-122"/>
              </a:rPr>
              <a:t>4.</a:t>
            </a:r>
            <a:r>
              <a:rPr lang="zh-CN" altLang="en-US" sz="2400" b="1" dirty="0" smtClean="0">
                <a:latin typeface="微软雅黑" pitchFamily="34" charset="-122"/>
                <a:ea typeface="微软雅黑" pitchFamily="34" charset="-122"/>
              </a:rPr>
              <a:t>专业建设举措</a:t>
            </a:r>
            <a:endParaRPr lang="zh-CN" altLang="en-US" sz="2400" b="1" dirty="0">
              <a:latin typeface="微软雅黑" pitchFamily="34" charset="-122"/>
              <a:ea typeface="微软雅黑" pitchFamily="34" charset="-122"/>
            </a:endParaRPr>
          </a:p>
        </p:txBody>
      </p:sp>
      <p:grpSp>
        <p:nvGrpSpPr>
          <p:cNvPr id="56" name="组合 55"/>
          <p:cNvGrpSpPr/>
          <p:nvPr/>
        </p:nvGrpSpPr>
        <p:grpSpPr>
          <a:xfrm>
            <a:off x="3029803" y="260350"/>
            <a:ext cx="7602701" cy="428625"/>
            <a:chOff x="2783634" y="260350"/>
            <a:chExt cx="7602701" cy="428625"/>
          </a:xfrm>
        </p:grpSpPr>
        <p:cxnSp>
          <p:nvCxnSpPr>
            <p:cNvPr id="57" name="Straight Connector 69      (向天歌演示原创作品：www.TopPPT.cn)"/>
            <p:cNvCxnSpPr/>
            <p:nvPr>
              <p:custDataLst>
                <p:tags r:id="rId9"/>
              </p:custDataLst>
            </p:nvPr>
          </p:nvCxnSpPr>
          <p:spPr>
            <a:xfrm>
              <a:off x="2798286" y="260350"/>
              <a:ext cx="1" cy="428625"/>
            </a:xfrm>
            <a:prstGeom prst="line">
              <a:avLst/>
            </a:prstGeom>
            <a:ln w="19050">
              <a:solidFill>
                <a:srgbClr val="21A3D0"/>
              </a:solidFill>
              <a:prstDash val="sysDash"/>
            </a:ln>
          </p:spPr>
          <p:style>
            <a:lnRef idx="1">
              <a:schemeClr val="accent1"/>
            </a:lnRef>
            <a:fillRef idx="0">
              <a:schemeClr val="accent1"/>
            </a:fillRef>
            <a:effectRef idx="0">
              <a:schemeClr val="accent1"/>
            </a:effectRef>
            <a:fontRef idx="minor">
              <a:schemeClr val="tx1"/>
            </a:fontRef>
          </p:style>
        </p:cxnSp>
        <p:cxnSp>
          <p:nvCxnSpPr>
            <p:cNvPr id="58" name="Straight Connector 69      (向天歌演示原创作品：www.TopPPT.cn)"/>
            <p:cNvCxnSpPr/>
            <p:nvPr>
              <p:custDataLst>
                <p:tags r:id="rId10"/>
              </p:custDataLst>
            </p:nvPr>
          </p:nvCxnSpPr>
          <p:spPr>
            <a:xfrm flipH="1">
              <a:off x="2783634" y="683580"/>
              <a:ext cx="7602701" cy="5394"/>
            </a:xfrm>
            <a:prstGeom prst="line">
              <a:avLst/>
            </a:prstGeom>
            <a:ln w="19050">
              <a:solidFill>
                <a:srgbClr val="21A3D0"/>
              </a:solidFill>
              <a:prstDash val="sysDash"/>
            </a:ln>
          </p:spPr>
          <p:style>
            <a:lnRef idx="1">
              <a:schemeClr val="accent1"/>
            </a:lnRef>
            <a:fillRef idx="0">
              <a:schemeClr val="accent1"/>
            </a:fillRef>
            <a:effectRef idx="0">
              <a:schemeClr val="accent1"/>
            </a:effectRef>
            <a:fontRef idx="minor">
              <a:schemeClr val="tx1"/>
            </a:fontRef>
          </p:style>
        </p:cxnSp>
      </p:grpSp>
      <p:sp>
        <p:nvSpPr>
          <p:cNvPr id="59" name="TextBox 6      (向天歌演示原创作品：www.TopPPT.cn)"/>
          <p:cNvSpPr txBox="1"/>
          <p:nvPr>
            <p:custDataLst>
              <p:tags r:id="rId6"/>
            </p:custDataLst>
          </p:nvPr>
        </p:nvSpPr>
        <p:spPr>
          <a:xfrm>
            <a:off x="3059072" y="323364"/>
            <a:ext cx="2318618" cy="369332"/>
          </a:xfrm>
          <a:prstGeom prst="rect">
            <a:avLst/>
          </a:prstGeom>
          <a:noFill/>
          <a:ln w="9525">
            <a:noFill/>
          </a:ln>
        </p:spPr>
        <p:txBody>
          <a:bodyPr wrap="square">
            <a:spAutoFit/>
          </a:bodyPr>
          <a:lstStyle/>
          <a:p>
            <a:pPr lvl="0" eaLnBrk="1" hangingPunct="1"/>
            <a:r>
              <a:rPr lang="en-US" altLang="zh-CN" b="1" dirty="0" smtClean="0">
                <a:solidFill>
                  <a:schemeClr val="bg1">
                    <a:lumMod val="50000"/>
                  </a:schemeClr>
                </a:solidFill>
                <a:latin typeface="微软雅黑" pitchFamily="34" charset="-122"/>
                <a:ea typeface="微软雅黑" pitchFamily="34" charset="-122"/>
              </a:rPr>
              <a:t>4.1</a:t>
            </a:r>
            <a:r>
              <a:rPr lang="zh-CN" altLang="en-US" b="1" dirty="0" smtClean="0">
                <a:solidFill>
                  <a:schemeClr val="bg1">
                    <a:lumMod val="50000"/>
                  </a:schemeClr>
                </a:solidFill>
                <a:latin typeface="微软雅黑" pitchFamily="34" charset="-122"/>
                <a:ea typeface="微软雅黑" pitchFamily="34" charset="-122"/>
              </a:rPr>
              <a:t>课程体系设计</a:t>
            </a:r>
            <a:endParaRPr lang="zh-CN" altLang="en-US" b="1" dirty="0">
              <a:solidFill>
                <a:schemeClr val="bg1">
                  <a:lumMod val="50000"/>
                </a:schemeClr>
              </a:solidFill>
              <a:latin typeface="微软雅黑" pitchFamily="34" charset="-122"/>
              <a:ea typeface="微软雅黑" pitchFamily="34" charset="-122"/>
            </a:endParaRPr>
          </a:p>
        </p:txBody>
      </p:sp>
      <p:sp>
        <p:nvSpPr>
          <p:cNvPr id="60" name="TextBox 6      (向天歌演示原创作品：www.TopPPT.cn)"/>
          <p:cNvSpPr txBox="1"/>
          <p:nvPr>
            <p:custDataLst>
              <p:tags r:id="rId7"/>
            </p:custDataLst>
          </p:nvPr>
        </p:nvSpPr>
        <p:spPr>
          <a:xfrm>
            <a:off x="5145534" y="314248"/>
            <a:ext cx="2318618" cy="369332"/>
          </a:xfrm>
          <a:prstGeom prst="rect">
            <a:avLst/>
          </a:prstGeom>
          <a:noFill/>
          <a:ln w="9525">
            <a:noFill/>
          </a:ln>
        </p:spPr>
        <p:txBody>
          <a:bodyPr wrap="square">
            <a:spAutoFit/>
          </a:bodyPr>
          <a:lstStyle/>
          <a:p>
            <a:pPr lvl="0" eaLnBrk="1" hangingPunct="1"/>
            <a:r>
              <a:rPr lang="en-US" altLang="zh-CN" b="1" dirty="0" smtClean="0">
                <a:latin typeface="微软雅黑" pitchFamily="34" charset="-122"/>
                <a:ea typeface="微软雅黑" pitchFamily="34" charset="-122"/>
              </a:rPr>
              <a:t>4.2</a:t>
            </a:r>
            <a:r>
              <a:rPr lang="zh-CN" altLang="en-US" b="1" dirty="0" smtClean="0">
                <a:latin typeface="微软雅黑" pitchFamily="34" charset="-122"/>
                <a:ea typeface="微软雅黑" pitchFamily="34" charset="-122"/>
              </a:rPr>
              <a:t>教学条件与资源</a:t>
            </a:r>
            <a:endParaRPr lang="zh-CN" altLang="en-US" b="1" dirty="0">
              <a:latin typeface="微软雅黑" pitchFamily="34" charset="-122"/>
              <a:ea typeface="微软雅黑" pitchFamily="34" charset="-122"/>
            </a:endParaRPr>
          </a:p>
        </p:txBody>
      </p:sp>
      <p:sp>
        <p:nvSpPr>
          <p:cNvPr id="20" name="TextBox 6      (向天歌演示原创作品：www.TopPPT.cn)"/>
          <p:cNvSpPr txBox="1"/>
          <p:nvPr>
            <p:custDataLst>
              <p:tags r:id="rId8"/>
            </p:custDataLst>
          </p:nvPr>
        </p:nvSpPr>
        <p:spPr>
          <a:xfrm>
            <a:off x="7536160" y="313609"/>
            <a:ext cx="2318618" cy="369332"/>
          </a:xfrm>
          <a:prstGeom prst="rect">
            <a:avLst/>
          </a:prstGeom>
          <a:noFill/>
          <a:ln w="9525">
            <a:noFill/>
          </a:ln>
        </p:spPr>
        <p:txBody>
          <a:bodyPr wrap="square">
            <a:spAutoFit/>
          </a:bodyPr>
          <a:lstStyle/>
          <a:p>
            <a:pPr lvl="0" eaLnBrk="1" hangingPunct="1"/>
            <a:r>
              <a:rPr lang="en-US" altLang="zh-CN" b="1" dirty="0" smtClean="0">
                <a:solidFill>
                  <a:schemeClr val="bg1">
                    <a:lumMod val="50000"/>
                  </a:schemeClr>
                </a:solidFill>
                <a:latin typeface="微软雅黑" pitchFamily="34" charset="-122"/>
                <a:ea typeface="微软雅黑" pitchFamily="34" charset="-122"/>
              </a:rPr>
              <a:t>4.3</a:t>
            </a:r>
            <a:r>
              <a:rPr lang="zh-CN" altLang="en-US" b="1" dirty="0" smtClean="0">
                <a:solidFill>
                  <a:schemeClr val="bg1">
                    <a:lumMod val="50000"/>
                  </a:schemeClr>
                </a:solidFill>
                <a:latin typeface="微软雅黑" pitchFamily="34" charset="-122"/>
                <a:ea typeface="微软雅黑" pitchFamily="34" charset="-122"/>
              </a:rPr>
              <a:t>教学管理与评价</a:t>
            </a:r>
            <a:endParaRPr lang="zh-CN" altLang="en-US" b="1" dirty="0">
              <a:solidFill>
                <a:schemeClr val="bg1">
                  <a:lumMod val="50000"/>
                </a:schemeClr>
              </a:solidFill>
              <a:latin typeface="微软雅黑" pitchFamily="34" charset="-122"/>
              <a:ea typeface="微软雅黑" pitchFamily="34" charset="-122"/>
            </a:endParaRPr>
          </a:p>
        </p:txBody>
      </p:sp>
      <p:sp>
        <p:nvSpPr>
          <p:cNvPr id="41" name="TextBox 40"/>
          <p:cNvSpPr txBox="1"/>
          <p:nvPr/>
        </p:nvSpPr>
        <p:spPr>
          <a:xfrm>
            <a:off x="261318" y="2776860"/>
            <a:ext cx="578098" cy="2308324"/>
          </a:xfrm>
          <a:prstGeom prst="rect">
            <a:avLst/>
          </a:prstGeom>
          <a:noFill/>
        </p:spPr>
        <p:txBody>
          <a:bodyPr wrap="square" rtlCol="0">
            <a:spAutoFit/>
          </a:bodyPr>
          <a:lstStyle/>
          <a:p>
            <a:r>
              <a:rPr lang="zh-CN" altLang="en-US" sz="2400" b="1" dirty="0" smtClean="0">
                <a:latin typeface="微软雅黑" pitchFamily="34" charset="-122"/>
                <a:ea typeface="微软雅黑" pitchFamily="34" charset="-122"/>
              </a:rPr>
              <a:t>专业教学资源</a:t>
            </a:r>
            <a:endParaRPr lang="zh-CN" altLang="en-US" sz="2400" b="1" dirty="0">
              <a:latin typeface="微软雅黑" pitchFamily="34" charset="-122"/>
              <a:ea typeface="微软雅黑" pitchFamily="34" charset="-122"/>
            </a:endParaRPr>
          </a:p>
        </p:txBody>
      </p:sp>
      <p:pic>
        <p:nvPicPr>
          <p:cNvPr id="6146" name="Picture 2" descr="E:\湖南化工职业技术学院\2016-2017上学期\应用化工技术专业\示范特色专业验收\展板\第一轮修改意见\主要荣誉展板\2014年\3名师课堂1.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43358" y="1340768"/>
            <a:ext cx="4024680" cy="2218115"/>
          </a:xfrm>
          <a:prstGeom prst="rect">
            <a:avLst/>
          </a:prstGeom>
          <a:noFill/>
          <a:ln w="19050">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44690" y="1340768"/>
            <a:ext cx="4143333" cy="2218115"/>
          </a:xfrm>
          <a:prstGeom prst="rect">
            <a:avLst/>
          </a:prstGeom>
          <a:noFill/>
          <a:ln w="19050">
            <a:solidFill>
              <a:srgbClr val="002060"/>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descr="C:\Users\Administrator\Desktop\1.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43358" y="4053583"/>
            <a:ext cx="2928506" cy="2543769"/>
          </a:xfrm>
          <a:prstGeom prst="rect">
            <a:avLst/>
          </a:prstGeom>
          <a:noFill/>
          <a:ln w="19050">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6150" name="Picture 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77690" y="4047431"/>
            <a:ext cx="5312219" cy="2542600"/>
          </a:xfrm>
          <a:prstGeom prst="rect">
            <a:avLst/>
          </a:prstGeom>
          <a:noFill/>
          <a:ln w="19050">
            <a:solidFill>
              <a:srgbClr val="002060"/>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6544690" y="990373"/>
            <a:ext cx="4024680" cy="338554"/>
          </a:xfrm>
          <a:prstGeom prst="rect">
            <a:avLst/>
          </a:prstGeom>
          <a:noFill/>
        </p:spPr>
        <p:txBody>
          <a:bodyPr wrap="square" rtlCol="0">
            <a:spAutoFit/>
          </a:bodyPr>
          <a:lstStyle/>
          <a:p>
            <a:pPr algn="ctr"/>
            <a:r>
              <a:rPr lang="zh-CN" altLang="en-US" sz="1600" b="1" dirty="0" smtClean="0">
                <a:latin typeface="微软雅黑" pitchFamily="34" charset="-122"/>
                <a:ea typeface="微软雅黑" pitchFamily="34" charset="-122"/>
              </a:rPr>
              <a:t>信息化教学工厂</a:t>
            </a:r>
            <a:endParaRPr lang="zh-CN" altLang="en-US" sz="1600" b="1" dirty="0">
              <a:latin typeface="微软雅黑" pitchFamily="34" charset="-122"/>
              <a:ea typeface="微软雅黑" pitchFamily="34" charset="-122"/>
            </a:endParaRPr>
          </a:p>
        </p:txBody>
      </p:sp>
      <p:sp>
        <p:nvSpPr>
          <p:cNvPr id="36" name="TextBox 35"/>
          <p:cNvSpPr txBox="1"/>
          <p:nvPr/>
        </p:nvSpPr>
        <p:spPr>
          <a:xfrm>
            <a:off x="1942686" y="980728"/>
            <a:ext cx="4024680" cy="338554"/>
          </a:xfrm>
          <a:prstGeom prst="rect">
            <a:avLst/>
          </a:prstGeom>
          <a:noFill/>
        </p:spPr>
        <p:txBody>
          <a:bodyPr wrap="square" rtlCol="0">
            <a:spAutoFit/>
          </a:bodyPr>
          <a:lstStyle/>
          <a:p>
            <a:pPr algn="ctr"/>
            <a:r>
              <a:rPr lang="zh-CN" altLang="en-US" sz="1600" b="1" dirty="0" smtClean="0">
                <a:latin typeface="微软雅黑" pitchFamily="34" charset="-122"/>
                <a:ea typeface="微软雅黑" pitchFamily="34" charset="-122"/>
              </a:rPr>
              <a:t>信息化课程教学平台</a:t>
            </a:r>
            <a:endParaRPr lang="zh-CN" altLang="en-US" sz="1600" b="1" dirty="0">
              <a:latin typeface="微软雅黑" pitchFamily="34" charset="-122"/>
              <a:ea typeface="微软雅黑" pitchFamily="34" charset="-122"/>
            </a:endParaRPr>
          </a:p>
        </p:txBody>
      </p:sp>
      <p:sp>
        <p:nvSpPr>
          <p:cNvPr id="37" name="TextBox 36"/>
          <p:cNvSpPr txBox="1"/>
          <p:nvPr/>
        </p:nvSpPr>
        <p:spPr>
          <a:xfrm>
            <a:off x="1923420" y="3708877"/>
            <a:ext cx="3074660" cy="338554"/>
          </a:xfrm>
          <a:prstGeom prst="rect">
            <a:avLst/>
          </a:prstGeom>
          <a:noFill/>
        </p:spPr>
        <p:txBody>
          <a:bodyPr wrap="square" rtlCol="0">
            <a:spAutoFit/>
          </a:bodyPr>
          <a:lstStyle/>
          <a:p>
            <a:pPr algn="ctr"/>
            <a:r>
              <a:rPr lang="zh-CN" altLang="en-US" sz="1600" b="1" dirty="0" smtClean="0">
                <a:latin typeface="微软雅黑" pitchFamily="34" charset="-122"/>
                <a:ea typeface="微软雅黑" pitchFamily="34" charset="-122"/>
              </a:rPr>
              <a:t>信息化数字博物馆</a:t>
            </a:r>
            <a:endParaRPr lang="zh-CN" altLang="en-US" sz="1600" b="1" dirty="0">
              <a:latin typeface="微软雅黑" pitchFamily="34" charset="-122"/>
              <a:ea typeface="微软雅黑" pitchFamily="34" charset="-122"/>
            </a:endParaRPr>
          </a:p>
        </p:txBody>
      </p:sp>
      <p:sp>
        <p:nvSpPr>
          <p:cNvPr id="42" name="TextBox 41"/>
          <p:cNvSpPr txBox="1"/>
          <p:nvPr/>
        </p:nvSpPr>
        <p:spPr>
          <a:xfrm>
            <a:off x="6456040" y="3692000"/>
            <a:ext cx="3074660" cy="338554"/>
          </a:xfrm>
          <a:prstGeom prst="rect">
            <a:avLst/>
          </a:prstGeom>
          <a:noFill/>
        </p:spPr>
        <p:txBody>
          <a:bodyPr wrap="square" rtlCol="0">
            <a:spAutoFit/>
          </a:bodyPr>
          <a:lstStyle/>
          <a:p>
            <a:pPr algn="ctr"/>
            <a:r>
              <a:rPr lang="zh-CN" altLang="en-US" sz="1600" b="1" dirty="0" smtClean="0">
                <a:latin typeface="微软雅黑" pitchFamily="34" charset="-122"/>
                <a:ea typeface="微软雅黑" pitchFamily="34" charset="-122"/>
              </a:rPr>
              <a:t>信息化仿真教学平台</a:t>
            </a:r>
            <a:endParaRPr lang="zh-CN" altLang="en-US" sz="1600" b="1" dirty="0">
              <a:latin typeface="微软雅黑" pitchFamily="34" charset="-122"/>
              <a:ea typeface="微软雅黑" pitchFamily="34" charset="-122"/>
            </a:endParaRPr>
          </a:p>
        </p:txBody>
      </p:sp>
    </p:spTree>
    <p:custDataLst>
      <p:tags r:id="rId1"/>
    </p:custDataLst>
    <p:extLst>
      <p:ext uri="{BB962C8B-B14F-4D97-AF65-F5344CB8AC3E}">
        <p14:creationId xmlns:p14="http://schemas.microsoft.com/office/powerpoint/2010/main" val="3356529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custDataLst>
              <p:tags r:id="rId2"/>
            </p:custDataLst>
          </p:nvPr>
        </p:nvSpPr>
        <p:spPr>
          <a:xfrm>
            <a:off x="0" y="260350"/>
            <a:ext cx="407988" cy="431800"/>
          </a:xfrm>
          <a:prstGeom prst="rect">
            <a:avLst/>
          </a:prstGeom>
          <a:solidFill>
            <a:srgbClr val="3CA0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31" name="Rectangle 30      (向天歌演示原创作品：www.TopPPT.cn)"/>
          <p:cNvSpPr/>
          <p:nvPr>
            <p:custDataLst>
              <p:tags r:id="rId3"/>
            </p:custDataLst>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33" name="Rectangle 32      (向天歌演示原创作品：www.TopPPT.cn)"/>
          <p:cNvSpPr/>
          <p:nvPr>
            <p:custDataLst>
              <p:tags r:id="rId4"/>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52" name="Rectangle 32      (向天歌演示原创作品：www.TopPPT.cn)"/>
          <p:cNvSpPr/>
          <p:nvPr>
            <p:custDataLst>
              <p:tags r:id="rId5"/>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53" name="TextBox 6      (向天歌演示原创作品：www.TopPPT.cn)"/>
          <p:cNvSpPr txBox="1"/>
          <p:nvPr>
            <p:custDataLst>
              <p:tags r:id="rId6"/>
            </p:custDataLst>
          </p:nvPr>
        </p:nvSpPr>
        <p:spPr>
          <a:xfrm>
            <a:off x="681038" y="304800"/>
            <a:ext cx="2318618" cy="461665"/>
          </a:xfrm>
          <a:prstGeom prst="rect">
            <a:avLst/>
          </a:prstGeom>
          <a:noFill/>
          <a:ln w="9525">
            <a:noFill/>
          </a:ln>
        </p:spPr>
        <p:txBody>
          <a:bodyPr wrap="square">
            <a:spAutoFit/>
          </a:bodyPr>
          <a:lstStyle/>
          <a:p>
            <a:pPr lvl="0" eaLnBrk="1" hangingPunct="1"/>
            <a:r>
              <a:rPr lang="en-US" altLang="zh-CN" sz="2400" b="1" dirty="0" smtClean="0">
                <a:latin typeface="微软雅黑" pitchFamily="34" charset="-122"/>
                <a:ea typeface="微软雅黑" pitchFamily="34" charset="-122"/>
              </a:rPr>
              <a:t>1.</a:t>
            </a:r>
            <a:r>
              <a:rPr lang="zh-CN" altLang="en-US" sz="2400" b="1" dirty="0" smtClean="0">
                <a:latin typeface="微软雅黑" pitchFamily="34" charset="-122"/>
                <a:ea typeface="微软雅黑" pitchFamily="34" charset="-122"/>
              </a:rPr>
              <a:t>专业基本情况</a:t>
            </a:r>
            <a:endParaRPr lang="zh-CN" altLang="en-US" sz="2400" b="1" dirty="0">
              <a:latin typeface="微软雅黑" pitchFamily="34" charset="-122"/>
              <a:ea typeface="微软雅黑" pitchFamily="34" charset="-122"/>
            </a:endParaRPr>
          </a:p>
        </p:txBody>
      </p:sp>
      <p:grpSp>
        <p:nvGrpSpPr>
          <p:cNvPr id="83" name="组合 82"/>
          <p:cNvGrpSpPr/>
          <p:nvPr/>
        </p:nvGrpSpPr>
        <p:grpSpPr>
          <a:xfrm>
            <a:off x="3016457" y="260350"/>
            <a:ext cx="3088484" cy="432346"/>
            <a:chOff x="2783633" y="260350"/>
            <a:chExt cx="3088484" cy="432346"/>
          </a:xfrm>
        </p:grpSpPr>
        <p:cxnSp>
          <p:nvCxnSpPr>
            <p:cNvPr id="84" name="Straight Connector 69      (向天歌演示原创作品：www.TopPPT.cn)"/>
            <p:cNvCxnSpPr/>
            <p:nvPr>
              <p:custDataLst>
                <p:tags r:id="rId8"/>
              </p:custDataLst>
            </p:nvPr>
          </p:nvCxnSpPr>
          <p:spPr>
            <a:xfrm>
              <a:off x="2798286" y="260350"/>
              <a:ext cx="1" cy="428625"/>
            </a:xfrm>
            <a:prstGeom prst="line">
              <a:avLst/>
            </a:prstGeom>
            <a:ln w="19050">
              <a:solidFill>
                <a:srgbClr val="21A3D0"/>
              </a:solidFill>
              <a:prstDash val="sysDash"/>
            </a:ln>
          </p:spPr>
          <p:style>
            <a:lnRef idx="1">
              <a:schemeClr val="accent1"/>
            </a:lnRef>
            <a:fillRef idx="0">
              <a:schemeClr val="accent1"/>
            </a:fillRef>
            <a:effectRef idx="0">
              <a:schemeClr val="accent1"/>
            </a:effectRef>
            <a:fontRef idx="minor">
              <a:schemeClr val="tx1"/>
            </a:fontRef>
          </p:style>
        </p:cxnSp>
        <p:cxnSp>
          <p:nvCxnSpPr>
            <p:cNvPr id="85" name="Straight Connector 69      (向天歌演示原创作品：www.TopPPT.cn)"/>
            <p:cNvCxnSpPr/>
            <p:nvPr>
              <p:custDataLst>
                <p:tags r:id="rId9"/>
              </p:custDataLst>
            </p:nvPr>
          </p:nvCxnSpPr>
          <p:spPr>
            <a:xfrm flipH="1" flipV="1">
              <a:off x="2783633" y="688974"/>
              <a:ext cx="3088484" cy="3722"/>
            </a:xfrm>
            <a:prstGeom prst="line">
              <a:avLst/>
            </a:prstGeom>
            <a:ln w="19050">
              <a:solidFill>
                <a:srgbClr val="21A3D0"/>
              </a:solidFill>
              <a:prstDash val="sysDash"/>
            </a:ln>
          </p:spPr>
          <p:style>
            <a:lnRef idx="1">
              <a:schemeClr val="accent1"/>
            </a:lnRef>
            <a:fillRef idx="0">
              <a:schemeClr val="accent1"/>
            </a:fillRef>
            <a:effectRef idx="0">
              <a:schemeClr val="accent1"/>
            </a:effectRef>
            <a:fontRef idx="minor">
              <a:schemeClr val="tx1"/>
            </a:fontRef>
          </p:style>
        </p:cxnSp>
      </p:grpSp>
      <p:sp>
        <p:nvSpPr>
          <p:cNvPr id="86" name="TextBox 6      (向天歌演示原创作品：www.TopPPT.cn)"/>
          <p:cNvSpPr txBox="1"/>
          <p:nvPr>
            <p:custDataLst>
              <p:tags r:id="rId7"/>
            </p:custDataLst>
          </p:nvPr>
        </p:nvSpPr>
        <p:spPr>
          <a:xfrm>
            <a:off x="3045727" y="323364"/>
            <a:ext cx="2318618" cy="369332"/>
          </a:xfrm>
          <a:prstGeom prst="rect">
            <a:avLst/>
          </a:prstGeom>
          <a:noFill/>
          <a:ln w="9525">
            <a:noFill/>
          </a:ln>
        </p:spPr>
        <p:txBody>
          <a:bodyPr wrap="square">
            <a:spAutoFit/>
          </a:bodyPr>
          <a:lstStyle/>
          <a:p>
            <a:pPr lvl="0" eaLnBrk="1" hangingPunct="1"/>
            <a:r>
              <a:rPr lang="en-US" altLang="zh-CN" b="1" dirty="0" smtClean="0">
                <a:latin typeface="微软雅黑" pitchFamily="34" charset="-122"/>
                <a:ea typeface="微软雅黑" pitchFamily="34" charset="-122"/>
              </a:rPr>
              <a:t>1.4</a:t>
            </a:r>
            <a:r>
              <a:rPr lang="zh-CN" altLang="en-US" b="1" dirty="0" smtClean="0">
                <a:latin typeface="微软雅黑" pitchFamily="34" charset="-122"/>
                <a:ea typeface="微软雅黑" pitchFamily="34" charset="-122"/>
              </a:rPr>
              <a:t>专业人才培养</a:t>
            </a:r>
            <a:endParaRPr lang="zh-CN" altLang="en-US" b="1" dirty="0">
              <a:latin typeface="微软雅黑" pitchFamily="34" charset="-122"/>
              <a:ea typeface="微软雅黑" pitchFamily="34" charset="-122"/>
            </a:endParaRPr>
          </a:p>
        </p:txBody>
      </p:sp>
      <p:grpSp>
        <p:nvGrpSpPr>
          <p:cNvPr id="21" name="组合 20"/>
          <p:cNvGrpSpPr/>
          <p:nvPr/>
        </p:nvGrpSpPr>
        <p:grpSpPr>
          <a:xfrm>
            <a:off x="365741" y="1347730"/>
            <a:ext cx="3621505" cy="5060636"/>
            <a:chOff x="701751" y="1292641"/>
            <a:chExt cx="3621505" cy="5060636"/>
          </a:xfrm>
        </p:grpSpPr>
        <p:sp>
          <p:nvSpPr>
            <p:cNvPr id="22" name="矩形 21"/>
            <p:cNvSpPr/>
            <p:nvPr/>
          </p:nvSpPr>
          <p:spPr>
            <a:xfrm>
              <a:off x="1846599" y="1292641"/>
              <a:ext cx="1415772" cy="461665"/>
            </a:xfrm>
            <a:prstGeom prst="rect">
              <a:avLst/>
            </a:prstGeom>
          </p:spPr>
          <p:txBody>
            <a:bodyPr wrap="none">
              <a:spAutoFit/>
            </a:bodyPr>
            <a:lstStyle/>
            <a:p>
              <a:r>
                <a:rPr lang="zh-CN" altLang="en-US" sz="2400" b="1" dirty="0" smtClean="0">
                  <a:solidFill>
                    <a:srgbClr val="002060"/>
                  </a:solidFill>
                  <a:latin typeface="微软雅黑" pitchFamily="34" charset="-122"/>
                  <a:ea typeface="微软雅黑" pitchFamily="34" charset="-122"/>
                </a:rPr>
                <a:t>技能竞赛</a:t>
              </a:r>
              <a:endParaRPr lang="zh-CN" altLang="en-US" sz="2400" b="1" dirty="0">
                <a:solidFill>
                  <a:srgbClr val="002060"/>
                </a:solidFill>
                <a:latin typeface="微软雅黑" pitchFamily="34" charset="-122"/>
                <a:ea typeface="微软雅黑" pitchFamily="34" charset="-122"/>
              </a:endParaRPr>
            </a:p>
          </p:txBody>
        </p:sp>
        <p:sp>
          <p:nvSpPr>
            <p:cNvPr id="23" name="矩形 22"/>
            <p:cNvSpPr/>
            <p:nvPr/>
          </p:nvSpPr>
          <p:spPr>
            <a:xfrm>
              <a:off x="701751" y="1902669"/>
              <a:ext cx="3621505" cy="4450608"/>
            </a:xfrm>
            <a:prstGeom prst="rect">
              <a:avLst/>
            </a:pr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endParaRPr>
            </a:p>
          </p:txBody>
        </p:sp>
        <p:sp>
          <p:nvSpPr>
            <p:cNvPr id="24" name="矩形 23"/>
            <p:cNvSpPr/>
            <p:nvPr/>
          </p:nvSpPr>
          <p:spPr>
            <a:xfrm>
              <a:off x="722856" y="2197247"/>
              <a:ext cx="383232" cy="3693319"/>
            </a:xfrm>
            <a:prstGeom prst="rect">
              <a:avLst/>
            </a:prstGeom>
          </p:spPr>
          <p:txBody>
            <a:bodyPr wrap="square">
              <a:spAutoFit/>
            </a:bodyPr>
            <a:lstStyle/>
            <a:p>
              <a:r>
                <a:rPr lang="zh-CN" altLang="en-US" b="1" dirty="0" smtClean="0">
                  <a:solidFill>
                    <a:srgbClr val="080808"/>
                  </a:solidFill>
                  <a:latin typeface="微软雅黑" pitchFamily="34" charset="-122"/>
                  <a:ea typeface="微软雅黑" pitchFamily="34" charset="-122"/>
                </a:rPr>
                <a:t>化工</a:t>
              </a:r>
              <a:r>
                <a:rPr lang="zh-CN" altLang="en-US" b="1" dirty="0">
                  <a:solidFill>
                    <a:srgbClr val="080808"/>
                  </a:solidFill>
                  <a:latin typeface="微软雅黑" pitchFamily="34" charset="-122"/>
                  <a:ea typeface="微软雅黑" pitchFamily="34" charset="-122"/>
                </a:rPr>
                <a:t>生产技术赛项</a:t>
              </a:r>
              <a:r>
                <a:rPr lang="zh-CN" altLang="en-US" b="1" dirty="0" smtClean="0">
                  <a:solidFill>
                    <a:srgbClr val="080808"/>
                  </a:solidFill>
                  <a:latin typeface="微软雅黑" pitchFamily="34" charset="-122"/>
                  <a:ea typeface="微软雅黑" pitchFamily="34" charset="-122"/>
                </a:rPr>
                <a:t>团体一等奖</a:t>
              </a:r>
              <a:endParaRPr lang="zh-CN" altLang="en-US" b="1" dirty="0">
                <a:solidFill>
                  <a:srgbClr val="080808"/>
                </a:solidFill>
                <a:latin typeface="微软雅黑" pitchFamily="34" charset="-122"/>
                <a:ea typeface="微软雅黑" pitchFamily="34" charset="-122"/>
              </a:endParaRPr>
            </a:p>
          </p:txBody>
        </p:sp>
        <p:pic>
          <p:nvPicPr>
            <p:cNvPr id="25" name="Picture 2" descr="http://www.hnhgzy.com/upload/img/20160520/44541463731762.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72412" y="2064319"/>
              <a:ext cx="3010080" cy="1969612"/>
            </a:xfrm>
            <a:prstGeom prst="rect">
              <a:avLst/>
            </a:prstGeom>
            <a:noFill/>
            <a:ln w="19050">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3" descr="E:\湖南化工职业技术学院\2016-2017下学期\咸阳职业技术学院\图片4.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46074" y="4224402"/>
              <a:ext cx="3012150" cy="1961798"/>
            </a:xfrm>
            <a:prstGeom prst="rect">
              <a:avLst/>
            </a:prstGeom>
            <a:noFill/>
            <a:ln w="19050">
              <a:solidFill>
                <a:srgbClr val="00206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7" name="组合 26"/>
          <p:cNvGrpSpPr/>
          <p:nvPr/>
        </p:nvGrpSpPr>
        <p:grpSpPr>
          <a:xfrm>
            <a:off x="4223792" y="1338167"/>
            <a:ext cx="3592015" cy="5053851"/>
            <a:chOff x="4619673" y="1292641"/>
            <a:chExt cx="3592015" cy="5053851"/>
          </a:xfrm>
        </p:grpSpPr>
        <p:sp>
          <p:nvSpPr>
            <p:cNvPr id="28" name="矩形 27"/>
            <p:cNvSpPr/>
            <p:nvPr/>
          </p:nvSpPr>
          <p:spPr>
            <a:xfrm>
              <a:off x="5854746" y="1292641"/>
              <a:ext cx="1415772" cy="461665"/>
            </a:xfrm>
            <a:prstGeom prst="rect">
              <a:avLst/>
            </a:prstGeom>
          </p:spPr>
          <p:txBody>
            <a:bodyPr wrap="none">
              <a:spAutoFit/>
            </a:bodyPr>
            <a:lstStyle/>
            <a:p>
              <a:r>
                <a:rPr lang="zh-CN" altLang="en-US" sz="2400" b="1" dirty="0" smtClean="0">
                  <a:solidFill>
                    <a:srgbClr val="002060"/>
                  </a:solidFill>
                  <a:latin typeface="微软雅黑" pitchFamily="34" charset="-122"/>
                  <a:ea typeface="微软雅黑" pitchFamily="34" charset="-122"/>
                </a:rPr>
                <a:t>学历提升</a:t>
              </a:r>
              <a:endParaRPr lang="zh-CN" altLang="en-US" sz="2400" b="1" dirty="0">
                <a:solidFill>
                  <a:srgbClr val="002060"/>
                </a:solidFill>
                <a:latin typeface="微软雅黑" pitchFamily="34" charset="-122"/>
                <a:ea typeface="微软雅黑" pitchFamily="34" charset="-122"/>
              </a:endParaRPr>
            </a:p>
          </p:txBody>
        </p:sp>
        <p:sp>
          <p:nvSpPr>
            <p:cNvPr id="29" name="矩形 28"/>
            <p:cNvSpPr/>
            <p:nvPr/>
          </p:nvSpPr>
          <p:spPr>
            <a:xfrm>
              <a:off x="4619673" y="1906976"/>
              <a:ext cx="3592015" cy="4439516"/>
            </a:xfrm>
            <a:prstGeom prst="rect">
              <a:avLst/>
            </a:pr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endParaRPr>
            </a:p>
          </p:txBody>
        </p:sp>
        <p:sp>
          <p:nvSpPr>
            <p:cNvPr id="32" name="矩形 31"/>
            <p:cNvSpPr/>
            <p:nvPr/>
          </p:nvSpPr>
          <p:spPr>
            <a:xfrm>
              <a:off x="4667283" y="2753400"/>
              <a:ext cx="383232" cy="2862322"/>
            </a:xfrm>
            <a:prstGeom prst="rect">
              <a:avLst/>
            </a:prstGeom>
          </p:spPr>
          <p:txBody>
            <a:bodyPr wrap="square">
              <a:spAutoFit/>
            </a:bodyPr>
            <a:lstStyle/>
            <a:p>
              <a:r>
                <a:rPr lang="zh-CN" altLang="en-US" b="1" dirty="0" smtClean="0">
                  <a:solidFill>
                    <a:srgbClr val="080808"/>
                  </a:solidFill>
                  <a:latin typeface="微软雅黑" pitchFamily="34" charset="-122"/>
                  <a:ea typeface="微软雅黑" pitchFamily="34" charset="-122"/>
                </a:rPr>
                <a:t>与吉首</a:t>
              </a:r>
              <a:r>
                <a:rPr lang="zh-CN" altLang="en-US" b="1" dirty="0" smtClean="0">
                  <a:solidFill>
                    <a:srgbClr val="080808"/>
                  </a:solidFill>
                  <a:latin typeface="微软雅黑" pitchFamily="34" charset="-122"/>
                  <a:ea typeface="微软雅黑" pitchFamily="34" charset="-122"/>
                </a:rPr>
                <a:t>大学等</a:t>
              </a:r>
              <a:r>
                <a:rPr lang="zh-CN" altLang="en-US" b="1" dirty="0" smtClean="0">
                  <a:solidFill>
                    <a:srgbClr val="080808"/>
                  </a:solidFill>
                  <a:latin typeface="微软雅黑" pitchFamily="34" charset="-122"/>
                  <a:ea typeface="微软雅黑" pitchFamily="34" charset="-122"/>
                </a:rPr>
                <a:t>专本衔接</a:t>
              </a:r>
              <a:endParaRPr lang="zh-CN" altLang="en-US" b="1" dirty="0">
                <a:solidFill>
                  <a:srgbClr val="080808"/>
                </a:solidFill>
                <a:latin typeface="微软雅黑" pitchFamily="34" charset="-122"/>
                <a:ea typeface="微软雅黑" pitchFamily="34" charset="-122"/>
              </a:endParaRPr>
            </a:p>
          </p:txBody>
        </p:sp>
        <p:pic>
          <p:nvPicPr>
            <p:cNvPr id="34" name="Picture 3" descr="E:\湖南化工职业技术学院\2016-2017上学期\应用化工技术专业\单招专业宣传\IMG_1490 - 副本.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093747" y="2066682"/>
              <a:ext cx="2982613" cy="1964887"/>
            </a:xfrm>
            <a:prstGeom prst="rect">
              <a:avLst/>
            </a:prstGeom>
            <a:noFill/>
            <a:ln w="19050">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35" name="Picture 4" descr="E:\湖南化工职业技术学院\2016-2017上学期\应用化工技术专业\单招专业宣传\IMG_1487.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093747" y="4228770"/>
              <a:ext cx="2982614" cy="1953062"/>
            </a:xfrm>
            <a:prstGeom prst="rect">
              <a:avLst/>
            </a:prstGeom>
            <a:noFill/>
            <a:ln w="19050">
              <a:solidFill>
                <a:srgbClr val="00206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36" name="组合 35"/>
          <p:cNvGrpSpPr/>
          <p:nvPr/>
        </p:nvGrpSpPr>
        <p:grpSpPr>
          <a:xfrm>
            <a:off x="8086618" y="1338167"/>
            <a:ext cx="3592015" cy="5070055"/>
            <a:chOff x="8400102" y="1292641"/>
            <a:chExt cx="3592015" cy="5070055"/>
          </a:xfrm>
        </p:grpSpPr>
        <p:sp>
          <p:nvSpPr>
            <p:cNvPr id="37" name="矩形 36"/>
            <p:cNvSpPr/>
            <p:nvPr/>
          </p:nvSpPr>
          <p:spPr>
            <a:xfrm>
              <a:off x="9342710" y="1292641"/>
              <a:ext cx="1723549" cy="461665"/>
            </a:xfrm>
            <a:prstGeom prst="rect">
              <a:avLst/>
            </a:prstGeom>
          </p:spPr>
          <p:txBody>
            <a:bodyPr wrap="none">
              <a:spAutoFit/>
            </a:bodyPr>
            <a:lstStyle/>
            <a:p>
              <a:r>
                <a:rPr lang="zh-CN" altLang="en-US" sz="2400" b="1" dirty="0" smtClean="0">
                  <a:solidFill>
                    <a:srgbClr val="002060"/>
                  </a:solidFill>
                  <a:latin typeface="微软雅黑" pitchFamily="34" charset="-122"/>
                  <a:ea typeface="微软雅黑" pitchFamily="34" charset="-122"/>
                </a:rPr>
                <a:t>国际化培养</a:t>
              </a:r>
              <a:endParaRPr lang="zh-CN" altLang="en-US" sz="2400" b="1" dirty="0">
                <a:solidFill>
                  <a:srgbClr val="002060"/>
                </a:solidFill>
                <a:latin typeface="微软雅黑" pitchFamily="34" charset="-122"/>
                <a:ea typeface="微软雅黑" pitchFamily="34" charset="-122"/>
              </a:endParaRPr>
            </a:p>
          </p:txBody>
        </p:sp>
        <p:sp>
          <p:nvSpPr>
            <p:cNvPr id="38" name="矩形 37"/>
            <p:cNvSpPr/>
            <p:nvPr/>
          </p:nvSpPr>
          <p:spPr>
            <a:xfrm>
              <a:off x="8400102" y="1902669"/>
              <a:ext cx="3592015" cy="4460027"/>
            </a:xfrm>
            <a:prstGeom prst="rect">
              <a:avLst/>
            </a:pr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endParaRPr>
            </a:p>
          </p:txBody>
        </p:sp>
        <p:sp>
          <p:nvSpPr>
            <p:cNvPr id="39" name="矩形 38"/>
            <p:cNvSpPr/>
            <p:nvPr/>
          </p:nvSpPr>
          <p:spPr>
            <a:xfrm>
              <a:off x="8423755" y="1906976"/>
              <a:ext cx="383232" cy="2246769"/>
            </a:xfrm>
            <a:prstGeom prst="rect">
              <a:avLst/>
            </a:prstGeom>
          </p:spPr>
          <p:txBody>
            <a:bodyPr wrap="square">
              <a:spAutoFit/>
            </a:bodyPr>
            <a:lstStyle/>
            <a:p>
              <a:r>
                <a:rPr lang="zh-CN" altLang="en-US" sz="1400" b="1" dirty="0" smtClean="0">
                  <a:solidFill>
                    <a:srgbClr val="080808"/>
                  </a:solidFill>
                  <a:latin typeface="微软雅黑" pitchFamily="34" charset="-122"/>
                  <a:ea typeface="微软雅黑" pitchFamily="34" charset="-122"/>
                </a:rPr>
                <a:t>马来西亚英迪大学访学</a:t>
              </a:r>
              <a:endParaRPr lang="zh-CN" altLang="en-US" sz="1400" b="1" dirty="0">
                <a:solidFill>
                  <a:srgbClr val="080808"/>
                </a:solidFill>
                <a:latin typeface="微软雅黑" pitchFamily="34" charset="-122"/>
                <a:ea typeface="微软雅黑" pitchFamily="34" charset="-122"/>
              </a:endParaRPr>
            </a:p>
          </p:txBody>
        </p:sp>
        <p:sp>
          <p:nvSpPr>
            <p:cNvPr id="40" name="矩形 39"/>
            <p:cNvSpPr/>
            <p:nvPr/>
          </p:nvSpPr>
          <p:spPr>
            <a:xfrm>
              <a:off x="8423102" y="4329114"/>
              <a:ext cx="383232" cy="1815882"/>
            </a:xfrm>
            <a:prstGeom prst="rect">
              <a:avLst/>
            </a:prstGeom>
          </p:spPr>
          <p:txBody>
            <a:bodyPr wrap="square">
              <a:spAutoFit/>
            </a:bodyPr>
            <a:lstStyle/>
            <a:p>
              <a:r>
                <a:rPr lang="zh-CN" altLang="en-US" sz="1400" b="1" dirty="0" smtClean="0">
                  <a:solidFill>
                    <a:srgbClr val="080808"/>
                  </a:solidFill>
                  <a:latin typeface="微软雅黑" pitchFamily="34" charset="-122"/>
                  <a:ea typeface="微软雅黑" pitchFamily="34" charset="-122"/>
                </a:rPr>
                <a:t>专业课程双语授课</a:t>
              </a:r>
              <a:endParaRPr lang="zh-CN" altLang="en-US" sz="1400" b="1" dirty="0">
                <a:solidFill>
                  <a:srgbClr val="080808"/>
                </a:solidFill>
                <a:latin typeface="微软雅黑" pitchFamily="34" charset="-122"/>
                <a:ea typeface="微软雅黑" pitchFamily="34" charset="-122"/>
              </a:endParaRPr>
            </a:p>
          </p:txBody>
        </p:sp>
        <p:pic>
          <p:nvPicPr>
            <p:cNvPr id="41" name="Picture 2" descr="E:\湖南化工职业技术学院\2016-2017上学期\应用化工技术专业\单招专业宣传\图片2.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840034" y="2072288"/>
              <a:ext cx="3008537" cy="1953674"/>
            </a:xfrm>
            <a:prstGeom prst="rect">
              <a:avLst/>
            </a:prstGeom>
            <a:noFill/>
            <a:ln w="19050">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42" name="Picture 5"/>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847088" y="4215025"/>
              <a:ext cx="3001483" cy="1980552"/>
            </a:xfrm>
            <a:prstGeom prst="rect">
              <a:avLst/>
            </a:prstGeom>
            <a:noFill/>
            <a:ln w="19050">
              <a:solidFill>
                <a:srgbClr val="002060"/>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ustDataLst>
      <p:tags r:id="rId1"/>
    </p:custDataLst>
    <p:extLst>
      <p:ext uri="{BB962C8B-B14F-4D97-AF65-F5344CB8AC3E}">
        <p14:creationId xmlns:p14="http://schemas.microsoft.com/office/powerpoint/2010/main" val="27018351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向天歌演示原创作品：www.TopPPT.cn)"/>
          <p:cNvSpPr/>
          <p:nvPr>
            <p:custDataLst>
              <p:tags r:id="rId2"/>
            </p:custDataLst>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5" name="Rectangle 4      (向天歌演示原创作品：www.TopPPT.cn)"/>
          <p:cNvSpPr/>
          <p:nvPr>
            <p:custDataLst>
              <p:tags r:id="rId3"/>
            </p:custDataLst>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6" name="Rectangle 5      (向天歌演示原创作品：www.TopPPT.cn)"/>
          <p:cNvSpPr/>
          <p:nvPr>
            <p:custDataLst>
              <p:tags r:id="rId4"/>
            </p:custDataLst>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6149" name="TextBox 6      (向天歌演示原创作品：www.TopPPT.cn)"/>
          <p:cNvSpPr txBox="1"/>
          <p:nvPr>
            <p:custDataLst>
              <p:tags r:id="rId5"/>
            </p:custDataLst>
          </p:nvPr>
        </p:nvSpPr>
        <p:spPr>
          <a:xfrm>
            <a:off x="681038" y="304800"/>
            <a:ext cx="877887" cy="460375"/>
          </a:xfrm>
          <a:prstGeom prst="rect">
            <a:avLst/>
          </a:prstGeom>
          <a:noFill/>
          <a:ln w="9525">
            <a:noFill/>
          </a:ln>
        </p:spPr>
        <p:txBody>
          <a:bodyPr>
            <a:spAutoFit/>
          </a:bodyPr>
          <a:lstStyle/>
          <a:p>
            <a:pPr lvl="0" eaLnBrk="1" hangingPunct="1"/>
            <a:r>
              <a:rPr lang="zh-CN" altLang="en-US" sz="2400" b="1" dirty="0">
                <a:latin typeface="微软雅黑" pitchFamily="34" charset="-122"/>
                <a:ea typeface="微软雅黑" pitchFamily="34" charset="-122"/>
              </a:rPr>
              <a:t>目录</a:t>
            </a:r>
          </a:p>
        </p:txBody>
      </p:sp>
      <p:grpSp>
        <p:nvGrpSpPr>
          <p:cNvPr id="12" name="组合 11"/>
          <p:cNvGrpSpPr/>
          <p:nvPr/>
        </p:nvGrpSpPr>
        <p:grpSpPr>
          <a:xfrm>
            <a:off x="7453684" y="1617200"/>
            <a:ext cx="3892550" cy="792163"/>
            <a:chOff x="7447334" y="1617200"/>
            <a:chExt cx="3892550" cy="792163"/>
          </a:xfrm>
        </p:grpSpPr>
        <p:sp>
          <p:nvSpPr>
            <p:cNvPr id="17" name="Rectangle 16      (向天歌演示原创作品：www.TopPPT.cn)"/>
            <p:cNvSpPr/>
            <p:nvPr>
              <p:custDataLst>
                <p:tags r:id="rId15"/>
              </p:custDataLst>
            </p:nvPr>
          </p:nvSpPr>
          <p:spPr>
            <a:xfrm>
              <a:off x="7452096" y="1617200"/>
              <a:ext cx="3887788" cy="792163"/>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2" name="Rectangle 1      (向天歌演示原创作品：www.TopPPT.cn)"/>
            <p:cNvSpPr/>
            <p:nvPr>
              <p:custDataLst>
                <p:tags r:id="rId16"/>
              </p:custDataLst>
            </p:nvPr>
          </p:nvSpPr>
          <p:spPr>
            <a:xfrm>
              <a:off x="7447334" y="1617200"/>
              <a:ext cx="868363" cy="792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rPr>
                <a:t>1</a:t>
              </a:r>
              <a:endParaRPr kumimoji="0" lang="zh-CN" altLang="en-US" sz="2400" b="1" i="0" u="none" strike="noStrike" kern="1200" cap="none" spc="0" normalizeH="0" baseline="0" noProof="0" dirty="0">
                <a:ln>
                  <a:noFill/>
                </a:ln>
                <a:solidFill>
                  <a:schemeClr val="tx1"/>
                </a:solidFill>
                <a:effectLst/>
                <a:uLnTx/>
                <a:uFillTx/>
                <a:latin typeface="微软雅黑" pitchFamily="34" charset="-122"/>
                <a:ea typeface="微软雅黑" pitchFamily="34" charset="-122"/>
              </a:endParaRPr>
            </a:p>
          </p:txBody>
        </p:sp>
        <p:sp>
          <p:nvSpPr>
            <p:cNvPr id="6161" name="TextBox 21      (向天歌演示原创作品：www.TopPPT.cn)"/>
            <p:cNvSpPr txBox="1"/>
            <p:nvPr>
              <p:custDataLst>
                <p:tags r:id="rId17"/>
              </p:custDataLst>
            </p:nvPr>
          </p:nvSpPr>
          <p:spPr>
            <a:xfrm>
              <a:off x="8836396" y="1820400"/>
              <a:ext cx="2089150" cy="461963"/>
            </a:xfrm>
            <a:prstGeom prst="rect">
              <a:avLst/>
            </a:prstGeom>
            <a:noFill/>
            <a:ln w="9525">
              <a:noFill/>
            </a:ln>
          </p:spPr>
          <p:txBody>
            <a:bodyPr>
              <a:spAutoFit/>
            </a:bodyPr>
            <a:lstStyle/>
            <a:p>
              <a:pPr lvl="0" eaLnBrk="1" hangingPunct="1"/>
              <a:r>
                <a:rPr lang="zh-CN" altLang="en-US" sz="2400" b="1" dirty="0" smtClean="0">
                  <a:solidFill>
                    <a:schemeClr val="bg1">
                      <a:lumMod val="50000"/>
                    </a:schemeClr>
                  </a:solidFill>
                  <a:latin typeface="微软雅黑" pitchFamily="34" charset="-122"/>
                  <a:ea typeface="微软雅黑" pitchFamily="34" charset="-122"/>
                </a:rPr>
                <a:t>专业</a:t>
              </a:r>
              <a:r>
                <a:rPr lang="zh-CN" altLang="en-US" sz="2400" b="1" dirty="0">
                  <a:solidFill>
                    <a:schemeClr val="bg1">
                      <a:lumMod val="50000"/>
                    </a:schemeClr>
                  </a:solidFill>
                  <a:latin typeface="微软雅黑" pitchFamily="34" charset="-122"/>
                  <a:ea typeface="微软雅黑" pitchFamily="34" charset="-122"/>
                </a:rPr>
                <a:t>基本情况</a:t>
              </a:r>
            </a:p>
          </p:txBody>
        </p:sp>
      </p:grpSp>
      <p:grpSp>
        <p:nvGrpSpPr>
          <p:cNvPr id="8" name="组合 7"/>
          <p:cNvGrpSpPr/>
          <p:nvPr/>
        </p:nvGrpSpPr>
        <p:grpSpPr>
          <a:xfrm>
            <a:off x="7455271" y="2777028"/>
            <a:ext cx="3890963" cy="792163"/>
            <a:chOff x="7448921" y="2492375"/>
            <a:chExt cx="3890963" cy="792163"/>
          </a:xfrm>
        </p:grpSpPr>
        <p:sp>
          <p:nvSpPr>
            <p:cNvPr id="18" name="Rectangle 17      (向天歌演示原创作品：www.TopPPT.cn)"/>
            <p:cNvSpPr/>
            <p:nvPr>
              <p:custDataLst>
                <p:tags r:id="rId12"/>
              </p:custDataLst>
            </p:nvPr>
          </p:nvSpPr>
          <p:spPr>
            <a:xfrm>
              <a:off x="7452096" y="2492375"/>
              <a:ext cx="3887788" cy="792163"/>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13" name="Rectangle 12      (向天歌演示原创作品：www.TopPPT.cn)"/>
            <p:cNvSpPr/>
            <p:nvPr>
              <p:custDataLst>
                <p:tags r:id="rId13"/>
              </p:custDataLst>
            </p:nvPr>
          </p:nvSpPr>
          <p:spPr>
            <a:xfrm>
              <a:off x="7448921" y="2492375"/>
              <a:ext cx="868363" cy="792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rPr>
                <a:t>2</a:t>
              </a:r>
              <a:endParaRPr kumimoji="0" lang="zh-CN" altLang="en-US" sz="2400" b="1" i="0" u="none" strike="noStrike" kern="1200" cap="none" spc="0" normalizeH="0" baseline="0" noProof="0" dirty="0">
                <a:ln>
                  <a:noFill/>
                </a:ln>
                <a:solidFill>
                  <a:schemeClr val="tx1"/>
                </a:solidFill>
                <a:effectLst/>
                <a:uLnTx/>
                <a:uFillTx/>
                <a:latin typeface="微软雅黑" pitchFamily="34" charset="-122"/>
                <a:ea typeface="微软雅黑" pitchFamily="34" charset="-122"/>
              </a:endParaRPr>
            </a:p>
          </p:txBody>
        </p:sp>
        <p:sp>
          <p:nvSpPr>
            <p:cNvPr id="6167" name="TextBox 42      (向天歌演示原创作品：www.TopPPT.cn)"/>
            <p:cNvSpPr txBox="1"/>
            <p:nvPr>
              <p:custDataLst>
                <p:tags r:id="rId14"/>
              </p:custDataLst>
            </p:nvPr>
          </p:nvSpPr>
          <p:spPr>
            <a:xfrm>
              <a:off x="8326809" y="2693988"/>
              <a:ext cx="3013075" cy="461665"/>
            </a:xfrm>
            <a:prstGeom prst="rect">
              <a:avLst/>
            </a:prstGeom>
            <a:noFill/>
            <a:ln w="9525">
              <a:noFill/>
            </a:ln>
          </p:spPr>
          <p:txBody>
            <a:bodyPr wrap="square">
              <a:spAutoFit/>
            </a:bodyPr>
            <a:lstStyle/>
            <a:p>
              <a:pPr lvl="0" algn="ctr" eaLnBrk="1" hangingPunct="1"/>
              <a:r>
                <a:rPr lang="zh-CN" altLang="en-US" sz="2400" b="1" dirty="0" smtClean="0">
                  <a:solidFill>
                    <a:schemeClr val="bg1"/>
                  </a:solidFill>
                  <a:latin typeface="微软雅黑" pitchFamily="34" charset="-122"/>
                  <a:ea typeface="微软雅黑" pitchFamily="34" charset="-122"/>
                </a:rPr>
                <a:t>打造</a:t>
              </a:r>
              <a:r>
                <a:rPr lang="zh-CN" altLang="en-US" sz="2400" b="1" dirty="0">
                  <a:solidFill>
                    <a:schemeClr val="bg1"/>
                  </a:solidFill>
                  <a:latin typeface="微软雅黑" pitchFamily="34" charset="-122"/>
                  <a:ea typeface="微软雅黑" pitchFamily="34" charset="-122"/>
                </a:rPr>
                <a:t>专业建设两链</a:t>
              </a:r>
            </a:p>
          </p:txBody>
        </p:sp>
      </p:grpSp>
      <p:grpSp>
        <p:nvGrpSpPr>
          <p:cNvPr id="7" name="组合 6"/>
          <p:cNvGrpSpPr/>
          <p:nvPr/>
        </p:nvGrpSpPr>
        <p:grpSpPr>
          <a:xfrm>
            <a:off x="7453684" y="3936856"/>
            <a:ext cx="3892550" cy="792163"/>
            <a:chOff x="7447334" y="3362325"/>
            <a:chExt cx="3892550" cy="792163"/>
          </a:xfrm>
        </p:grpSpPr>
        <p:sp>
          <p:nvSpPr>
            <p:cNvPr id="9" name="Rectangle 8      (向天歌演示原创作品：www.TopPPT.cn)"/>
            <p:cNvSpPr/>
            <p:nvPr>
              <p:custDataLst>
                <p:tags r:id="rId9"/>
              </p:custDataLst>
            </p:nvPr>
          </p:nvSpPr>
          <p:spPr>
            <a:xfrm>
              <a:off x="7452096" y="3362325"/>
              <a:ext cx="3887788" cy="792163"/>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14" name="Rectangle 13      (向天歌演示原创作品：www.TopPPT.cn)"/>
            <p:cNvSpPr/>
            <p:nvPr>
              <p:custDataLst>
                <p:tags r:id="rId10"/>
              </p:custDataLst>
            </p:nvPr>
          </p:nvSpPr>
          <p:spPr>
            <a:xfrm>
              <a:off x="7447334" y="3362325"/>
              <a:ext cx="868363" cy="790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rPr>
                <a:t>3</a:t>
              </a:r>
              <a:endParaRPr kumimoji="0" lang="zh-CN" altLang="en-US" sz="2400" b="1" i="0" u="none" strike="noStrike" kern="1200" cap="none" spc="0" normalizeH="0" baseline="0" noProof="0" dirty="0">
                <a:ln>
                  <a:noFill/>
                </a:ln>
                <a:solidFill>
                  <a:schemeClr val="tx1"/>
                </a:solidFill>
                <a:effectLst/>
                <a:uLnTx/>
                <a:uFillTx/>
                <a:latin typeface="微软雅黑" pitchFamily="34" charset="-122"/>
                <a:ea typeface="微软雅黑" pitchFamily="34" charset="-122"/>
              </a:endParaRPr>
            </a:p>
          </p:txBody>
        </p:sp>
        <p:sp>
          <p:nvSpPr>
            <p:cNvPr id="6168" name="TextBox 43      (向天歌演示原创作品：www.TopPPT.cn)"/>
            <p:cNvSpPr txBox="1"/>
            <p:nvPr>
              <p:custDataLst>
                <p:tags r:id="rId11"/>
              </p:custDataLst>
            </p:nvPr>
          </p:nvSpPr>
          <p:spPr>
            <a:xfrm>
              <a:off x="8326809" y="3554413"/>
              <a:ext cx="3013075" cy="461665"/>
            </a:xfrm>
            <a:prstGeom prst="rect">
              <a:avLst/>
            </a:prstGeom>
            <a:noFill/>
            <a:ln w="9525">
              <a:noFill/>
            </a:ln>
          </p:spPr>
          <p:txBody>
            <a:bodyPr wrap="square">
              <a:spAutoFit/>
            </a:bodyPr>
            <a:lstStyle/>
            <a:p>
              <a:pPr lvl="0" algn="ctr" eaLnBrk="1" hangingPunct="1"/>
              <a:r>
                <a:rPr lang="zh-CN" altLang="en-US" sz="2400" b="1" dirty="0" smtClean="0">
                  <a:solidFill>
                    <a:schemeClr val="bg1">
                      <a:lumMod val="50000"/>
                    </a:schemeClr>
                  </a:solidFill>
                  <a:latin typeface="微软雅黑" pitchFamily="34" charset="-122"/>
                  <a:ea typeface="微软雅黑" pitchFamily="34" charset="-122"/>
                </a:rPr>
                <a:t>推进</a:t>
              </a:r>
              <a:r>
                <a:rPr lang="en-US" altLang="zh-CN" sz="2400" b="1" dirty="0" smtClean="0">
                  <a:solidFill>
                    <a:schemeClr val="bg1">
                      <a:lumMod val="50000"/>
                    </a:schemeClr>
                  </a:solidFill>
                  <a:latin typeface="微软雅黑" pitchFamily="34" charset="-122"/>
                  <a:ea typeface="微软雅黑" pitchFamily="34" charset="-122"/>
                </a:rPr>
                <a:t>8</a:t>
              </a:r>
              <a:r>
                <a:rPr lang="zh-CN" altLang="en-US" sz="2400" b="1" dirty="0">
                  <a:solidFill>
                    <a:schemeClr val="bg1">
                      <a:lumMod val="50000"/>
                    </a:schemeClr>
                  </a:solidFill>
                  <a:latin typeface="微软雅黑" pitchFamily="34" charset="-122"/>
                  <a:ea typeface="微软雅黑" pitchFamily="34" charset="-122"/>
                </a:rPr>
                <a:t>字螺旋诊改</a:t>
              </a:r>
            </a:p>
          </p:txBody>
        </p:sp>
      </p:grpSp>
      <p:grpSp>
        <p:nvGrpSpPr>
          <p:cNvPr id="3" name="组合 2"/>
          <p:cNvGrpSpPr/>
          <p:nvPr/>
        </p:nvGrpSpPr>
        <p:grpSpPr>
          <a:xfrm>
            <a:off x="7456859" y="5096684"/>
            <a:ext cx="3889375" cy="792163"/>
            <a:chOff x="7456859" y="5096684"/>
            <a:chExt cx="3889375" cy="792163"/>
          </a:xfrm>
        </p:grpSpPr>
        <p:sp>
          <p:nvSpPr>
            <p:cNvPr id="10" name="Rectangle 9      (向天歌演示原创作品：www.TopPPT.cn)"/>
            <p:cNvSpPr/>
            <p:nvPr>
              <p:custDataLst>
                <p:tags r:id="rId6"/>
              </p:custDataLst>
            </p:nvPr>
          </p:nvSpPr>
          <p:spPr>
            <a:xfrm>
              <a:off x="7456859" y="5096684"/>
              <a:ext cx="3889375" cy="792163"/>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schemeClr val="lt1"/>
                </a:solidFill>
                <a:effectLst/>
                <a:uLnTx/>
                <a:uFillTx/>
                <a:latin typeface="+mn-lt"/>
                <a:ea typeface="微软雅黑" pitchFamily="34" charset="-122"/>
                <a:cs typeface="+mn-cs"/>
              </a:endParaRPr>
            </a:p>
          </p:txBody>
        </p:sp>
        <p:sp>
          <p:nvSpPr>
            <p:cNvPr id="15" name="Rectangle 14      (向天歌演示原创作品：www.TopPPT.cn)"/>
            <p:cNvSpPr/>
            <p:nvPr>
              <p:custDataLst>
                <p:tags r:id="rId7"/>
              </p:custDataLst>
            </p:nvPr>
          </p:nvSpPr>
          <p:spPr>
            <a:xfrm>
              <a:off x="7456859" y="5096684"/>
              <a:ext cx="869950" cy="792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rPr>
                <a:t>4</a:t>
              </a:r>
              <a:endParaRPr kumimoji="0" lang="zh-CN" altLang="en-US" sz="2400" b="1" i="0" u="none" strike="noStrike" kern="1200" cap="none" spc="0" normalizeH="0" baseline="0" noProof="0" dirty="0">
                <a:ln>
                  <a:noFill/>
                </a:ln>
                <a:solidFill>
                  <a:schemeClr val="tx1"/>
                </a:solidFill>
                <a:effectLst/>
                <a:uLnTx/>
                <a:uFillTx/>
                <a:latin typeface="微软雅黑" pitchFamily="34" charset="-122"/>
                <a:ea typeface="微软雅黑" pitchFamily="34" charset="-122"/>
              </a:endParaRPr>
            </a:p>
          </p:txBody>
        </p:sp>
        <p:sp>
          <p:nvSpPr>
            <p:cNvPr id="6169" name="TextBox 44      (向天歌演示原创作品：www.TopPPT.cn)"/>
            <p:cNvSpPr txBox="1"/>
            <p:nvPr>
              <p:custDataLst>
                <p:tags r:id="rId8"/>
              </p:custDataLst>
            </p:nvPr>
          </p:nvSpPr>
          <p:spPr>
            <a:xfrm>
              <a:off x="8333159" y="5266546"/>
              <a:ext cx="3013075" cy="461665"/>
            </a:xfrm>
            <a:prstGeom prst="rect">
              <a:avLst/>
            </a:prstGeom>
            <a:noFill/>
            <a:ln w="9525">
              <a:noFill/>
            </a:ln>
          </p:spPr>
          <p:txBody>
            <a:bodyPr wrap="square">
              <a:spAutoFit/>
            </a:bodyPr>
            <a:lstStyle/>
            <a:p>
              <a:pPr lvl="0" algn="ctr" eaLnBrk="1" hangingPunct="1"/>
              <a:r>
                <a:rPr lang="zh-CN" altLang="en-US" sz="2400" b="1" dirty="0" smtClean="0">
                  <a:solidFill>
                    <a:schemeClr val="bg1">
                      <a:lumMod val="50000"/>
                    </a:schemeClr>
                  </a:solidFill>
                  <a:latin typeface="微软雅黑" pitchFamily="34" charset="-122"/>
                  <a:ea typeface="微软雅黑" pitchFamily="34" charset="-122"/>
                </a:rPr>
                <a:t>不足</a:t>
              </a:r>
              <a:r>
                <a:rPr lang="zh-CN" altLang="en-US" sz="2400" b="1" dirty="0">
                  <a:solidFill>
                    <a:schemeClr val="bg1">
                      <a:lumMod val="50000"/>
                    </a:schemeClr>
                  </a:solidFill>
                  <a:latin typeface="微软雅黑" pitchFamily="34" charset="-122"/>
                  <a:ea typeface="微软雅黑" pitchFamily="34" charset="-122"/>
                </a:rPr>
                <a:t>与改进之处</a:t>
              </a:r>
            </a:p>
          </p:txBody>
        </p:sp>
      </p:grpSp>
      <p:pic>
        <p:nvPicPr>
          <p:cNvPr id="6146" name="Picture 2" descr="C:\Users\Administrator\Desktop\2015090122000693760.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67408" y="1628775"/>
            <a:ext cx="6302629" cy="4262438"/>
          </a:xfrm>
          <a:prstGeom prst="rect">
            <a:avLst/>
          </a:prstGeom>
          <a:noFill/>
          <a:ln w="1905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5684770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2、3、4、5、6、7、8、9、10、11、12、13、15、16"/>
  <p:tag name="KSO_WM_TEMPLATE_CATEGORY" val="special"/>
  <p:tag name="KSO_WM_TEMPLATE_INDEX" val="20163116"/>
  <p:tag name="KSO_WM_TAG_VERSION" val="1.0"/>
  <p:tag name="KSO_WM_SLIDE_ID" val="special20163116_1"/>
  <p:tag name="KSO_WM_SLIDE_INDEX" val="1"/>
  <p:tag name="KSO_WM_SLIDE_ITEM_CNT" val="0"/>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6*i*10"/>
  <p:tag name="KSO_WM_TEMPLATE_CATEGORY" val="special"/>
  <p:tag name="KSO_WM_TEMPLATE_INDEX" val="20163116"/>
  <p:tag name="KSO_WM_UNIT_INDEX" val="10"/>
</p:tagLst>
</file>

<file path=ppt/tags/tag10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20"/>
  <p:tag name="KSO_WM_TEMPLATE_CATEGORY" val="special"/>
  <p:tag name="KSO_WM_TEMPLATE_INDEX" val="20163116"/>
  <p:tag name="KSO_WM_UNIT_INDEX" val="20"/>
</p:tagLst>
</file>

<file path=ppt/tags/tag10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21"/>
  <p:tag name="KSO_WM_TEMPLATE_CATEGORY" val="special"/>
  <p:tag name="KSO_WM_TEMPLATE_INDEX" val="20163116"/>
  <p:tag name="KSO_WM_UNIT_INDEX" val="21"/>
</p:tagLst>
</file>

<file path=ppt/tags/tag10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22"/>
  <p:tag name="KSO_WM_TEMPLATE_CATEGORY" val="special"/>
  <p:tag name="KSO_WM_TEMPLATE_INDEX" val="20163116"/>
  <p:tag name="KSO_WM_UNIT_INDEX" val="22"/>
</p:tagLst>
</file>

<file path=ppt/tags/tag10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3"/>
  <p:tag name="KSO_WM_TEMPLATE_CATEGORY" val="special"/>
  <p:tag name="KSO_WM_TEMPLATE_INDEX" val="20163116"/>
  <p:tag name="KSO_WM_UNIT_INDEX" val="3"/>
</p:tagLst>
</file>

<file path=ppt/tags/tag10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3"/>
  <p:tag name="KSO_WM_TEMPLATE_CATEGORY" val="special"/>
  <p:tag name="KSO_WM_TEMPLATE_INDEX" val="20163116"/>
  <p:tag name="KSO_WM_UNIT_INDEX" val="3"/>
</p:tagLst>
</file>

<file path=ppt/tags/tag10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3"/>
  <p:tag name="KSO_WM_TEMPLATE_CATEGORY" val="special"/>
  <p:tag name="KSO_WM_TEMPLATE_INDEX" val="20163116"/>
  <p:tag name="KSO_WM_UNIT_INDEX" val="3"/>
</p:tagLst>
</file>

<file path=ppt/tags/tag10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3"/>
  <p:tag name="KSO_WM_TEMPLATE_CATEGORY" val="special"/>
  <p:tag name="KSO_WM_TEMPLATE_INDEX" val="20163116"/>
  <p:tag name="KSO_WM_UNIT_INDEX" val="3"/>
</p:tagLst>
</file>

<file path=ppt/tags/tag10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5*i*10"/>
  <p:tag name="KSO_WM_TEMPLATE_CATEGORY" val="special"/>
  <p:tag name="KSO_WM_TEMPLATE_INDEX" val="20163116"/>
  <p:tag name="KSO_WM_UNIT_INDEX" val="10"/>
</p:tagLst>
</file>

<file path=ppt/tags/tag10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5*i*10"/>
  <p:tag name="KSO_WM_TEMPLATE_CATEGORY" val="special"/>
  <p:tag name="KSO_WM_TEMPLATE_INDEX" val="20163116"/>
  <p:tag name="KSO_WM_UNIT_INDEX" val="10"/>
</p:tagLst>
</file>

<file path=ppt/tags/tag109.xml><?xml version="1.0" encoding="utf-8"?>
<p:tagLst xmlns:a="http://schemas.openxmlformats.org/drawingml/2006/main" xmlns:r="http://schemas.openxmlformats.org/officeDocument/2006/relationships" xmlns:p="http://schemas.openxmlformats.org/presentationml/2006/main">
  <p:tag name="KSO_WM_TEMPLATE_CATEGORY" val="special"/>
  <p:tag name="KSO_WM_TEMPLATE_INDEX" val="20163116"/>
  <p:tag name="KSO_WM_TAG_VERSION" val="1.0"/>
  <p:tag name="KSO_WM_SLIDE_ID" val="special20163116_4"/>
  <p:tag name="KSO_WM_SLIDE_INDEX" val="4"/>
  <p:tag name="KSO_WM_SLIDE_ITEM_CNT" val="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6*i*11"/>
  <p:tag name="KSO_WM_TEMPLATE_CATEGORY" val="special"/>
  <p:tag name="KSO_WM_TEMPLATE_INDEX" val="20163116"/>
  <p:tag name="KSO_WM_UNIT_INDEX" val="11"/>
</p:tagLst>
</file>

<file path=ppt/tags/tag11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20"/>
  <p:tag name="KSO_WM_TEMPLATE_CATEGORY" val="special"/>
  <p:tag name="KSO_WM_TEMPLATE_INDEX" val="20163116"/>
  <p:tag name="KSO_WM_UNIT_INDEX" val="20"/>
</p:tagLst>
</file>

<file path=ppt/tags/tag11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21"/>
  <p:tag name="KSO_WM_TEMPLATE_CATEGORY" val="special"/>
  <p:tag name="KSO_WM_TEMPLATE_INDEX" val="20163116"/>
  <p:tag name="KSO_WM_UNIT_INDEX" val="21"/>
</p:tagLst>
</file>

<file path=ppt/tags/tag11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22"/>
  <p:tag name="KSO_WM_TEMPLATE_CATEGORY" val="special"/>
  <p:tag name="KSO_WM_TEMPLATE_INDEX" val="20163116"/>
  <p:tag name="KSO_WM_UNIT_INDEX" val="22"/>
</p:tagLst>
</file>

<file path=ppt/tags/tag11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22"/>
  <p:tag name="KSO_WM_TEMPLATE_CATEGORY" val="special"/>
  <p:tag name="KSO_WM_TEMPLATE_INDEX" val="20163116"/>
  <p:tag name="KSO_WM_UNIT_INDEX" val="22"/>
</p:tagLst>
</file>

<file path=ppt/tags/tag11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3"/>
  <p:tag name="KSO_WM_TEMPLATE_CATEGORY" val="special"/>
  <p:tag name="KSO_WM_TEMPLATE_INDEX" val="20163116"/>
  <p:tag name="KSO_WM_UNIT_INDEX" val="3"/>
</p:tagLst>
</file>

<file path=ppt/tags/tag11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3"/>
  <p:tag name="KSO_WM_TEMPLATE_CATEGORY" val="special"/>
  <p:tag name="KSO_WM_TEMPLATE_INDEX" val="20163116"/>
  <p:tag name="KSO_WM_UNIT_INDEX" val="3"/>
</p:tagLst>
</file>

<file path=ppt/tags/tag11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5*i*10"/>
  <p:tag name="KSO_WM_TEMPLATE_CATEGORY" val="special"/>
  <p:tag name="KSO_WM_TEMPLATE_INDEX" val="20163116"/>
  <p:tag name="KSO_WM_UNIT_INDEX" val="10"/>
</p:tagLst>
</file>

<file path=ppt/tags/tag11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5*i*10"/>
  <p:tag name="KSO_WM_TEMPLATE_CATEGORY" val="special"/>
  <p:tag name="KSO_WM_TEMPLATE_INDEX" val="20163116"/>
  <p:tag name="KSO_WM_UNIT_INDEX" val="10"/>
</p:tagLst>
</file>

<file path=ppt/tags/tag118.xml><?xml version="1.0" encoding="utf-8"?>
<p:tagLst xmlns:a="http://schemas.openxmlformats.org/drawingml/2006/main" xmlns:r="http://schemas.openxmlformats.org/officeDocument/2006/relationships" xmlns:p="http://schemas.openxmlformats.org/presentationml/2006/main">
  <p:tag name="KSO_WM_TEMPLATE_CATEGORY" val="special"/>
  <p:tag name="KSO_WM_TEMPLATE_INDEX" val="20163116"/>
  <p:tag name="KSO_WM_TAG_VERSION" val="1.0"/>
  <p:tag name="KSO_WM_SLIDE_ID" val="special20163116_3"/>
  <p:tag name="KSO_WM_SLIDE_INDEX" val="3"/>
  <p:tag name="KSO_WM_SLIDE_ITEM_CNT" val="0"/>
  <p:tag name="KSO_WM_BEAUTIFY_FLAG" val="#wm#"/>
</p:tagLst>
</file>

<file path=ppt/tags/tag11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0"/>
  <p:tag name="KSO_WM_TEMPLATE_CATEGORY" val="special"/>
  <p:tag name="KSO_WM_TEMPLATE_INDEX" val="20163116"/>
  <p:tag name="KSO_WM_UNIT_INDEX" val="0"/>
</p:tagLst>
</file>

<file path=ppt/tags/tag1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6*i*12"/>
  <p:tag name="KSO_WM_TEMPLATE_CATEGORY" val="special"/>
  <p:tag name="KSO_WM_TEMPLATE_INDEX" val="20163116"/>
  <p:tag name="KSO_WM_UNIT_INDEX" val="12"/>
</p:tagLst>
</file>

<file path=ppt/tags/tag12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1"/>
  <p:tag name="KSO_WM_TEMPLATE_CATEGORY" val="special"/>
  <p:tag name="KSO_WM_TEMPLATE_INDEX" val="20163116"/>
  <p:tag name="KSO_WM_UNIT_INDEX" val="1"/>
</p:tagLst>
</file>

<file path=ppt/tags/tag12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2"/>
  <p:tag name="KSO_WM_TEMPLATE_CATEGORY" val="special"/>
  <p:tag name="KSO_WM_TEMPLATE_INDEX" val="20163116"/>
  <p:tag name="KSO_WM_UNIT_INDEX" val="2"/>
</p:tagLst>
</file>

<file path=ppt/tags/tag12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3"/>
  <p:tag name="KSO_WM_TEMPLATE_CATEGORY" val="special"/>
  <p:tag name="KSO_WM_TEMPLATE_INDEX" val="20163116"/>
  <p:tag name="KSO_WM_UNIT_INDEX" val="3"/>
</p:tagLst>
</file>

<file path=ppt/tags/tag12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8"/>
  <p:tag name="KSO_WM_TEMPLATE_CATEGORY" val="special"/>
  <p:tag name="KSO_WM_TEMPLATE_INDEX" val="20163116"/>
  <p:tag name="KSO_WM_UNIT_INDEX" val="8"/>
</p:tagLst>
</file>

<file path=ppt/tags/tag12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13"/>
  <p:tag name="KSO_WM_TEMPLATE_CATEGORY" val="special"/>
  <p:tag name="KSO_WM_TEMPLATE_INDEX" val="20163116"/>
  <p:tag name="KSO_WM_UNIT_INDEX" val="13"/>
</p:tagLst>
</file>

<file path=ppt/tags/tag12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45"/>
  <p:tag name="KSO_WM_TEMPLATE_CATEGORY" val="special"/>
  <p:tag name="KSO_WM_TEMPLATE_INDEX" val="20163116"/>
  <p:tag name="KSO_WM_UNIT_INDEX" val="45"/>
</p:tagLst>
</file>

<file path=ppt/tags/tag12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7"/>
  <p:tag name="KSO_WM_TEMPLATE_CATEGORY" val="special"/>
  <p:tag name="KSO_WM_TEMPLATE_INDEX" val="20163116"/>
  <p:tag name="KSO_WM_UNIT_INDEX" val="7"/>
</p:tagLst>
</file>

<file path=ppt/tags/tag12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12"/>
  <p:tag name="KSO_WM_TEMPLATE_CATEGORY" val="special"/>
  <p:tag name="KSO_WM_TEMPLATE_INDEX" val="20163116"/>
  <p:tag name="KSO_WM_UNIT_INDEX" val="12"/>
</p:tagLst>
</file>

<file path=ppt/tags/tag12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44"/>
  <p:tag name="KSO_WM_TEMPLATE_CATEGORY" val="special"/>
  <p:tag name="KSO_WM_TEMPLATE_INDEX" val="20163116"/>
  <p:tag name="KSO_WM_UNIT_INDEX" val="44"/>
</p:tagLst>
</file>

<file path=ppt/tags/tag12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6"/>
  <p:tag name="KSO_WM_TEMPLATE_CATEGORY" val="special"/>
  <p:tag name="KSO_WM_TEMPLATE_INDEX" val="20163116"/>
  <p:tag name="KSO_WM_UNIT_INDEX" val="6"/>
</p:tagLst>
</file>

<file path=ppt/tags/tag1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6*i*13"/>
  <p:tag name="KSO_WM_TEMPLATE_CATEGORY" val="special"/>
  <p:tag name="KSO_WM_TEMPLATE_INDEX" val="20163116"/>
  <p:tag name="KSO_WM_UNIT_INDEX" val="13"/>
</p:tagLst>
</file>

<file path=ppt/tags/tag13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11"/>
  <p:tag name="KSO_WM_TEMPLATE_CATEGORY" val="special"/>
  <p:tag name="KSO_WM_TEMPLATE_INDEX" val="20163116"/>
  <p:tag name="KSO_WM_UNIT_INDEX" val="11"/>
</p:tagLst>
</file>

<file path=ppt/tags/tag13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43"/>
  <p:tag name="KSO_WM_TEMPLATE_CATEGORY" val="special"/>
  <p:tag name="KSO_WM_TEMPLATE_INDEX" val="20163116"/>
  <p:tag name="KSO_WM_UNIT_INDEX" val="43"/>
</p:tagLst>
</file>

<file path=ppt/tags/tag13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5"/>
  <p:tag name="KSO_WM_TEMPLATE_CATEGORY" val="special"/>
  <p:tag name="KSO_WM_TEMPLATE_INDEX" val="20163116"/>
  <p:tag name="KSO_WM_UNIT_INDEX" val="5"/>
</p:tagLst>
</file>

<file path=ppt/tags/tag13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10"/>
  <p:tag name="KSO_WM_TEMPLATE_CATEGORY" val="special"/>
  <p:tag name="KSO_WM_TEMPLATE_INDEX" val="20163116"/>
  <p:tag name="KSO_WM_UNIT_INDEX" val="10"/>
</p:tagLst>
</file>

<file path=ppt/tags/tag13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15"/>
  <p:tag name="KSO_WM_TEMPLATE_CATEGORY" val="special"/>
  <p:tag name="KSO_WM_TEMPLATE_INDEX" val="20163116"/>
  <p:tag name="KSO_WM_UNIT_INDEX" val="15"/>
</p:tagLst>
</file>

<file path=ppt/tags/tag135.xml><?xml version="1.0" encoding="utf-8"?>
<p:tagLst xmlns:a="http://schemas.openxmlformats.org/drawingml/2006/main" xmlns:r="http://schemas.openxmlformats.org/officeDocument/2006/relationships" xmlns:p="http://schemas.openxmlformats.org/presentationml/2006/main">
  <p:tag name="KSO_WM_TEMPLATE_CATEGORY" val="special"/>
  <p:tag name="KSO_WM_TEMPLATE_INDEX" val="20163116"/>
  <p:tag name="KSO_WM_TAG_VERSION" val="1.0"/>
  <p:tag name="KSO_WM_SLIDE_ID" val="special20163116_4"/>
  <p:tag name="KSO_WM_SLIDE_INDEX" val="4"/>
  <p:tag name="KSO_WM_SLIDE_ITEM_CNT" val="0"/>
  <p:tag name="KSO_WM_BEAUTIFY_FLAG" val="#wm#"/>
</p:tagLst>
</file>

<file path=ppt/tags/tag13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20"/>
  <p:tag name="KSO_WM_TEMPLATE_CATEGORY" val="special"/>
  <p:tag name="KSO_WM_TEMPLATE_INDEX" val="20163116"/>
  <p:tag name="KSO_WM_UNIT_INDEX" val="20"/>
</p:tagLst>
</file>

<file path=ppt/tags/tag13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21"/>
  <p:tag name="KSO_WM_TEMPLATE_CATEGORY" val="special"/>
  <p:tag name="KSO_WM_TEMPLATE_INDEX" val="20163116"/>
  <p:tag name="KSO_WM_UNIT_INDEX" val="21"/>
</p:tagLst>
</file>

<file path=ppt/tags/tag13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22"/>
  <p:tag name="KSO_WM_TEMPLATE_CATEGORY" val="special"/>
  <p:tag name="KSO_WM_TEMPLATE_INDEX" val="20163116"/>
  <p:tag name="KSO_WM_UNIT_INDEX" val="22"/>
</p:tagLst>
</file>

<file path=ppt/tags/tag13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22"/>
  <p:tag name="KSO_WM_TEMPLATE_CATEGORY" val="special"/>
  <p:tag name="KSO_WM_TEMPLATE_INDEX" val="20163116"/>
  <p:tag name="KSO_WM_UNIT_INDEX" val="22"/>
</p:tagLst>
</file>

<file path=ppt/tags/tag1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1*i*19"/>
  <p:tag name="KSO_WM_TEMPLATE_CATEGORY" val="special"/>
  <p:tag name="KSO_WM_TEMPLATE_INDEX" val="20163116"/>
  <p:tag name="KSO_WM_UNIT_INDEX" val="19"/>
</p:tagLst>
</file>

<file path=ppt/tags/tag14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3"/>
  <p:tag name="KSO_WM_TEMPLATE_CATEGORY" val="special"/>
  <p:tag name="KSO_WM_TEMPLATE_INDEX" val="20163116"/>
  <p:tag name="KSO_WM_UNIT_INDEX" val="3"/>
</p:tagLst>
</file>

<file path=ppt/tags/tag14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3"/>
  <p:tag name="KSO_WM_TEMPLATE_CATEGORY" val="special"/>
  <p:tag name="KSO_WM_TEMPLATE_INDEX" val="20163116"/>
  <p:tag name="KSO_WM_UNIT_INDEX" val="3"/>
</p:tagLst>
</file>

<file path=ppt/tags/tag14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5*i*10"/>
  <p:tag name="KSO_WM_TEMPLATE_CATEGORY" val="special"/>
  <p:tag name="KSO_WM_TEMPLATE_INDEX" val="20163116"/>
  <p:tag name="KSO_WM_UNIT_INDEX" val="10"/>
</p:tagLst>
</file>

<file path=ppt/tags/tag14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1"/>
  <p:tag name="KSO_WM_TEMPLATE_CATEGORY" val="special"/>
  <p:tag name="KSO_WM_TEMPLATE_INDEX" val="20163116"/>
  <p:tag name="KSO_WM_UNIT_INDEX" val="1"/>
</p:tagLst>
</file>

<file path=ppt/tags/tag14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6*i*3"/>
  <p:tag name="KSO_WM_TEMPLATE_CATEGORY" val="special"/>
  <p:tag name="KSO_WM_TEMPLATE_INDEX" val="20163116"/>
  <p:tag name="KSO_WM_UNIT_INDEX" val="3"/>
</p:tagLst>
</file>

<file path=ppt/tags/tag14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1"/>
  <p:tag name="KSO_WM_TEMPLATE_CATEGORY" val="special"/>
  <p:tag name="KSO_WM_TEMPLATE_INDEX" val="20163116"/>
  <p:tag name="KSO_WM_UNIT_INDEX" val="1"/>
</p:tagLst>
</file>

<file path=ppt/tags/tag14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6*i*3"/>
  <p:tag name="KSO_WM_TEMPLATE_CATEGORY" val="special"/>
  <p:tag name="KSO_WM_TEMPLATE_INDEX" val="20163116"/>
  <p:tag name="KSO_WM_UNIT_INDEX" val="3"/>
</p:tagLst>
</file>

<file path=ppt/tags/tag14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1"/>
  <p:tag name="KSO_WM_TEMPLATE_CATEGORY" val="special"/>
  <p:tag name="KSO_WM_TEMPLATE_INDEX" val="20163116"/>
  <p:tag name="KSO_WM_UNIT_INDEX" val="1"/>
</p:tagLst>
</file>

<file path=ppt/tags/tag14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6*i*3"/>
  <p:tag name="KSO_WM_TEMPLATE_CATEGORY" val="special"/>
  <p:tag name="KSO_WM_TEMPLATE_INDEX" val="20163116"/>
  <p:tag name="KSO_WM_UNIT_INDEX" val="3"/>
</p:tagLst>
</file>

<file path=ppt/tags/tag14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1"/>
  <p:tag name="KSO_WM_TEMPLATE_CATEGORY" val="special"/>
  <p:tag name="KSO_WM_TEMPLATE_INDEX" val="20163116"/>
  <p:tag name="KSO_WM_UNIT_INDEX" val="1"/>
</p:tagLst>
</file>

<file path=ppt/tags/tag1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1*i*31"/>
  <p:tag name="KSO_WM_TEMPLATE_CATEGORY" val="special"/>
  <p:tag name="KSO_WM_TEMPLATE_INDEX" val="20163116"/>
  <p:tag name="KSO_WM_UNIT_INDEX" val="31"/>
</p:tagLst>
</file>

<file path=ppt/tags/tag15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6*i*3"/>
  <p:tag name="KSO_WM_TEMPLATE_CATEGORY" val="special"/>
  <p:tag name="KSO_WM_TEMPLATE_INDEX" val="20163116"/>
  <p:tag name="KSO_WM_UNIT_INDEX" val="3"/>
</p:tagLst>
</file>

<file path=ppt/tags/tag15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5*i*10"/>
  <p:tag name="KSO_WM_TEMPLATE_CATEGORY" val="special"/>
  <p:tag name="KSO_WM_TEMPLATE_INDEX" val="20163116"/>
  <p:tag name="KSO_WM_UNIT_INDEX" val="10"/>
</p:tagLst>
</file>

<file path=ppt/tags/tag15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5*i*10"/>
  <p:tag name="KSO_WM_TEMPLATE_CATEGORY" val="special"/>
  <p:tag name="KSO_WM_TEMPLATE_INDEX" val="20163116"/>
  <p:tag name="KSO_WM_UNIT_INDEX" val="10"/>
</p:tagLst>
</file>

<file path=ppt/tags/tag153.xml><?xml version="1.0" encoding="utf-8"?>
<p:tagLst xmlns:a="http://schemas.openxmlformats.org/drawingml/2006/main" xmlns:r="http://schemas.openxmlformats.org/officeDocument/2006/relationships" xmlns:p="http://schemas.openxmlformats.org/presentationml/2006/main">
  <p:tag name="KSO_WM_TEMPLATE_CATEGORY" val="special"/>
  <p:tag name="KSO_WM_TEMPLATE_INDEX" val="20163116"/>
  <p:tag name="KSO_WM_TAG_VERSION" val="1.0"/>
  <p:tag name="KSO_WM_SLIDE_ID" val="special20163116_3"/>
  <p:tag name="KSO_WM_SLIDE_INDEX" val="3"/>
  <p:tag name="KSO_WM_SLIDE_ITEM_CNT" val="0"/>
  <p:tag name="KSO_WM_BEAUTIFY_FLAG" val="#wm#"/>
</p:tagLst>
</file>

<file path=ppt/tags/tag15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0"/>
  <p:tag name="KSO_WM_TEMPLATE_CATEGORY" val="special"/>
  <p:tag name="KSO_WM_TEMPLATE_INDEX" val="20163116"/>
  <p:tag name="KSO_WM_UNIT_INDEX" val="0"/>
</p:tagLst>
</file>

<file path=ppt/tags/tag15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1"/>
  <p:tag name="KSO_WM_TEMPLATE_CATEGORY" val="special"/>
  <p:tag name="KSO_WM_TEMPLATE_INDEX" val="20163116"/>
  <p:tag name="KSO_WM_UNIT_INDEX" val="1"/>
</p:tagLst>
</file>

<file path=ppt/tags/tag15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2"/>
  <p:tag name="KSO_WM_TEMPLATE_CATEGORY" val="special"/>
  <p:tag name="KSO_WM_TEMPLATE_INDEX" val="20163116"/>
  <p:tag name="KSO_WM_UNIT_INDEX" val="2"/>
</p:tagLst>
</file>

<file path=ppt/tags/tag15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5*i*10"/>
  <p:tag name="KSO_WM_TEMPLATE_CATEGORY" val="special"/>
  <p:tag name="KSO_WM_TEMPLATE_INDEX" val="20163116"/>
  <p:tag name="KSO_WM_UNIT_INDEX" val="10"/>
</p:tagLst>
</file>

<file path=ppt/tags/tag15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22"/>
  <p:tag name="KSO_WM_TEMPLATE_CATEGORY" val="special"/>
  <p:tag name="KSO_WM_TEMPLATE_INDEX" val="20163116"/>
  <p:tag name="KSO_WM_UNIT_INDEX" val="22"/>
</p:tagLst>
</file>

<file path=ppt/tags/tag15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22"/>
  <p:tag name="KSO_WM_TEMPLATE_CATEGORY" val="special"/>
  <p:tag name="KSO_WM_TEMPLATE_INDEX" val="20163116"/>
  <p:tag name="KSO_WM_UNIT_INDEX" val="22"/>
</p:tagLst>
</file>

<file path=ppt/tags/tag1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1*i*32"/>
  <p:tag name="KSO_WM_TEMPLATE_CATEGORY" val="special"/>
  <p:tag name="KSO_WM_TEMPLATE_INDEX" val="20163116"/>
  <p:tag name="KSO_WM_UNIT_INDEX" val="32"/>
</p:tagLst>
</file>

<file path=ppt/tags/tag16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3"/>
  <p:tag name="KSO_WM_TEMPLATE_CATEGORY" val="special"/>
  <p:tag name="KSO_WM_TEMPLATE_INDEX" val="20163116"/>
  <p:tag name="KSO_WM_UNIT_INDEX" val="3"/>
</p:tagLst>
</file>

<file path=ppt/tags/tag16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3"/>
  <p:tag name="KSO_WM_TEMPLATE_CATEGORY" val="special"/>
  <p:tag name="KSO_WM_TEMPLATE_INDEX" val="20163116"/>
  <p:tag name="KSO_WM_UNIT_INDEX" val="3"/>
</p:tagLst>
</file>

<file path=ppt/tags/tag16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5*i*10"/>
  <p:tag name="KSO_WM_TEMPLATE_CATEGORY" val="special"/>
  <p:tag name="KSO_WM_TEMPLATE_INDEX" val="20163116"/>
  <p:tag name="KSO_WM_UNIT_INDEX" val="10"/>
</p:tagLst>
</file>

<file path=ppt/tags/tag16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5*i*10"/>
  <p:tag name="KSO_WM_TEMPLATE_CATEGORY" val="special"/>
  <p:tag name="KSO_WM_TEMPLATE_INDEX" val="20163116"/>
  <p:tag name="KSO_WM_UNIT_INDEX" val="10"/>
</p:tagLst>
</file>

<file path=ppt/tags/tag164.xml><?xml version="1.0" encoding="utf-8"?>
<p:tagLst xmlns:a="http://schemas.openxmlformats.org/drawingml/2006/main" xmlns:r="http://schemas.openxmlformats.org/officeDocument/2006/relationships" xmlns:p="http://schemas.openxmlformats.org/presentationml/2006/main">
  <p:tag name="KSO_WM_TEMPLATE_CATEGORY" val="special"/>
  <p:tag name="KSO_WM_TEMPLATE_INDEX" val="20163116"/>
  <p:tag name="KSO_WM_TAG_VERSION" val="1.0"/>
  <p:tag name="KSO_WM_SLIDE_ID" val="special20163116_4"/>
  <p:tag name="KSO_WM_SLIDE_INDEX" val="4"/>
  <p:tag name="KSO_WM_SLIDE_ITEM_CNT" val="0"/>
  <p:tag name="KSO_WM_BEAUTIFY_FLAG" val="#wm#"/>
</p:tagLst>
</file>

<file path=ppt/tags/tag16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20"/>
  <p:tag name="KSO_WM_TEMPLATE_CATEGORY" val="special"/>
  <p:tag name="KSO_WM_TEMPLATE_INDEX" val="20163116"/>
  <p:tag name="KSO_WM_UNIT_INDEX" val="20"/>
</p:tagLst>
</file>

<file path=ppt/tags/tag16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21"/>
  <p:tag name="KSO_WM_TEMPLATE_CATEGORY" val="special"/>
  <p:tag name="KSO_WM_TEMPLATE_INDEX" val="20163116"/>
  <p:tag name="KSO_WM_UNIT_INDEX" val="21"/>
</p:tagLst>
</file>

<file path=ppt/tags/tag16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22"/>
  <p:tag name="KSO_WM_TEMPLATE_CATEGORY" val="special"/>
  <p:tag name="KSO_WM_TEMPLATE_INDEX" val="20163116"/>
  <p:tag name="KSO_WM_UNIT_INDEX" val="22"/>
</p:tagLst>
</file>

<file path=ppt/tags/tag16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22"/>
  <p:tag name="KSO_WM_TEMPLATE_CATEGORY" val="special"/>
  <p:tag name="KSO_WM_TEMPLATE_INDEX" val="20163116"/>
  <p:tag name="KSO_WM_UNIT_INDEX" val="22"/>
</p:tagLst>
</file>

<file path=ppt/tags/tag16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22"/>
  <p:tag name="KSO_WM_TEMPLATE_CATEGORY" val="special"/>
  <p:tag name="KSO_WM_TEMPLATE_INDEX" val="20163116"/>
  <p:tag name="KSO_WM_UNIT_INDEX" val="22"/>
</p:tagLst>
</file>

<file path=ppt/tags/tag1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1*i*25"/>
  <p:tag name="KSO_WM_TEMPLATE_CATEGORY" val="special"/>
  <p:tag name="KSO_WM_TEMPLATE_INDEX" val="20163116"/>
  <p:tag name="KSO_WM_UNIT_INDEX" val="25"/>
</p:tagLst>
</file>

<file path=ppt/tags/tag17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3"/>
  <p:tag name="KSO_WM_TEMPLATE_CATEGORY" val="special"/>
  <p:tag name="KSO_WM_TEMPLATE_INDEX" val="20163116"/>
  <p:tag name="KSO_WM_UNIT_INDEX" val="3"/>
</p:tagLst>
</file>

<file path=ppt/tags/tag17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3"/>
  <p:tag name="KSO_WM_TEMPLATE_CATEGORY" val="special"/>
  <p:tag name="KSO_WM_TEMPLATE_INDEX" val="20163116"/>
  <p:tag name="KSO_WM_UNIT_INDEX" val="3"/>
</p:tagLst>
</file>

<file path=ppt/tags/tag17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5*i*10"/>
  <p:tag name="KSO_WM_TEMPLATE_CATEGORY" val="special"/>
  <p:tag name="KSO_WM_TEMPLATE_INDEX" val="20163116"/>
  <p:tag name="KSO_WM_UNIT_INDEX" val="10"/>
</p:tagLst>
</file>

<file path=ppt/tags/tag17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5*i*10"/>
  <p:tag name="KSO_WM_TEMPLATE_CATEGORY" val="special"/>
  <p:tag name="KSO_WM_TEMPLATE_INDEX" val="20163116"/>
  <p:tag name="KSO_WM_UNIT_INDEX" val="10"/>
</p:tagLst>
</file>

<file path=ppt/tags/tag174.xml><?xml version="1.0" encoding="utf-8"?>
<p:tagLst xmlns:a="http://schemas.openxmlformats.org/drawingml/2006/main" xmlns:r="http://schemas.openxmlformats.org/officeDocument/2006/relationships" xmlns:p="http://schemas.openxmlformats.org/presentationml/2006/main">
  <p:tag name="KSO_WM_TEMPLATE_CATEGORY" val="special"/>
  <p:tag name="KSO_WM_TEMPLATE_INDEX" val="20163116"/>
  <p:tag name="KSO_WM_TAG_VERSION" val="1.0"/>
  <p:tag name="KSO_WM_SLIDE_ID" val="special20163116_3"/>
  <p:tag name="KSO_WM_SLIDE_INDEX" val="3"/>
  <p:tag name="KSO_WM_SLIDE_ITEM_CNT" val="0"/>
  <p:tag name="KSO_WM_BEAUTIFY_FLAG" val="#wm#"/>
</p:tagLst>
</file>

<file path=ppt/tags/tag17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0"/>
  <p:tag name="KSO_WM_TEMPLATE_CATEGORY" val="special"/>
  <p:tag name="KSO_WM_TEMPLATE_INDEX" val="20163116"/>
  <p:tag name="KSO_WM_UNIT_INDEX" val="0"/>
</p:tagLst>
</file>

<file path=ppt/tags/tag17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1"/>
  <p:tag name="KSO_WM_TEMPLATE_CATEGORY" val="special"/>
  <p:tag name="KSO_WM_TEMPLATE_INDEX" val="20163116"/>
  <p:tag name="KSO_WM_UNIT_INDEX" val="1"/>
</p:tagLst>
</file>

<file path=ppt/tags/tag17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2"/>
  <p:tag name="KSO_WM_TEMPLATE_CATEGORY" val="special"/>
  <p:tag name="KSO_WM_TEMPLATE_INDEX" val="20163116"/>
  <p:tag name="KSO_WM_UNIT_INDEX" val="2"/>
</p:tagLst>
</file>

<file path=ppt/tags/tag17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22"/>
  <p:tag name="KSO_WM_TEMPLATE_CATEGORY" val="special"/>
  <p:tag name="KSO_WM_TEMPLATE_INDEX" val="20163116"/>
  <p:tag name="KSO_WM_UNIT_INDEX" val="22"/>
</p:tagLst>
</file>

<file path=ppt/tags/tag17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22"/>
  <p:tag name="KSO_WM_TEMPLATE_CATEGORY" val="special"/>
  <p:tag name="KSO_WM_TEMPLATE_INDEX" val="20163116"/>
  <p:tag name="KSO_WM_UNIT_INDEX" val="22"/>
</p:tagLst>
</file>

<file path=ppt/tags/tag1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1*i*26"/>
  <p:tag name="KSO_WM_TEMPLATE_CATEGORY" val="special"/>
  <p:tag name="KSO_WM_TEMPLATE_INDEX" val="20163116"/>
  <p:tag name="KSO_WM_UNIT_INDEX" val="26"/>
</p:tagLst>
</file>

<file path=ppt/tags/tag18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3"/>
  <p:tag name="KSO_WM_TEMPLATE_CATEGORY" val="special"/>
  <p:tag name="KSO_WM_TEMPLATE_INDEX" val="20163116"/>
  <p:tag name="KSO_WM_UNIT_INDEX" val="3"/>
</p:tagLst>
</file>

<file path=ppt/tags/tag18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3"/>
  <p:tag name="KSO_WM_TEMPLATE_CATEGORY" val="special"/>
  <p:tag name="KSO_WM_TEMPLATE_INDEX" val="20163116"/>
  <p:tag name="KSO_WM_UNIT_INDEX" val="3"/>
</p:tagLst>
</file>

<file path=ppt/tags/tag18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5*i*10"/>
  <p:tag name="KSO_WM_TEMPLATE_CATEGORY" val="special"/>
  <p:tag name="KSO_WM_TEMPLATE_INDEX" val="20163116"/>
  <p:tag name="KSO_WM_UNIT_INDEX" val="10"/>
</p:tagLst>
</file>

<file path=ppt/tags/tag18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5*i*10"/>
  <p:tag name="KSO_WM_TEMPLATE_CATEGORY" val="special"/>
  <p:tag name="KSO_WM_TEMPLATE_INDEX" val="20163116"/>
  <p:tag name="KSO_WM_UNIT_INDEX" val="10"/>
</p:tagLst>
</file>

<file path=ppt/tags/tag184.xml><?xml version="1.0" encoding="utf-8"?>
<p:tagLst xmlns:a="http://schemas.openxmlformats.org/drawingml/2006/main" xmlns:r="http://schemas.openxmlformats.org/officeDocument/2006/relationships" xmlns:p="http://schemas.openxmlformats.org/presentationml/2006/main">
  <p:tag name="KSO_WM_TEMPLATE_CATEGORY" val="special"/>
  <p:tag name="KSO_WM_TEMPLATE_INDEX" val="20163116"/>
  <p:tag name="KSO_WM_TAG_VERSION" val="1.0"/>
  <p:tag name="KSO_WM_SLIDE_ID" val="special20163116_3"/>
  <p:tag name="KSO_WM_SLIDE_INDEX" val="3"/>
  <p:tag name="KSO_WM_SLIDE_ITEM_CNT" val="0"/>
  <p:tag name="KSO_WM_BEAUTIFY_FLAG" val="#wm#"/>
</p:tagLst>
</file>

<file path=ppt/tags/tag18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0"/>
  <p:tag name="KSO_WM_TEMPLATE_CATEGORY" val="special"/>
  <p:tag name="KSO_WM_TEMPLATE_INDEX" val="20163116"/>
  <p:tag name="KSO_WM_UNIT_INDEX" val="0"/>
</p:tagLst>
</file>

<file path=ppt/tags/tag18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1"/>
  <p:tag name="KSO_WM_TEMPLATE_CATEGORY" val="special"/>
  <p:tag name="KSO_WM_TEMPLATE_INDEX" val="20163116"/>
  <p:tag name="KSO_WM_UNIT_INDEX" val="1"/>
</p:tagLst>
</file>

<file path=ppt/tags/tag18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2"/>
  <p:tag name="KSO_WM_TEMPLATE_CATEGORY" val="special"/>
  <p:tag name="KSO_WM_TEMPLATE_INDEX" val="20163116"/>
  <p:tag name="KSO_WM_UNIT_INDEX" val="2"/>
</p:tagLst>
</file>

<file path=ppt/tags/tag18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22"/>
  <p:tag name="KSO_WM_TEMPLATE_CATEGORY" val="special"/>
  <p:tag name="KSO_WM_TEMPLATE_INDEX" val="20163116"/>
  <p:tag name="KSO_WM_UNIT_INDEX" val="22"/>
</p:tagLst>
</file>

<file path=ppt/tags/tag18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22"/>
  <p:tag name="KSO_WM_TEMPLATE_CATEGORY" val="special"/>
  <p:tag name="KSO_WM_TEMPLATE_INDEX" val="20163116"/>
  <p:tag name="KSO_WM_UNIT_INDEX" val="22"/>
</p:tagLst>
</file>

<file path=ppt/tags/tag1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1*i*27"/>
  <p:tag name="KSO_WM_TEMPLATE_CATEGORY" val="special"/>
  <p:tag name="KSO_WM_TEMPLATE_INDEX" val="20163116"/>
  <p:tag name="KSO_WM_UNIT_INDEX" val="27"/>
</p:tagLst>
</file>

<file path=ppt/tags/tag19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3"/>
  <p:tag name="KSO_WM_TEMPLATE_CATEGORY" val="special"/>
  <p:tag name="KSO_WM_TEMPLATE_INDEX" val="20163116"/>
  <p:tag name="KSO_WM_UNIT_INDEX" val="3"/>
</p:tagLst>
</file>

<file path=ppt/tags/tag19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3"/>
  <p:tag name="KSO_WM_TEMPLATE_CATEGORY" val="special"/>
  <p:tag name="KSO_WM_TEMPLATE_INDEX" val="20163116"/>
  <p:tag name="KSO_WM_UNIT_INDEX" val="3"/>
</p:tagLst>
</file>

<file path=ppt/tags/tag19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5*i*10"/>
  <p:tag name="KSO_WM_TEMPLATE_CATEGORY" val="special"/>
  <p:tag name="KSO_WM_TEMPLATE_INDEX" val="20163116"/>
  <p:tag name="KSO_WM_UNIT_INDEX" val="10"/>
</p:tagLst>
</file>

<file path=ppt/tags/tag19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5*i*10"/>
  <p:tag name="KSO_WM_TEMPLATE_CATEGORY" val="special"/>
  <p:tag name="KSO_WM_TEMPLATE_INDEX" val="20163116"/>
  <p:tag name="KSO_WM_UNIT_INDEX" val="10"/>
</p:tagLst>
</file>

<file path=ppt/tags/tag194.xml><?xml version="1.0" encoding="utf-8"?>
<p:tagLst xmlns:a="http://schemas.openxmlformats.org/drawingml/2006/main" xmlns:r="http://schemas.openxmlformats.org/officeDocument/2006/relationships" xmlns:p="http://schemas.openxmlformats.org/presentationml/2006/main">
  <p:tag name="KSO_WM_TEMPLATE_CATEGORY" val="special"/>
  <p:tag name="KSO_WM_TEMPLATE_INDEX" val="20163116"/>
  <p:tag name="KSO_WM_TAG_VERSION" val="1.0"/>
  <p:tag name="KSO_WM_SLIDE_ID" val="special20163116_3"/>
  <p:tag name="KSO_WM_SLIDE_INDEX" val="3"/>
  <p:tag name="KSO_WM_SLIDE_ITEM_CNT" val="0"/>
  <p:tag name="KSO_WM_BEAUTIFY_FLAG" val="#wm#"/>
</p:tagLst>
</file>

<file path=ppt/tags/tag19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0"/>
  <p:tag name="KSO_WM_TEMPLATE_CATEGORY" val="special"/>
  <p:tag name="KSO_WM_TEMPLATE_INDEX" val="20163116"/>
  <p:tag name="KSO_WM_UNIT_INDEX" val="0"/>
</p:tagLst>
</file>

<file path=ppt/tags/tag19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1"/>
  <p:tag name="KSO_WM_TEMPLATE_CATEGORY" val="special"/>
  <p:tag name="KSO_WM_TEMPLATE_INDEX" val="20163116"/>
  <p:tag name="KSO_WM_UNIT_INDEX" val="1"/>
</p:tagLst>
</file>

<file path=ppt/tags/tag19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2"/>
  <p:tag name="KSO_WM_TEMPLATE_CATEGORY" val="special"/>
  <p:tag name="KSO_WM_TEMPLATE_INDEX" val="20163116"/>
  <p:tag name="KSO_WM_UNIT_INDEX" val="2"/>
</p:tagLst>
</file>

<file path=ppt/tags/tag19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22"/>
  <p:tag name="KSO_WM_TEMPLATE_CATEGORY" val="special"/>
  <p:tag name="KSO_WM_TEMPLATE_INDEX" val="20163116"/>
  <p:tag name="KSO_WM_UNIT_INDEX" val="22"/>
</p:tagLst>
</file>

<file path=ppt/tags/tag19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22"/>
  <p:tag name="KSO_WM_TEMPLATE_CATEGORY" val="special"/>
  <p:tag name="KSO_WM_TEMPLATE_INDEX" val="20163116"/>
  <p:tag name="KSO_WM_UNIT_INDEX" val="22"/>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1*i*0"/>
  <p:tag name="KSO_WM_TEMPLATE_CATEGORY" val="special"/>
  <p:tag name="KSO_WM_TEMPLATE_INDEX" val="20163116"/>
  <p:tag name="KSO_WM_UNIT_INDEX" val="0"/>
</p:tagLst>
</file>

<file path=ppt/tags/tag2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1*i*12"/>
  <p:tag name="KSO_WM_TEMPLATE_CATEGORY" val="special"/>
  <p:tag name="KSO_WM_TEMPLATE_INDEX" val="20163116"/>
  <p:tag name="KSO_WM_UNIT_INDEX" val="12"/>
</p:tagLst>
</file>

<file path=ppt/tags/tag20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3"/>
  <p:tag name="KSO_WM_TEMPLATE_CATEGORY" val="special"/>
  <p:tag name="KSO_WM_TEMPLATE_INDEX" val="20163116"/>
  <p:tag name="KSO_WM_UNIT_INDEX" val="3"/>
</p:tagLst>
</file>

<file path=ppt/tags/tag20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3"/>
  <p:tag name="KSO_WM_TEMPLATE_CATEGORY" val="special"/>
  <p:tag name="KSO_WM_TEMPLATE_INDEX" val="20163116"/>
  <p:tag name="KSO_WM_UNIT_INDEX" val="3"/>
</p:tagLst>
</file>

<file path=ppt/tags/tag20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5*i*10"/>
  <p:tag name="KSO_WM_TEMPLATE_CATEGORY" val="special"/>
  <p:tag name="KSO_WM_TEMPLATE_INDEX" val="20163116"/>
  <p:tag name="KSO_WM_UNIT_INDEX" val="10"/>
</p:tagLst>
</file>

<file path=ppt/tags/tag20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5*i*10"/>
  <p:tag name="KSO_WM_TEMPLATE_CATEGORY" val="special"/>
  <p:tag name="KSO_WM_TEMPLATE_INDEX" val="20163116"/>
  <p:tag name="KSO_WM_UNIT_INDEX" val="10"/>
</p:tagLst>
</file>

<file path=ppt/tags/tag204.xml><?xml version="1.0" encoding="utf-8"?>
<p:tagLst xmlns:a="http://schemas.openxmlformats.org/drawingml/2006/main" xmlns:r="http://schemas.openxmlformats.org/officeDocument/2006/relationships" xmlns:p="http://schemas.openxmlformats.org/presentationml/2006/main">
  <p:tag name="KSO_WM_TEMPLATE_CATEGORY" val="special"/>
  <p:tag name="KSO_WM_TEMPLATE_INDEX" val="20163116"/>
  <p:tag name="KSO_WM_TAG_VERSION" val="1.0"/>
  <p:tag name="KSO_WM_SLIDE_ID" val="special20163116_3"/>
  <p:tag name="KSO_WM_SLIDE_INDEX" val="3"/>
  <p:tag name="KSO_WM_SLIDE_ITEM_CNT" val="0"/>
  <p:tag name="KSO_WM_BEAUTIFY_FLAG" val="#wm#"/>
</p:tagLst>
</file>

<file path=ppt/tags/tag20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0"/>
  <p:tag name="KSO_WM_TEMPLATE_CATEGORY" val="special"/>
  <p:tag name="KSO_WM_TEMPLATE_INDEX" val="20163116"/>
  <p:tag name="KSO_WM_UNIT_INDEX" val="0"/>
</p:tagLst>
</file>

<file path=ppt/tags/tag20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1"/>
  <p:tag name="KSO_WM_TEMPLATE_CATEGORY" val="special"/>
  <p:tag name="KSO_WM_TEMPLATE_INDEX" val="20163116"/>
  <p:tag name="KSO_WM_UNIT_INDEX" val="1"/>
</p:tagLst>
</file>

<file path=ppt/tags/tag20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2"/>
  <p:tag name="KSO_WM_TEMPLATE_CATEGORY" val="special"/>
  <p:tag name="KSO_WM_TEMPLATE_INDEX" val="20163116"/>
  <p:tag name="KSO_WM_UNIT_INDEX" val="2"/>
</p:tagLst>
</file>

<file path=ppt/tags/tag20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22"/>
  <p:tag name="KSO_WM_TEMPLATE_CATEGORY" val="special"/>
  <p:tag name="KSO_WM_TEMPLATE_INDEX" val="20163116"/>
  <p:tag name="KSO_WM_UNIT_INDEX" val="22"/>
</p:tagLst>
</file>

<file path=ppt/tags/tag20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22"/>
  <p:tag name="KSO_WM_TEMPLATE_CATEGORY" val="special"/>
  <p:tag name="KSO_WM_TEMPLATE_INDEX" val="20163116"/>
  <p:tag name="KSO_WM_UNIT_INDEX" val="22"/>
</p:tagLst>
</file>

<file path=ppt/tags/tag2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1*i*13"/>
  <p:tag name="KSO_WM_TEMPLATE_CATEGORY" val="special"/>
  <p:tag name="KSO_WM_TEMPLATE_INDEX" val="20163116"/>
  <p:tag name="KSO_WM_UNIT_INDEX" val="13"/>
</p:tagLst>
</file>

<file path=ppt/tags/tag21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3"/>
  <p:tag name="KSO_WM_TEMPLATE_CATEGORY" val="special"/>
  <p:tag name="KSO_WM_TEMPLATE_INDEX" val="20163116"/>
  <p:tag name="KSO_WM_UNIT_INDEX" val="3"/>
</p:tagLst>
</file>

<file path=ppt/tags/tag21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3"/>
  <p:tag name="KSO_WM_TEMPLATE_CATEGORY" val="special"/>
  <p:tag name="KSO_WM_TEMPLATE_INDEX" val="20163116"/>
  <p:tag name="KSO_WM_UNIT_INDEX" val="3"/>
</p:tagLst>
</file>

<file path=ppt/tags/tag21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5*i*10"/>
  <p:tag name="KSO_WM_TEMPLATE_CATEGORY" val="special"/>
  <p:tag name="KSO_WM_TEMPLATE_INDEX" val="20163116"/>
  <p:tag name="KSO_WM_UNIT_INDEX" val="10"/>
</p:tagLst>
</file>

<file path=ppt/tags/tag21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5*i*10"/>
  <p:tag name="KSO_WM_TEMPLATE_CATEGORY" val="special"/>
  <p:tag name="KSO_WM_TEMPLATE_INDEX" val="20163116"/>
  <p:tag name="KSO_WM_UNIT_INDEX" val="10"/>
</p:tagLst>
</file>

<file path=ppt/tags/tag214.xml><?xml version="1.0" encoding="utf-8"?>
<p:tagLst xmlns:a="http://schemas.openxmlformats.org/drawingml/2006/main" xmlns:r="http://schemas.openxmlformats.org/officeDocument/2006/relationships" xmlns:p="http://schemas.openxmlformats.org/presentationml/2006/main">
  <p:tag name="KSO_WM_TEMPLATE_CATEGORY" val="special"/>
  <p:tag name="KSO_WM_TEMPLATE_INDEX" val="20163116"/>
  <p:tag name="KSO_WM_TAG_VERSION" val="1.0"/>
  <p:tag name="KSO_WM_SLIDE_ID" val="special20163116_3"/>
  <p:tag name="KSO_WM_SLIDE_INDEX" val="3"/>
  <p:tag name="KSO_WM_SLIDE_ITEM_CNT" val="0"/>
  <p:tag name="KSO_WM_BEAUTIFY_FLAG" val="#wm#"/>
</p:tagLst>
</file>

<file path=ppt/tags/tag21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0"/>
  <p:tag name="KSO_WM_TEMPLATE_CATEGORY" val="special"/>
  <p:tag name="KSO_WM_TEMPLATE_INDEX" val="20163116"/>
  <p:tag name="KSO_WM_UNIT_INDEX" val="0"/>
</p:tagLst>
</file>

<file path=ppt/tags/tag21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1"/>
  <p:tag name="KSO_WM_TEMPLATE_CATEGORY" val="special"/>
  <p:tag name="KSO_WM_TEMPLATE_INDEX" val="20163116"/>
  <p:tag name="KSO_WM_UNIT_INDEX" val="1"/>
</p:tagLst>
</file>

<file path=ppt/tags/tag21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2"/>
  <p:tag name="KSO_WM_TEMPLATE_CATEGORY" val="special"/>
  <p:tag name="KSO_WM_TEMPLATE_INDEX" val="20163116"/>
  <p:tag name="KSO_WM_UNIT_INDEX" val="2"/>
</p:tagLst>
</file>

<file path=ppt/tags/tag21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22"/>
  <p:tag name="KSO_WM_TEMPLATE_CATEGORY" val="special"/>
  <p:tag name="KSO_WM_TEMPLATE_INDEX" val="20163116"/>
  <p:tag name="KSO_WM_UNIT_INDEX" val="22"/>
</p:tagLst>
</file>

<file path=ppt/tags/tag21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22"/>
  <p:tag name="KSO_WM_TEMPLATE_CATEGORY" val="special"/>
  <p:tag name="KSO_WM_TEMPLATE_INDEX" val="20163116"/>
  <p:tag name="KSO_WM_UNIT_INDEX" val="22"/>
</p:tagLst>
</file>

<file path=ppt/tags/tag2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1*i*7"/>
  <p:tag name="KSO_WM_TEMPLATE_CATEGORY" val="special"/>
  <p:tag name="KSO_WM_TEMPLATE_INDEX" val="20163116"/>
  <p:tag name="KSO_WM_UNIT_INDEX" val="7"/>
</p:tagLst>
</file>

<file path=ppt/tags/tag22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3"/>
  <p:tag name="KSO_WM_TEMPLATE_CATEGORY" val="special"/>
  <p:tag name="KSO_WM_TEMPLATE_INDEX" val="20163116"/>
  <p:tag name="KSO_WM_UNIT_INDEX" val="3"/>
</p:tagLst>
</file>

<file path=ppt/tags/tag22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3"/>
  <p:tag name="KSO_WM_TEMPLATE_CATEGORY" val="special"/>
  <p:tag name="KSO_WM_TEMPLATE_INDEX" val="20163116"/>
  <p:tag name="KSO_WM_UNIT_INDEX" val="3"/>
</p:tagLst>
</file>

<file path=ppt/tags/tag22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5*i*10"/>
  <p:tag name="KSO_WM_TEMPLATE_CATEGORY" val="special"/>
  <p:tag name="KSO_WM_TEMPLATE_INDEX" val="20163116"/>
  <p:tag name="KSO_WM_UNIT_INDEX" val="10"/>
</p:tagLst>
</file>

<file path=ppt/tags/tag22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5*i*10"/>
  <p:tag name="KSO_WM_TEMPLATE_CATEGORY" val="special"/>
  <p:tag name="KSO_WM_TEMPLATE_INDEX" val="20163116"/>
  <p:tag name="KSO_WM_UNIT_INDEX" val="10"/>
</p:tagLst>
</file>

<file path=ppt/tags/tag224.xml><?xml version="1.0" encoding="utf-8"?>
<p:tagLst xmlns:a="http://schemas.openxmlformats.org/drawingml/2006/main" xmlns:r="http://schemas.openxmlformats.org/officeDocument/2006/relationships" xmlns:p="http://schemas.openxmlformats.org/presentationml/2006/main">
  <p:tag name="KSO_WM_TEMPLATE_CATEGORY" val="special"/>
  <p:tag name="KSO_WM_TEMPLATE_INDEX" val="20163116"/>
  <p:tag name="KSO_WM_TAG_VERSION" val="1.0"/>
  <p:tag name="KSO_WM_SLIDE_ID" val="special20163116_3"/>
  <p:tag name="KSO_WM_SLIDE_INDEX" val="3"/>
  <p:tag name="KSO_WM_SLIDE_ITEM_CNT" val="0"/>
  <p:tag name="KSO_WM_BEAUTIFY_FLAG" val="#wm#"/>
</p:tagLst>
</file>

<file path=ppt/tags/tag22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0"/>
  <p:tag name="KSO_WM_TEMPLATE_CATEGORY" val="special"/>
  <p:tag name="KSO_WM_TEMPLATE_INDEX" val="20163116"/>
  <p:tag name="KSO_WM_UNIT_INDEX" val="0"/>
</p:tagLst>
</file>

<file path=ppt/tags/tag22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1"/>
  <p:tag name="KSO_WM_TEMPLATE_CATEGORY" val="special"/>
  <p:tag name="KSO_WM_TEMPLATE_INDEX" val="20163116"/>
  <p:tag name="KSO_WM_UNIT_INDEX" val="1"/>
</p:tagLst>
</file>

<file path=ppt/tags/tag22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2"/>
  <p:tag name="KSO_WM_TEMPLATE_CATEGORY" val="special"/>
  <p:tag name="KSO_WM_TEMPLATE_INDEX" val="20163116"/>
  <p:tag name="KSO_WM_UNIT_INDEX" val="2"/>
</p:tagLst>
</file>

<file path=ppt/tags/tag22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22"/>
  <p:tag name="KSO_WM_TEMPLATE_CATEGORY" val="special"/>
  <p:tag name="KSO_WM_TEMPLATE_INDEX" val="20163116"/>
  <p:tag name="KSO_WM_UNIT_INDEX" val="22"/>
</p:tagLst>
</file>

<file path=ppt/tags/tag22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22"/>
  <p:tag name="KSO_WM_TEMPLATE_CATEGORY" val="special"/>
  <p:tag name="KSO_WM_TEMPLATE_INDEX" val="20163116"/>
  <p:tag name="KSO_WM_UNIT_INDEX" val="22"/>
</p:tagLst>
</file>

<file path=ppt/tags/tag2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1*i*8"/>
  <p:tag name="KSO_WM_TEMPLATE_CATEGORY" val="special"/>
  <p:tag name="KSO_WM_TEMPLATE_INDEX" val="20163116"/>
  <p:tag name="KSO_WM_UNIT_INDEX" val="8"/>
</p:tagLst>
</file>

<file path=ppt/tags/tag23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3"/>
  <p:tag name="KSO_WM_TEMPLATE_CATEGORY" val="special"/>
  <p:tag name="KSO_WM_TEMPLATE_INDEX" val="20163116"/>
  <p:tag name="KSO_WM_UNIT_INDEX" val="3"/>
</p:tagLst>
</file>

<file path=ppt/tags/tag23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3"/>
  <p:tag name="KSO_WM_TEMPLATE_CATEGORY" val="special"/>
  <p:tag name="KSO_WM_TEMPLATE_INDEX" val="20163116"/>
  <p:tag name="KSO_WM_UNIT_INDEX" val="3"/>
</p:tagLst>
</file>

<file path=ppt/tags/tag23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5*i*10"/>
  <p:tag name="KSO_WM_TEMPLATE_CATEGORY" val="special"/>
  <p:tag name="KSO_WM_TEMPLATE_INDEX" val="20163116"/>
  <p:tag name="KSO_WM_UNIT_INDEX" val="10"/>
</p:tagLst>
</file>

<file path=ppt/tags/tag23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5*i*10"/>
  <p:tag name="KSO_WM_TEMPLATE_CATEGORY" val="special"/>
  <p:tag name="KSO_WM_TEMPLATE_INDEX" val="20163116"/>
  <p:tag name="KSO_WM_UNIT_INDEX" val="10"/>
</p:tagLst>
</file>

<file path=ppt/tags/tag234.xml><?xml version="1.0" encoding="utf-8"?>
<p:tagLst xmlns:a="http://schemas.openxmlformats.org/drawingml/2006/main" xmlns:r="http://schemas.openxmlformats.org/officeDocument/2006/relationships" xmlns:p="http://schemas.openxmlformats.org/presentationml/2006/main">
  <p:tag name="KSO_WM_TEMPLATE_CATEGORY" val="special"/>
  <p:tag name="KSO_WM_TEMPLATE_INDEX" val="20163116"/>
  <p:tag name="KSO_WM_TAG_VERSION" val="1.0"/>
  <p:tag name="KSO_WM_SLIDE_ID" val="special20163116_3"/>
  <p:tag name="KSO_WM_SLIDE_INDEX" val="3"/>
  <p:tag name="KSO_WM_SLIDE_ITEM_CNT" val="0"/>
  <p:tag name="KSO_WM_BEAUTIFY_FLAG" val="#wm#"/>
</p:tagLst>
</file>

<file path=ppt/tags/tag23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0"/>
  <p:tag name="KSO_WM_TEMPLATE_CATEGORY" val="special"/>
  <p:tag name="KSO_WM_TEMPLATE_INDEX" val="20163116"/>
  <p:tag name="KSO_WM_UNIT_INDEX" val="0"/>
</p:tagLst>
</file>

<file path=ppt/tags/tag23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1"/>
  <p:tag name="KSO_WM_TEMPLATE_CATEGORY" val="special"/>
  <p:tag name="KSO_WM_TEMPLATE_INDEX" val="20163116"/>
  <p:tag name="KSO_WM_UNIT_INDEX" val="1"/>
</p:tagLst>
</file>

<file path=ppt/tags/tag23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2"/>
  <p:tag name="KSO_WM_TEMPLATE_CATEGORY" val="special"/>
  <p:tag name="KSO_WM_TEMPLATE_INDEX" val="20163116"/>
  <p:tag name="KSO_WM_UNIT_INDEX" val="2"/>
</p:tagLst>
</file>

<file path=ppt/tags/tag23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22"/>
  <p:tag name="KSO_WM_TEMPLATE_CATEGORY" val="special"/>
  <p:tag name="KSO_WM_TEMPLATE_INDEX" val="20163116"/>
  <p:tag name="KSO_WM_UNIT_INDEX" val="22"/>
</p:tagLst>
</file>

<file path=ppt/tags/tag23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22"/>
  <p:tag name="KSO_WM_TEMPLATE_CATEGORY" val="special"/>
  <p:tag name="KSO_WM_TEMPLATE_INDEX" val="20163116"/>
  <p:tag name="KSO_WM_UNIT_INDEX" val="22"/>
</p:tagLst>
</file>

<file path=ppt/tags/tag24.xml><?xml version="1.0" encoding="utf-8"?>
<p:tagLst xmlns:a="http://schemas.openxmlformats.org/drawingml/2006/main" xmlns:r="http://schemas.openxmlformats.org/officeDocument/2006/relationships" xmlns:p="http://schemas.openxmlformats.org/presentationml/2006/main">
  <p:tag name="KSO_WM_TEMPLATE_CATEGORY" val="special"/>
  <p:tag name="KSO_WM_TEMPLATE_INDEX" val="20163116"/>
  <p:tag name="KSO_WM_TAG_VERSION" val="1.0"/>
  <p:tag name="KSO_WM_SLIDE_ID" val="special20163116_3"/>
  <p:tag name="KSO_WM_SLIDE_INDEX" val="3"/>
  <p:tag name="KSO_WM_SLIDE_ITEM_CNT" val="0"/>
  <p:tag name="KSO_WM_BEAUTIFY_FLAG" val="#wm#"/>
</p:tagLst>
</file>

<file path=ppt/tags/tag24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3"/>
  <p:tag name="KSO_WM_TEMPLATE_CATEGORY" val="special"/>
  <p:tag name="KSO_WM_TEMPLATE_INDEX" val="20163116"/>
  <p:tag name="KSO_WM_UNIT_INDEX" val="3"/>
</p:tagLst>
</file>

<file path=ppt/tags/tag24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3"/>
  <p:tag name="KSO_WM_TEMPLATE_CATEGORY" val="special"/>
  <p:tag name="KSO_WM_TEMPLATE_INDEX" val="20163116"/>
  <p:tag name="KSO_WM_UNIT_INDEX" val="3"/>
</p:tagLst>
</file>

<file path=ppt/tags/tag24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5*i*10"/>
  <p:tag name="KSO_WM_TEMPLATE_CATEGORY" val="special"/>
  <p:tag name="KSO_WM_TEMPLATE_INDEX" val="20163116"/>
  <p:tag name="KSO_WM_UNIT_INDEX" val="10"/>
</p:tagLst>
</file>

<file path=ppt/tags/tag24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5*i*10"/>
  <p:tag name="KSO_WM_TEMPLATE_CATEGORY" val="special"/>
  <p:tag name="KSO_WM_TEMPLATE_INDEX" val="20163116"/>
  <p:tag name="KSO_WM_UNIT_INDEX" val="10"/>
</p:tagLst>
</file>

<file path=ppt/tags/tag244.xml><?xml version="1.0" encoding="utf-8"?>
<p:tagLst xmlns:a="http://schemas.openxmlformats.org/drawingml/2006/main" xmlns:r="http://schemas.openxmlformats.org/officeDocument/2006/relationships" xmlns:p="http://schemas.openxmlformats.org/presentationml/2006/main">
  <p:tag name="KSO_WM_TEMPLATE_CATEGORY" val="special"/>
  <p:tag name="KSO_WM_TEMPLATE_INDEX" val="20163116"/>
  <p:tag name="KSO_WM_TAG_VERSION" val="1.0"/>
  <p:tag name="KSO_WM_SLIDE_ID" val="special20163116_3"/>
  <p:tag name="KSO_WM_SLIDE_INDEX" val="3"/>
  <p:tag name="KSO_WM_SLIDE_ITEM_CNT" val="0"/>
  <p:tag name="KSO_WM_BEAUTIFY_FLAG" val="#wm#"/>
</p:tagLst>
</file>

<file path=ppt/tags/tag24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0"/>
  <p:tag name="KSO_WM_TEMPLATE_CATEGORY" val="special"/>
  <p:tag name="KSO_WM_TEMPLATE_INDEX" val="20163116"/>
  <p:tag name="KSO_WM_UNIT_INDEX" val="0"/>
</p:tagLst>
</file>

<file path=ppt/tags/tag24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1"/>
  <p:tag name="KSO_WM_TEMPLATE_CATEGORY" val="special"/>
  <p:tag name="KSO_WM_TEMPLATE_INDEX" val="20163116"/>
  <p:tag name="KSO_WM_UNIT_INDEX" val="1"/>
</p:tagLst>
</file>

<file path=ppt/tags/tag24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2"/>
  <p:tag name="KSO_WM_TEMPLATE_CATEGORY" val="special"/>
  <p:tag name="KSO_WM_TEMPLATE_INDEX" val="20163116"/>
  <p:tag name="KSO_WM_UNIT_INDEX" val="2"/>
</p:tagLst>
</file>

<file path=ppt/tags/tag24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3"/>
  <p:tag name="KSO_WM_TEMPLATE_CATEGORY" val="special"/>
  <p:tag name="KSO_WM_TEMPLATE_INDEX" val="20163116"/>
  <p:tag name="KSO_WM_UNIT_INDEX" val="3"/>
</p:tagLst>
</file>

<file path=ppt/tags/tag24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8"/>
  <p:tag name="KSO_WM_TEMPLATE_CATEGORY" val="special"/>
  <p:tag name="KSO_WM_TEMPLATE_INDEX" val="20163116"/>
  <p:tag name="KSO_WM_UNIT_INDEX" val="8"/>
</p:tagLst>
</file>

<file path=ppt/tags/tag2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0"/>
  <p:tag name="KSO_WM_TEMPLATE_CATEGORY" val="special"/>
  <p:tag name="KSO_WM_TEMPLATE_INDEX" val="20163116"/>
  <p:tag name="KSO_WM_UNIT_INDEX" val="0"/>
</p:tagLst>
</file>

<file path=ppt/tags/tag25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13"/>
  <p:tag name="KSO_WM_TEMPLATE_CATEGORY" val="special"/>
  <p:tag name="KSO_WM_TEMPLATE_INDEX" val="20163116"/>
  <p:tag name="KSO_WM_UNIT_INDEX" val="13"/>
</p:tagLst>
</file>

<file path=ppt/tags/tag25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45"/>
  <p:tag name="KSO_WM_TEMPLATE_CATEGORY" val="special"/>
  <p:tag name="KSO_WM_TEMPLATE_INDEX" val="20163116"/>
  <p:tag name="KSO_WM_UNIT_INDEX" val="45"/>
</p:tagLst>
</file>

<file path=ppt/tags/tag25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7"/>
  <p:tag name="KSO_WM_TEMPLATE_CATEGORY" val="special"/>
  <p:tag name="KSO_WM_TEMPLATE_INDEX" val="20163116"/>
  <p:tag name="KSO_WM_UNIT_INDEX" val="7"/>
</p:tagLst>
</file>

<file path=ppt/tags/tag25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12"/>
  <p:tag name="KSO_WM_TEMPLATE_CATEGORY" val="special"/>
  <p:tag name="KSO_WM_TEMPLATE_INDEX" val="20163116"/>
  <p:tag name="KSO_WM_UNIT_INDEX" val="12"/>
</p:tagLst>
</file>

<file path=ppt/tags/tag25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44"/>
  <p:tag name="KSO_WM_TEMPLATE_CATEGORY" val="special"/>
  <p:tag name="KSO_WM_TEMPLATE_INDEX" val="20163116"/>
  <p:tag name="KSO_WM_UNIT_INDEX" val="44"/>
</p:tagLst>
</file>

<file path=ppt/tags/tag25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6"/>
  <p:tag name="KSO_WM_TEMPLATE_CATEGORY" val="special"/>
  <p:tag name="KSO_WM_TEMPLATE_INDEX" val="20163116"/>
  <p:tag name="KSO_WM_UNIT_INDEX" val="6"/>
</p:tagLst>
</file>

<file path=ppt/tags/tag25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11"/>
  <p:tag name="KSO_WM_TEMPLATE_CATEGORY" val="special"/>
  <p:tag name="KSO_WM_TEMPLATE_INDEX" val="20163116"/>
  <p:tag name="KSO_WM_UNIT_INDEX" val="11"/>
</p:tagLst>
</file>

<file path=ppt/tags/tag25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43"/>
  <p:tag name="KSO_WM_TEMPLATE_CATEGORY" val="special"/>
  <p:tag name="KSO_WM_TEMPLATE_INDEX" val="20163116"/>
  <p:tag name="KSO_WM_UNIT_INDEX" val="43"/>
</p:tagLst>
</file>

<file path=ppt/tags/tag25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5"/>
  <p:tag name="KSO_WM_TEMPLATE_CATEGORY" val="special"/>
  <p:tag name="KSO_WM_TEMPLATE_INDEX" val="20163116"/>
  <p:tag name="KSO_WM_UNIT_INDEX" val="5"/>
</p:tagLst>
</file>

<file path=ppt/tags/tag25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10"/>
  <p:tag name="KSO_WM_TEMPLATE_CATEGORY" val="special"/>
  <p:tag name="KSO_WM_TEMPLATE_INDEX" val="20163116"/>
  <p:tag name="KSO_WM_UNIT_INDEX" val="10"/>
</p:tagLst>
</file>

<file path=ppt/tags/tag2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1"/>
  <p:tag name="KSO_WM_TEMPLATE_CATEGORY" val="special"/>
  <p:tag name="KSO_WM_TEMPLATE_INDEX" val="20163116"/>
  <p:tag name="KSO_WM_UNIT_INDEX" val="1"/>
</p:tagLst>
</file>

<file path=ppt/tags/tag26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15"/>
  <p:tag name="KSO_WM_TEMPLATE_CATEGORY" val="special"/>
  <p:tag name="KSO_WM_TEMPLATE_INDEX" val="20163116"/>
  <p:tag name="KSO_WM_UNIT_INDEX" val="15"/>
</p:tagLst>
</file>

<file path=ppt/tags/tag261.xml><?xml version="1.0" encoding="utf-8"?>
<p:tagLst xmlns:a="http://schemas.openxmlformats.org/drawingml/2006/main" xmlns:r="http://schemas.openxmlformats.org/officeDocument/2006/relationships" xmlns:p="http://schemas.openxmlformats.org/presentationml/2006/main">
  <p:tag name="KSO_WM_TEMPLATE_CATEGORY" val="special"/>
  <p:tag name="KSO_WM_TEMPLATE_INDEX" val="20163116"/>
  <p:tag name="KSO_WM_TAG_VERSION" val="1.0"/>
  <p:tag name="KSO_WM_SLIDE_ID" val="special20163116_3"/>
  <p:tag name="KSO_WM_SLIDE_INDEX" val="3"/>
  <p:tag name="KSO_WM_SLIDE_ITEM_CNT" val="0"/>
  <p:tag name="KSO_WM_BEAUTIFY_FLAG" val="#wm#"/>
</p:tagLst>
</file>

<file path=ppt/tags/tag26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0"/>
  <p:tag name="KSO_WM_TEMPLATE_CATEGORY" val="special"/>
  <p:tag name="KSO_WM_TEMPLATE_INDEX" val="20163116"/>
  <p:tag name="KSO_WM_UNIT_INDEX" val="0"/>
</p:tagLst>
</file>

<file path=ppt/tags/tag26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1"/>
  <p:tag name="KSO_WM_TEMPLATE_CATEGORY" val="special"/>
  <p:tag name="KSO_WM_TEMPLATE_INDEX" val="20163116"/>
  <p:tag name="KSO_WM_UNIT_INDEX" val="1"/>
</p:tagLst>
</file>

<file path=ppt/tags/tag26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2"/>
  <p:tag name="KSO_WM_TEMPLATE_CATEGORY" val="special"/>
  <p:tag name="KSO_WM_TEMPLATE_INDEX" val="20163116"/>
  <p:tag name="KSO_WM_UNIT_INDEX" val="2"/>
</p:tagLst>
</file>

<file path=ppt/tags/tag26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22"/>
  <p:tag name="KSO_WM_TEMPLATE_CATEGORY" val="special"/>
  <p:tag name="KSO_WM_TEMPLATE_INDEX" val="20163116"/>
  <p:tag name="KSO_WM_UNIT_INDEX" val="22"/>
</p:tagLst>
</file>

<file path=ppt/tags/tag26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22"/>
  <p:tag name="KSO_WM_TEMPLATE_CATEGORY" val="special"/>
  <p:tag name="KSO_WM_TEMPLATE_INDEX" val="20163116"/>
  <p:tag name="KSO_WM_UNIT_INDEX" val="22"/>
</p:tagLst>
</file>

<file path=ppt/tags/tag26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3"/>
  <p:tag name="KSO_WM_TEMPLATE_CATEGORY" val="special"/>
  <p:tag name="KSO_WM_TEMPLATE_INDEX" val="20163116"/>
  <p:tag name="KSO_WM_UNIT_INDEX" val="3"/>
</p:tagLst>
</file>

<file path=ppt/tags/tag26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3"/>
  <p:tag name="KSO_WM_TEMPLATE_CATEGORY" val="special"/>
  <p:tag name="KSO_WM_TEMPLATE_INDEX" val="20163116"/>
  <p:tag name="KSO_WM_UNIT_INDEX" val="3"/>
</p:tagLst>
</file>

<file path=ppt/tags/tag26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5*i*10"/>
  <p:tag name="KSO_WM_TEMPLATE_CATEGORY" val="special"/>
  <p:tag name="KSO_WM_TEMPLATE_INDEX" val="20163116"/>
  <p:tag name="KSO_WM_UNIT_INDEX" val="10"/>
</p:tagLst>
</file>

<file path=ppt/tags/tag2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2"/>
  <p:tag name="KSO_WM_TEMPLATE_CATEGORY" val="special"/>
  <p:tag name="KSO_WM_TEMPLATE_INDEX" val="20163116"/>
  <p:tag name="KSO_WM_UNIT_INDEX" val="2"/>
</p:tagLst>
</file>

<file path=ppt/tags/tag27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5*i*10"/>
  <p:tag name="KSO_WM_TEMPLATE_CATEGORY" val="special"/>
  <p:tag name="KSO_WM_TEMPLATE_INDEX" val="20163116"/>
  <p:tag name="KSO_WM_UNIT_INDEX" val="10"/>
</p:tagLst>
</file>

<file path=ppt/tags/tag271.xml><?xml version="1.0" encoding="utf-8"?>
<p:tagLst xmlns:a="http://schemas.openxmlformats.org/drawingml/2006/main" xmlns:r="http://schemas.openxmlformats.org/officeDocument/2006/relationships" xmlns:p="http://schemas.openxmlformats.org/presentationml/2006/main">
  <p:tag name="KSO_WM_TEMPLATE_CATEGORY" val="special"/>
  <p:tag name="KSO_WM_TEMPLATE_INDEX" val="20163116"/>
  <p:tag name="KSO_WM_TAG_VERSION" val="1.0"/>
  <p:tag name="KSO_WM_SLIDE_ID" val="special20163116_3"/>
  <p:tag name="KSO_WM_SLIDE_INDEX" val="3"/>
  <p:tag name="KSO_WM_SLIDE_ITEM_CNT" val="0"/>
  <p:tag name="KSO_WM_BEAUTIFY_FLAG" val="#wm#"/>
</p:tagLst>
</file>

<file path=ppt/tags/tag27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0"/>
  <p:tag name="KSO_WM_TEMPLATE_CATEGORY" val="special"/>
  <p:tag name="KSO_WM_TEMPLATE_INDEX" val="20163116"/>
  <p:tag name="KSO_WM_UNIT_INDEX" val="0"/>
</p:tagLst>
</file>

<file path=ppt/tags/tag27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1"/>
  <p:tag name="KSO_WM_TEMPLATE_CATEGORY" val="special"/>
  <p:tag name="KSO_WM_TEMPLATE_INDEX" val="20163116"/>
  <p:tag name="KSO_WM_UNIT_INDEX" val="1"/>
</p:tagLst>
</file>

<file path=ppt/tags/tag27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2"/>
  <p:tag name="KSO_WM_TEMPLATE_CATEGORY" val="special"/>
  <p:tag name="KSO_WM_TEMPLATE_INDEX" val="20163116"/>
  <p:tag name="KSO_WM_UNIT_INDEX" val="2"/>
</p:tagLst>
</file>

<file path=ppt/tags/tag27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22"/>
  <p:tag name="KSO_WM_TEMPLATE_CATEGORY" val="special"/>
  <p:tag name="KSO_WM_TEMPLATE_INDEX" val="20163116"/>
  <p:tag name="KSO_WM_UNIT_INDEX" val="22"/>
</p:tagLst>
</file>

<file path=ppt/tags/tag27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22"/>
  <p:tag name="KSO_WM_TEMPLATE_CATEGORY" val="special"/>
  <p:tag name="KSO_WM_TEMPLATE_INDEX" val="20163116"/>
  <p:tag name="KSO_WM_UNIT_INDEX" val="22"/>
</p:tagLst>
</file>

<file path=ppt/tags/tag27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3"/>
  <p:tag name="KSO_WM_TEMPLATE_CATEGORY" val="special"/>
  <p:tag name="KSO_WM_TEMPLATE_INDEX" val="20163116"/>
  <p:tag name="KSO_WM_UNIT_INDEX" val="3"/>
</p:tagLst>
</file>

<file path=ppt/tags/tag27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3"/>
  <p:tag name="KSO_WM_TEMPLATE_CATEGORY" val="special"/>
  <p:tag name="KSO_WM_TEMPLATE_INDEX" val="20163116"/>
  <p:tag name="KSO_WM_UNIT_INDEX" val="3"/>
</p:tagLst>
</file>

<file path=ppt/tags/tag27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5*i*10"/>
  <p:tag name="KSO_WM_TEMPLATE_CATEGORY" val="special"/>
  <p:tag name="KSO_WM_TEMPLATE_INDEX" val="20163116"/>
  <p:tag name="KSO_WM_UNIT_INDEX" val="10"/>
</p:tagLst>
</file>

<file path=ppt/tags/tag2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3"/>
  <p:tag name="KSO_WM_TEMPLATE_CATEGORY" val="special"/>
  <p:tag name="KSO_WM_TEMPLATE_INDEX" val="20163116"/>
  <p:tag name="KSO_WM_UNIT_INDEX" val="3"/>
</p:tagLst>
</file>

<file path=ppt/tags/tag28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5*i*10"/>
  <p:tag name="KSO_WM_TEMPLATE_CATEGORY" val="special"/>
  <p:tag name="KSO_WM_TEMPLATE_INDEX" val="20163116"/>
  <p:tag name="KSO_WM_UNIT_INDEX" val="10"/>
</p:tagLst>
</file>

<file path=ppt/tags/tag281.xml><?xml version="1.0" encoding="utf-8"?>
<p:tagLst xmlns:a="http://schemas.openxmlformats.org/drawingml/2006/main" xmlns:r="http://schemas.openxmlformats.org/officeDocument/2006/relationships" xmlns:p="http://schemas.openxmlformats.org/presentationml/2006/main">
  <p:tag name="KSO_WM_TEMPLATE_CATEGORY" val="special"/>
  <p:tag name="KSO_WM_TEMPLATE_INDEX" val="20163116"/>
  <p:tag name="KSO_WM_TAG_VERSION" val="1.0"/>
  <p:tag name="KSO_WM_SLIDE_ID" val="special20163116_3"/>
  <p:tag name="KSO_WM_SLIDE_INDEX" val="3"/>
  <p:tag name="KSO_WM_SLIDE_ITEM_CNT" val="0"/>
  <p:tag name="KSO_WM_BEAUTIFY_FLAG" val="#wm#"/>
</p:tagLst>
</file>

<file path=ppt/tags/tag28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0"/>
  <p:tag name="KSO_WM_TEMPLATE_CATEGORY" val="special"/>
  <p:tag name="KSO_WM_TEMPLATE_INDEX" val="20163116"/>
  <p:tag name="KSO_WM_UNIT_INDEX" val="0"/>
</p:tagLst>
</file>

<file path=ppt/tags/tag28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1"/>
  <p:tag name="KSO_WM_TEMPLATE_CATEGORY" val="special"/>
  <p:tag name="KSO_WM_TEMPLATE_INDEX" val="20163116"/>
  <p:tag name="KSO_WM_UNIT_INDEX" val="1"/>
</p:tagLst>
</file>

<file path=ppt/tags/tag28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2"/>
  <p:tag name="KSO_WM_TEMPLATE_CATEGORY" val="special"/>
  <p:tag name="KSO_WM_TEMPLATE_INDEX" val="20163116"/>
  <p:tag name="KSO_WM_UNIT_INDEX" val="2"/>
</p:tagLst>
</file>

<file path=ppt/tags/tag28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22"/>
  <p:tag name="KSO_WM_TEMPLATE_CATEGORY" val="special"/>
  <p:tag name="KSO_WM_TEMPLATE_INDEX" val="20163116"/>
  <p:tag name="KSO_WM_UNIT_INDEX" val="22"/>
</p:tagLst>
</file>

<file path=ppt/tags/tag28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22"/>
  <p:tag name="KSO_WM_TEMPLATE_CATEGORY" val="special"/>
  <p:tag name="KSO_WM_TEMPLATE_INDEX" val="20163116"/>
  <p:tag name="KSO_WM_UNIT_INDEX" val="22"/>
</p:tagLst>
</file>

<file path=ppt/tags/tag28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3"/>
  <p:tag name="KSO_WM_TEMPLATE_CATEGORY" val="special"/>
  <p:tag name="KSO_WM_TEMPLATE_INDEX" val="20163116"/>
  <p:tag name="KSO_WM_UNIT_INDEX" val="3"/>
</p:tagLst>
</file>

<file path=ppt/tags/tag28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3"/>
  <p:tag name="KSO_WM_TEMPLATE_CATEGORY" val="special"/>
  <p:tag name="KSO_WM_TEMPLATE_INDEX" val="20163116"/>
  <p:tag name="KSO_WM_UNIT_INDEX" val="3"/>
</p:tagLst>
</file>

<file path=ppt/tags/tag28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5*i*10"/>
  <p:tag name="KSO_WM_TEMPLATE_CATEGORY" val="special"/>
  <p:tag name="KSO_WM_TEMPLATE_INDEX" val="20163116"/>
  <p:tag name="KSO_WM_UNIT_INDEX" val="10"/>
</p:tagLst>
</file>

<file path=ppt/tags/tag2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8"/>
  <p:tag name="KSO_WM_TEMPLATE_CATEGORY" val="special"/>
  <p:tag name="KSO_WM_TEMPLATE_INDEX" val="20163116"/>
  <p:tag name="KSO_WM_UNIT_INDEX" val="8"/>
</p:tagLst>
</file>

<file path=ppt/tags/tag29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5*i*10"/>
  <p:tag name="KSO_WM_TEMPLATE_CATEGORY" val="special"/>
  <p:tag name="KSO_WM_TEMPLATE_INDEX" val="20163116"/>
  <p:tag name="KSO_WM_UNIT_INDEX" val="10"/>
</p:tagLst>
</file>

<file path=ppt/tags/tag291.xml><?xml version="1.0" encoding="utf-8"?>
<p:tagLst xmlns:a="http://schemas.openxmlformats.org/drawingml/2006/main" xmlns:r="http://schemas.openxmlformats.org/officeDocument/2006/relationships" xmlns:p="http://schemas.openxmlformats.org/presentationml/2006/main">
  <p:tag name="KSO_WM_TEMPLATE_CATEGORY" val="special"/>
  <p:tag name="KSO_WM_TEMPLATE_INDEX" val="20163116"/>
  <p:tag name="KSO_WM_TAG_VERSION" val="1.0"/>
  <p:tag name="KSO_WM_SLIDE_ID" val="special20163116_3"/>
  <p:tag name="KSO_WM_SLIDE_INDEX" val="3"/>
  <p:tag name="KSO_WM_SLIDE_ITEM_CNT" val="0"/>
  <p:tag name="KSO_WM_BEAUTIFY_FLAG" val="#wm#"/>
</p:tagLst>
</file>

<file path=ppt/tags/tag29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0"/>
  <p:tag name="KSO_WM_TEMPLATE_CATEGORY" val="special"/>
  <p:tag name="KSO_WM_TEMPLATE_INDEX" val="20163116"/>
  <p:tag name="KSO_WM_UNIT_INDEX" val="0"/>
</p:tagLst>
</file>

<file path=ppt/tags/tag29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1"/>
  <p:tag name="KSO_WM_TEMPLATE_CATEGORY" val="special"/>
  <p:tag name="KSO_WM_TEMPLATE_INDEX" val="20163116"/>
  <p:tag name="KSO_WM_UNIT_INDEX" val="1"/>
</p:tagLst>
</file>

<file path=ppt/tags/tag29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2"/>
  <p:tag name="KSO_WM_TEMPLATE_CATEGORY" val="special"/>
  <p:tag name="KSO_WM_TEMPLATE_INDEX" val="20163116"/>
  <p:tag name="KSO_WM_UNIT_INDEX" val="2"/>
</p:tagLst>
</file>

<file path=ppt/tags/tag29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22"/>
  <p:tag name="KSO_WM_TEMPLATE_CATEGORY" val="special"/>
  <p:tag name="KSO_WM_TEMPLATE_INDEX" val="20163116"/>
  <p:tag name="KSO_WM_UNIT_INDEX" val="22"/>
</p:tagLst>
</file>

<file path=ppt/tags/tag29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22"/>
  <p:tag name="KSO_WM_TEMPLATE_CATEGORY" val="special"/>
  <p:tag name="KSO_WM_TEMPLATE_INDEX" val="20163116"/>
  <p:tag name="KSO_WM_UNIT_INDEX" val="22"/>
</p:tagLst>
</file>

<file path=ppt/tags/tag29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3"/>
  <p:tag name="KSO_WM_TEMPLATE_CATEGORY" val="special"/>
  <p:tag name="KSO_WM_TEMPLATE_INDEX" val="20163116"/>
  <p:tag name="KSO_WM_UNIT_INDEX" val="3"/>
</p:tagLst>
</file>

<file path=ppt/tags/tag29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3"/>
  <p:tag name="KSO_WM_TEMPLATE_CATEGORY" val="special"/>
  <p:tag name="KSO_WM_TEMPLATE_INDEX" val="20163116"/>
  <p:tag name="KSO_WM_UNIT_INDEX" val="3"/>
</p:tagLst>
</file>

<file path=ppt/tags/tag29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5*i*10"/>
  <p:tag name="KSO_WM_TEMPLATE_CATEGORY" val="special"/>
  <p:tag name="KSO_WM_TEMPLATE_INDEX" val="20163116"/>
  <p:tag name="KSO_WM_UNIT_INDEX" val="10"/>
</p:tagLst>
</file>

<file path=ppt/tags/tag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1*i*1"/>
  <p:tag name="KSO_WM_TEMPLATE_CATEGORY" val="special"/>
  <p:tag name="KSO_WM_TEMPLATE_INDEX" val="20163116"/>
  <p:tag name="KSO_WM_UNIT_INDEX" val="1"/>
</p:tagLst>
</file>

<file path=ppt/tags/tag3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13"/>
  <p:tag name="KSO_WM_TEMPLATE_CATEGORY" val="special"/>
  <p:tag name="KSO_WM_TEMPLATE_INDEX" val="20163116"/>
  <p:tag name="KSO_WM_UNIT_INDEX" val="13"/>
</p:tagLst>
</file>

<file path=ppt/tags/tag30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5*i*10"/>
  <p:tag name="KSO_WM_TEMPLATE_CATEGORY" val="special"/>
  <p:tag name="KSO_WM_TEMPLATE_INDEX" val="20163116"/>
  <p:tag name="KSO_WM_UNIT_INDEX" val="10"/>
</p:tagLst>
</file>

<file path=ppt/tags/tag301.xml><?xml version="1.0" encoding="utf-8"?>
<p:tagLst xmlns:a="http://schemas.openxmlformats.org/drawingml/2006/main" xmlns:r="http://schemas.openxmlformats.org/officeDocument/2006/relationships" xmlns:p="http://schemas.openxmlformats.org/presentationml/2006/main">
  <p:tag name="KSO_WM_TEMPLATE_CATEGORY" val="special"/>
  <p:tag name="KSO_WM_TEMPLATE_INDEX" val="20163116"/>
  <p:tag name="KSO_WM_TAG_VERSION" val="1.0"/>
  <p:tag name="KSO_WM_SLIDE_ID" val="special20163116_3"/>
  <p:tag name="KSO_WM_SLIDE_INDEX" val="3"/>
  <p:tag name="KSO_WM_SLIDE_ITEM_CNT" val="0"/>
  <p:tag name="KSO_WM_BEAUTIFY_FLAG" val="#wm#"/>
</p:tagLst>
</file>

<file path=ppt/tags/tag30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0"/>
  <p:tag name="KSO_WM_TEMPLATE_CATEGORY" val="special"/>
  <p:tag name="KSO_WM_TEMPLATE_INDEX" val="20163116"/>
  <p:tag name="KSO_WM_UNIT_INDEX" val="0"/>
</p:tagLst>
</file>

<file path=ppt/tags/tag30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1"/>
  <p:tag name="KSO_WM_TEMPLATE_CATEGORY" val="special"/>
  <p:tag name="KSO_WM_TEMPLATE_INDEX" val="20163116"/>
  <p:tag name="KSO_WM_UNIT_INDEX" val="1"/>
</p:tagLst>
</file>

<file path=ppt/tags/tag30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2"/>
  <p:tag name="KSO_WM_TEMPLATE_CATEGORY" val="special"/>
  <p:tag name="KSO_WM_TEMPLATE_INDEX" val="20163116"/>
  <p:tag name="KSO_WM_UNIT_INDEX" val="2"/>
</p:tagLst>
</file>

<file path=ppt/tags/tag30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22"/>
  <p:tag name="KSO_WM_TEMPLATE_CATEGORY" val="special"/>
  <p:tag name="KSO_WM_TEMPLATE_INDEX" val="20163116"/>
  <p:tag name="KSO_WM_UNIT_INDEX" val="22"/>
</p:tagLst>
</file>

<file path=ppt/tags/tag30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22"/>
  <p:tag name="KSO_WM_TEMPLATE_CATEGORY" val="special"/>
  <p:tag name="KSO_WM_TEMPLATE_INDEX" val="20163116"/>
  <p:tag name="KSO_WM_UNIT_INDEX" val="22"/>
</p:tagLst>
</file>

<file path=ppt/tags/tag30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3"/>
  <p:tag name="KSO_WM_TEMPLATE_CATEGORY" val="special"/>
  <p:tag name="KSO_WM_TEMPLATE_INDEX" val="20163116"/>
  <p:tag name="KSO_WM_UNIT_INDEX" val="3"/>
</p:tagLst>
</file>

<file path=ppt/tags/tag30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3"/>
  <p:tag name="KSO_WM_TEMPLATE_CATEGORY" val="special"/>
  <p:tag name="KSO_WM_TEMPLATE_INDEX" val="20163116"/>
  <p:tag name="KSO_WM_UNIT_INDEX" val="3"/>
</p:tagLst>
</file>

<file path=ppt/tags/tag30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5*i*10"/>
  <p:tag name="KSO_WM_TEMPLATE_CATEGORY" val="special"/>
  <p:tag name="KSO_WM_TEMPLATE_INDEX" val="20163116"/>
  <p:tag name="KSO_WM_UNIT_INDEX" val="10"/>
</p:tagLst>
</file>

<file path=ppt/tags/tag3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45"/>
  <p:tag name="KSO_WM_TEMPLATE_CATEGORY" val="special"/>
  <p:tag name="KSO_WM_TEMPLATE_INDEX" val="20163116"/>
  <p:tag name="KSO_WM_UNIT_INDEX" val="45"/>
</p:tagLst>
</file>

<file path=ppt/tags/tag31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5*i*10"/>
  <p:tag name="KSO_WM_TEMPLATE_CATEGORY" val="special"/>
  <p:tag name="KSO_WM_TEMPLATE_INDEX" val="20163116"/>
  <p:tag name="KSO_WM_UNIT_INDEX" val="10"/>
</p:tagLst>
</file>

<file path=ppt/tags/tag311.xml><?xml version="1.0" encoding="utf-8"?>
<p:tagLst xmlns:a="http://schemas.openxmlformats.org/drawingml/2006/main" xmlns:r="http://schemas.openxmlformats.org/officeDocument/2006/relationships" xmlns:p="http://schemas.openxmlformats.org/presentationml/2006/main">
  <p:tag name="KSO_WM_TEMPLATE_CATEGORY" val="special"/>
  <p:tag name="KSO_WM_TEMPLATE_INDEX" val="20163116"/>
  <p:tag name="KSO_WM_TAG_VERSION" val="1.0"/>
  <p:tag name="KSO_WM_SLIDE_ID" val="special20163116_3"/>
  <p:tag name="KSO_WM_SLIDE_INDEX" val="3"/>
  <p:tag name="KSO_WM_SLIDE_ITEM_CNT" val="0"/>
  <p:tag name="KSO_WM_BEAUTIFY_FLAG" val="#wm#"/>
</p:tagLst>
</file>

<file path=ppt/tags/tag31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0"/>
  <p:tag name="KSO_WM_TEMPLATE_CATEGORY" val="special"/>
  <p:tag name="KSO_WM_TEMPLATE_INDEX" val="20163116"/>
  <p:tag name="KSO_WM_UNIT_INDEX" val="0"/>
</p:tagLst>
</file>

<file path=ppt/tags/tag31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1"/>
  <p:tag name="KSO_WM_TEMPLATE_CATEGORY" val="special"/>
  <p:tag name="KSO_WM_TEMPLATE_INDEX" val="20163116"/>
  <p:tag name="KSO_WM_UNIT_INDEX" val="1"/>
</p:tagLst>
</file>

<file path=ppt/tags/tag31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2"/>
  <p:tag name="KSO_WM_TEMPLATE_CATEGORY" val="special"/>
  <p:tag name="KSO_WM_TEMPLATE_INDEX" val="20163116"/>
  <p:tag name="KSO_WM_UNIT_INDEX" val="2"/>
</p:tagLst>
</file>

<file path=ppt/tags/tag31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22"/>
  <p:tag name="KSO_WM_TEMPLATE_CATEGORY" val="special"/>
  <p:tag name="KSO_WM_TEMPLATE_INDEX" val="20163116"/>
  <p:tag name="KSO_WM_UNIT_INDEX" val="22"/>
</p:tagLst>
</file>

<file path=ppt/tags/tag31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22"/>
  <p:tag name="KSO_WM_TEMPLATE_CATEGORY" val="special"/>
  <p:tag name="KSO_WM_TEMPLATE_INDEX" val="20163116"/>
  <p:tag name="KSO_WM_UNIT_INDEX" val="22"/>
</p:tagLst>
</file>

<file path=ppt/tags/tag31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3"/>
  <p:tag name="KSO_WM_TEMPLATE_CATEGORY" val="special"/>
  <p:tag name="KSO_WM_TEMPLATE_INDEX" val="20163116"/>
  <p:tag name="KSO_WM_UNIT_INDEX" val="3"/>
</p:tagLst>
</file>

<file path=ppt/tags/tag31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3"/>
  <p:tag name="KSO_WM_TEMPLATE_CATEGORY" val="special"/>
  <p:tag name="KSO_WM_TEMPLATE_INDEX" val="20163116"/>
  <p:tag name="KSO_WM_UNIT_INDEX" val="3"/>
</p:tagLst>
</file>

<file path=ppt/tags/tag31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5*i*10"/>
  <p:tag name="KSO_WM_TEMPLATE_CATEGORY" val="special"/>
  <p:tag name="KSO_WM_TEMPLATE_INDEX" val="20163116"/>
  <p:tag name="KSO_WM_UNIT_INDEX" val="10"/>
</p:tagLst>
</file>

<file path=ppt/tags/tag3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7"/>
  <p:tag name="KSO_WM_TEMPLATE_CATEGORY" val="special"/>
  <p:tag name="KSO_WM_TEMPLATE_INDEX" val="20163116"/>
  <p:tag name="KSO_WM_UNIT_INDEX" val="7"/>
</p:tagLst>
</file>

<file path=ppt/tags/tag32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5*i*10"/>
  <p:tag name="KSO_WM_TEMPLATE_CATEGORY" val="special"/>
  <p:tag name="KSO_WM_TEMPLATE_INDEX" val="20163116"/>
  <p:tag name="KSO_WM_UNIT_INDEX" val="10"/>
</p:tagLst>
</file>

<file path=ppt/tags/tag321.xml><?xml version="1.0" encoding="utf-8"?>
<p:tagLst xmlns:a="http://schemas.openxmlformats.org/drawingml/2006/main" xmlns:r="http://schemas.openxmlformats.org/officeDocument/2006/relationships" xmlns:p="http://schemas.openxmlformats.org/presentationml/2006/main">
  <p:tag name="KSO_WM_TEMPLATE_CATEGORY" val="special"/>
  <p:tag name="KSO_WM_TEMPLATE_INDEX" val="20163116"/>
  <p:tag name="KSO_WM_TAG_VERSION" val="1.0"/>
  <p:tag name="KSO_WM_SLIDE_ID" val="special20163116_3"/>
  <p:tag name="KSO_WM_SLIDE_INDEX" val="3"/>
  <p:tag name="KSO_WM_SLIDE_ITEM_CNT" val="0"/>
  <p:tag name="KSO_WM_BEAUTIFY_FLAG" val="#wm#"/>
</p:tagLst>
</file>

<file path=ppt/tags/tag32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0"/>
  <p:tag name="KSO_WM_TEMPLATE_CATEGORY" val="special"/>
  <p:tag name="KSO_WM_TEMPLATE_INDEX" val="20163116"/>
  <p:tag name="KSO_WM_UNIT_INDEX" val="0"/>
</p:tagLst>
</file>

<file path=ppt/tags/tag32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1"/>
  <p:tag name="KSO_WM_TEMPLATE_CATEGORY" val="special"/>
  <p:tag name="KSO_WM_TEMPLATE_INDEX" val="20163116"/>
  <p:tag name="KSO_WM_UNIT_INDEX" val="1"/>
</p:tagLst>
</file>

<file path=ppt/tags/tag32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2"/>
  <p:tag name="KSO_WM_TEMPLATE_CATEGORY" val="special"/>
  <p:tag name="KSO_WM_TEMPLATE_INDEX" val="20163116"/>
  <p:tag name="KSO_WM_UNIT_INDEX" val="2"/>
</p:tagLst>
</file>

<file path=ppt/tags/tag32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22"/>
  <p:tag name="KSO_WM_TEMPLATE_CATEGORY" val="special"/>
  <p:tag name="KSO_WM_TEMPLATE_INDEX" val="20163116"/>
  <p:tag name="KSO_WM_UNIT_INDEX" val="22"/>
</p:tagLst>
</file>

<file path=ppt/tags/tag32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22"/>
  <p:tag name="KSO_WM_TEMPLATE_CATEGORY" val="special"/>
  <p:tag name="KSO_WM_TEMPLATE_INDEX" val="20163116"/>
  <p:tag name="KSO_WM_UNIT_INDEX" val="22"/>
</p:tagLst>
</file>

<file path=ppt/tags/tag32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3"/>
  <p:tag name="KSO_WM_TEMPLATE_CATEGORY" val="special"/>
  <p:tag name="KSO_WM_TEMPLATE_INDEX" val="20163116"/>
  <p:tag name="KSO_WM_UNIT_INDEX" val="3"/>
</p:tagLst>
</file>

<file path=ppt/tags/tag32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3"/>
  <p:tag name="KSO_WM_TEMPLATE_CATEGORY" val="special"/>
  <p:tag name="KSO_WM_TEMPLATE_INDEX" val="20163116"/>
  <p:tag name="KSO_WM_UNIT_INDEX" val="3"/>
</p:tagLst>
</file>

<file path=ppt/tags/tag32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5*i*10"/>
  <p:tag name="KSO_WM_TEMPLATE_CATEGORY" val="special"/>
  <p:tag name="KSO_WM_TEMPLATE_INDEX" val="20163116"/>
  <p:tag name="KSO_WM_UNIT_INDEX" val="10"/>
</p:tagLst>
</file>

<file path=ppt/tags/tag3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12"/>
  <p:tag name="KSO_WM_TEMPLATE_CATEGORY" val="special"/>
  <p:tag name="KSO_WM_TEMPLATE_INDEX" val="20163116"/>
  <p:tag name="KSO_WM_UNIT_INDEX" val="12"/>
</p:tagLst>
</file>

<file path=ppt/tags/tag33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5*i*10"/>
  <p:tag name="KSO_WM_TEMPLATE_CATEGORY" val="special"/>
  <p:tag name="KSO_WM_TEMPLATE_INDEX" val="20163116"/>
  <p:tag name="KSO_WM_UNIT_INDEX" val="10"/>
</p:tagLst>
</file>

<file path=ppt/tags/tag331.xml><?xml version="1.0" encoding="utf-8"?>
<p:tagLst xmlns:a="http://schemas.openxmlformats.org/drawingml/2006/main" xmlns:r="http://schemas.openxmlformats.org/officeDocument/2006/relationships" xmlns:p="http://schemas.openxmlformats.org/presentationml/2006/main">
  <p:tag name="KSO_WM_TEMPLATE_CATEGORY" val="special"/>
  <p:tag name="KSO_WM_TEMPLATE_INDEX" val="20163116"/>
  <p:tag name="KSO_WM_TAG_VERSION" val="1.0"/>
  <p:tag name="KSO_WM_SLIDE_ID" val="special20163116_3"/>
  <p:tag name="KSO_WM_SLIDE_INDEX" val="3"/>
  <p:tag name="KSO_WM_SLIDE_ITEM_CNT" val="0"/>
  <p:tag name="KSO_WM_BEAUTIFY_FLAG" val="#wm#"/>
</p:tagLst>
</file>

<file path=ppt/tags/tag33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0"/>
  <p:tag name="KSO_WM_TEMPLATE_CATEGORY" val="special"/>
  <p:tag name="KSO_WM_TEMPLATE_INDEX" val="20163116"/>
  <p:tag name="KSO_WM_UNIT_INDEX" val="0"/>
</p:tagLst>
</file>

<file path=ppt/tags/tag33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1"/>
  <p:tag name="KSO_WM_TEMPLATE_CATEGORY" val="special"/>
  <p:tag name="KSO_WM_TEMPLATE_INDEX" val="20163116"/>
  <p:tag name="KSO_WM_UNIT_INDEX" val="1"/>
</p:tagLst>
</file>

<file path=ppt/tags/tag33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2"/>
  <p:tag name="KSO_WM_TEMPLATE_CATEGORY" val="special"/>
  <p:tag name="KSO_WM_TEMPLATE_INDEX" val="20163116"/>
  <p:tag name="KSO_WM_UNIT_INDEX" val="2"/>
</p:tagLst>
</file>

<file path=ppt/tags/tag33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22"/>
  <p:tag name="KSO_WM_TEMPLATE_CATEGORY" val="special"/>
  <p:tag name="KSO_WM_TEMPLATE_INDEX" val="20163116"/>
  <p:tag name="KSO_WM_UNIT_INDEX" val="22"/>
</p:tagLst>
</file>

<file path=ppt/tags/tag33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22"/>
  <p:tag name="KSO_WM_TEMPLATE_CATEGORY" val="special"/>
  <p:tag name="KSO_WM_TEMPLATE_INDEX" val="20163116"/>
  <p:tag name="KSO_WM_UNIT_INDEX" val="22"/>
</p:tagLst>
</file>

<file path=ppt/tags/tag33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3"/>
  <p:tag name="KSO_WM_TEMPLATE_CATEGORY" val="special"/>
  <p:tag name="KSO_WM_TEMPLATE_INDEX" val="20163116"/>
  <p:tag name="KSO_WM_UNIT_INDEX" val="3"/>
</p:tagLst>
</file>

<file path=ppt/tags/tag33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3"/>
  <p:tag name="KSO_WM_TEMPLATE_CATEGORY" val="special"/>
  <p:tag name="KSO_WM_TEMPLATE_INDEX" val="20163116"/>
  <p:tag name="KSO_WM_UNIT_INDEX" val="3"/>
</p:tagLst>
</file>

<file path=ppt/tags/tag33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5*i*10"/>
  <p:tag name="KSO_WM_TEMPLATE_CATEGORY" val="special"/>
  <p:tag name="KSO_WM_TEMPLATE_INDEX" val="20163116"/>
  <p:tag name="KSO_WM_UNIT_INDEX" val="10"/>
</p:tagLst>
</file>

<file path=ppt/tags/tag3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44"/>
  <p:tag name="KSO_WM_TEMPLATE_CATEGORY" val="special"/>
  <p:tag name="KSO_WM_TEMPLATE_INDEX" val="20163116"/>
  <p:tag name="KSO_WM_UNIT_INDEX" val="44"/>
</p:tagLst>
</file>

<file path=ppt/tags/tag34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5*i*10"/>
  <p:tag name="KSO_WM_TEMPLATE_CATEGORY" val="special"/>
  <p:tag name="KSO_WM_TEMPLATE_INDEX" val="20163116"/>
  <p:tag name="KSO_WM_UNIT_INDEX" val="10"/>
</p:tagLst>
</file>

<file path=ppt/tags/tag341.xml><?xml version="1.0" encoding="utf-8"?>
<p:tagLst xmlns:a="http://schemas.openxmlformats.org/drawingml/2006/main" xmlns:r="http://schemas.openxmlformats.org/officeDocument/2006/relationships" xmlns:p="http://schemas.openxmlformats.org/presentationml/2006/main">
  <p:tag name="KSO_WM_TEMPLATE_CATEGORY" val="special"/>
  <p:tag name="KSO_WM_TEMPLATE_INDEX" val="20163116"/>
  <p:tag name="KSO_WM_TAG_VERSION" val="1.0"/>
  <p:tag name="KSO_WM_SLIDE_ID" val="special20163116_3"/>
  <p:tag name="KSO_WM_SLIDE_INDEX" val="3"/>
  <p:tag name="KSO_WM_SLIDE_ITEM_CNT" val="0"/>
  <p:tag name="KSO_WM_BEAUTIFY_FLAG" val="#wm#"/>
</p:tagLst>
</file>

<file path=ppt/tags/tag34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0"/>
  <p:tag name="KSO_WM_TEMPLATE_CATEGORY" val="special"/>
  <p:tag name="KSO_WM_TEMPLATE_INDEX" val="20163116"/>
  <p:tag name="KSO_WM_UNIT_INDEX" val="0"/>
</p:tagLst>
</file>

<file path=ppt/tags/tag34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1"/>
  <p:tag name="KSO_WM_TEMPLATE_CATEGORY" val="special"/>
  <p:tag name="KSO_WM_TEMPLATE_INDEX" val="20163116"/>
  <p:tag name="KSO_WM_UNIT_INDEX" val="1"/>
</p:tagLst>
</file>

<file path=ppt/tags/tag34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2"/>
  <p:tag name="KSO_WM_TEMPLATE_CATEGORY" val="special"/>
  <p:tag name="KSO_WM_TEMPLATE_INDEX" val="20163116"/>
  <p:tag name="KSO_WM_UNIT_INDEX" val="2"/>
</p:tagLst>
</file>

<file path=ppt/tags/tag34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22"/>
  <p:tag name="KSO_WM_TEMPLATE_CATEGORY" val="special"/>
  <p:tag name="KSO_WM_TEMPLATE_INDEX" val="20163116"/>
  <p:tag name="KSO_WM_UNIT_INDEX" val="22"/>
</p:tagLst>
</file>

<file path=ppt/tags/tag34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22"/>
  <p:tag name="KSO_WM_TEMPLATE_CATEGORY" val="special"/>
  <p:tag name="KSO_WM_TEMPLATE_INDEX" val="20163116"/>
  <p:tag name="KSO_WM_UNIT_INDEX" val="22"/>
</p:tagLst>
</file>

<file path=ppt/tags/tag34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3"/>
  <p:tag name="KSO_WM_TEMPLATE_CATEGORY" val="special"/>
  <p:tag name="KSO_WM_TEMPLATE_INDEX" val="20163116"/>
  <p:tag name="KSO_WM_UNIT_INDEX" val="3"/>
</p:tagLst>
</file>

<file path=ppt/tags/tag34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3"/>
  <p:tag name="KSO_WM_TEMPLATE_CATEGORY" val="special"/>
  <p:tag name="KSO_WM_TEMPLATE_INDEX" val="20163116"/>
  <p:tag name="KSO_WM_UNIT_INDEX" val="3"/>
</p:tagLst>
</file>

<file path=ppt/tags/tag34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5*i*10"/>
  <p:tag name="KSO_WM_TEMPLATE_CATEGORY" val="special"/>
  <p:tag name="KSO_WM_TEMPLATE_INDEX" val="20163116"/>
  <p:tag name="KSO_WM_UNIT_INDEX" val="10"/>
</p:tagLst>
</file>

<file path=ppt/tags/tag3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6"/>
  <p:tag name="KSO_WM_TEMPLATE_CATEGORY" val="special"/>
  <p:tag name="KSO_WM_TEMPLATE_INDEX" val="20163116"/>
  <p:tag name="KSO_WM_UNIT_INDEX" val="6"/>
</p:tagLst>
</file>

<file path=ppt/tags/tag35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5*i*10"/>
  <p:tag name="KSO_WM_TEMPLATE_CATEGORY" val="special"/>
  <p:tag name="KSO_WM_TEMPLATE_INDEX" val="20163116"/>
  <p:tag name="KSO_WM_UNIT_INDEX" val="10"/>
</p:tagLst>
</file>

<file path=ppt/tags/tag351.xml><?xml version="1.0" encoding="utf-8"?>
<p:tagLst xmlns:a="http://schemas.openxmlformats.org/drawingml/2006/main" xmlns:r="http://schemas.openxmlformats.org/officeDocument/2006/relationships" xmlns:p="http://schemas.openxmlformats.org/presentationml/2006/main">
  <p:tag name="KSO_WM_TEMPLATE_CATEGORY" val="special"/>
  <p:tag name="KSO_WM_TEMPLATE_INDEX" val="20163116"/>
  <p:tag name="KSO_WM_TAG_VERSION" val="1.0"/>
  <p:tag name="KSO_WM_SLIDE_ID" val="special20163116_3"/>
  <p:tag name="KSO_WM_SLIDE_INDEX" val="3"/>
  <p:tag name="KSO_WM_SLIDE_ITEM_CNT" val="0"/>
  <p:tag name="KSO_WM_BEAUTIFY_FLAG" val="#wm#"/>
</p:tagLst>
</file>

<file path=ppt/tags/tag35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0"/>
  <p:tag name="KSO_WM_TEMPLATE_CATEGORY" val="special"/>
  <p:tag name="KSO_WM_TEMPLATE_INDEX" val="20163116"/>
  <p:tag name="KSO_WM_UNIT_INDEX" val="0"/>
</p:tagLst>
</file>

<file path=ppt/tags/tag35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1"/>
  <p:tag name="KSO_WM_TEMPLATE_CATEGORY" val="special"/>
  <p:tag name="KSO_WM_TEMPLATE_INDEX" val="20163116"/>
  <p:tag name="KSO_WM_UNIT_INDEX" val="1"/>
</p:tagLst>
</file>

<file path=ppt/tags/tag35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2"/>
  <p:tag name="KSO_WM_TEMPLATE_CATEGORY" val="special"/>
  <p:tag name="KSO_WM_TEMPLATE_INDEX" val="20163116"/>
  <p:tag name="KSO_WM_UNIT_INDEX" val="2"/>
</p:tagLst>
</file>

<file path=ppt/tags/tag35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3"/>
  <p:tag name="KSO_WM_TEMPLATE_CATEGORY" val="special"/>
  <p:tag name="KSO_WM_TEMPLATE_INDEX" val="20163116"/>
  <p:tag name="KSO_WM_UNIT_INDEX" val="3"/>
</p:tagLst>
</file>

<file path=ppt/tags/tag35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8"/>
  <p:tag name="KSO_WM_TEMPLATE_CATEGORY" val="special"/>
  <p:tag name="KSO_WM_TEMPLATE_INDEX" val="20163116"/>
  <p:tag name="KSO_WM_UNIT_INDEX" val="8"/>
</p:tagLst>
</file>

<file path=ppt/tags/tag35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13"/>
  <p:tag name="KSO_WM_TEMPLATE_CATEGORY" val="special"/>
  <p:tag name="KSO_WM_TEMPLATE_INDEX" val="20163116"/>
  <p:tag name="KSO_WM_UNIT_INDEX" val="13"/>
</p:tagLst>
</file>

<file path=ppt/tags/tag35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45"/>
  <p:tag name="KSO_WM_TEMPLATE_CATEGORY" val="special"/>
  <p:tag name="KSO_WM_TEMPLATE_INDEX" val="20163116"/>
  <p:tag name="KSO_WM_UNIT_INDEX" val="45"/>
</p:tagLst>
</file>

<file path=ppt/tags/tag35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7"/>
  <p:tag name="KSO_WM_TEMPLATE_CATEGORY" val="special"/>
  <p:tag name="KSO_WM_TEMPLATE_INDEX" val="20163116"/>
  <p:tag name="KSO_WM_UNIT_INDEX" val="7"/>
</p:tagLst>
</file>

<file path=ppt/tags/tag3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11"/>
  <p:tag name="KSO_WM_TEMPLATE_CATEGORY" val="special"/>
  <p:tag name="KSO_WM_TEMPLATE_INDEX" val="20163116"/>
  <p:tag name="KSO_WM_UNIT_INDEX" val="11"/>
</p:tagLst>
</file>

<file path=ppt/tags/tag36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12"/>
  <p:tag name="KSO_WM_TEMPLATE_CATEGORY" val="special"/>
  <p:tag name="KSO_WM_TEMPLATE_INDEX" val="20163116"/>
  <p:tag name="KSO_WM_UNIT_INDEX" val="12"/>
</p:tagLst>
</file>

<file path=ppt/tags/tag36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44"/>
  <p:tag name="KSO_WM_TEMPLATE_CATEGORY" val="special"/>
  <p:tag name="KSO_WM_TEMPLATE_INDEX" val="20163116"/>
  <p:tag name="KSO_WM_UNIT_INDEX" val="44"/>
</p:tagLst>
</file>

<file path=ppt/tags/tag36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6"/>
  <p:tag name="KSO_WM_TEMPLATE_CATEGORY" val="special"/>
  <p:tag name="KSO_WM_TEMPLATE_INDEX" val="20163116"/>
  <p:tag name="KSO_WM_UNIT_INDEX" val="6"/>
</p:tagLst>
</file>

<file path=ppt/tags/tag36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11"/>
  <p:tag name="KSO_WM_TEMPLATE_CATEGORY" val="special"/>
  <p:tag name="KSO_WM_TEMPLATE_INDEX" val="20163116"/>
  <p:tag name="KSO_WM_UNIT_INDEX" val="11"/>
</p:tagLst>
</file>

<file path=ppt/tags/tag36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43"/>
  <p:tag name="KSO_WM_TEMPLATE_CATEGORY" val="special"/>
  <p:tag name="KSO_WM_TEMPLATE_INDEX" val="20163116"/>
  <p:tag name="KSO_WM_UNIT_INDEX" val="43"/>
</p:tagLst>
</file>

<file path=ppt/tags/tag36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5"/>
  <p:tag name="KSO_WM_TEMPLATE_CATEGORY" val="special"/>
  <p:tag name="KSO_WM_TEMPLATE_INDEX" val="20163116"/>
  <p:tag name="KSO_WM_UNIT_INDEX" val="5"/>
</p:tagLst>
</file>

<file path=ppt/tags/tag36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10"/>
  <p:tag name="KSO_WM_TEMPLATE_CATEGORY" val="special"/>
  <p:tag name="KSO_WM_TEMPLATE_INDEX" val="20163116"/>
  <p:tag name="KSO_WM_UNIT_INDEX" val="10"/>
</p:tagLst>
</file>

<file path=ppt/tags/tag36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15"/>
  <p:tag name="KSO_WM_TEMPLATE_CATEGORY" val="special"/>
  <p:tag name="KSO_WM_TEMPLATE_INDEX" val="20163116"/>
  <p:tag name="KSO_WM_UNIT_INDEX" val="15"/>
</p:tagLst>
</file>

<file path=ppt/tags/tag368.xml><?xml version="1.0" encoding="utf-8"?>
<p:tagLst xmlns:a="http://schemas.openxmlformats.org/drawingml/2006/main" xmlns:r="http://schemas.openxmlformats.org/officeDocument/2006/relationships" xmlns:p="http://schemas.openxmlformats.org/presentationml/2006/main">
  <p:tag name="KSO_WM_TEMPLATE_CATEGORY" val="special"/>
  <p:tag name="KSO_WM_TEMPLATE_INDEX" val="20163116"/>
  <p:tag name="KSO_WM_TAG_VERSION" val="1.0"/>
  <p:tag name="KSO_WM_SLIDE_ID" val="special20163116_3"/>
  <p:tag name="KSO_WM_SLIDE_INDEX" val="3"/>
  <p:tag name="KSO_WM_SLIDE_ITEM_CNT" val="0"/>
  <p:tag name="KSO_WM_BEAUTIFY_FLAG" val="#wm#"/>
</p:tagLst>
</file>

<file path=ppt/tags/tag36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0"/>
  <p:tag name="KSO_WM_TEMPLATE_CATEGORY" val="special"/>
  <p:tag name="KSO_WM_TEMPLATE_INDEX" val="20163116"/>
  <p:tag name="KSO_WM_UNIT_INDEX" val="0"/>
</p:tagLst>
</file>

<file path=ppt/tags/tag3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43"/>
  <p:tag name="KSO_WM_TEMPLATE_CATEGORY" val="special"/>
  <p:tag name="KSO_WM_TEMPLATE_INDEX" val="20163116"/>
  <p:tag name="KSO_WM_UNIT_INDEX" val="43"/>
</p:tagLst>
</file>

<file path=ppt/tags/tag37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1"/>
  <p:tag name="KSO_WM_TEMPLATE_CATEGORY" val="special"/>
  <p:tag name="KSO_WM_TEMPLATE_INDEX" val="20163116"/>
  <p:tag name="KSO_WM_UNIT_INDEX" val="1"/>
</p:tagLst>
</file>

<file path=ppt/tags/tag37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2"/>
  <p:tag name="KSO_WM_TEMPLATE_CATEGORY" val="special"/>
  <p:tag name="KSO_WM_TEMPLATE_INDEX" val="20163116"/>
  <p:tag name="KSO_WM_UNIT_INDEX" val="2"/>
</p:tagLst>
</file>

<file path=ppt/tags/tag37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22"/>
  <p:tag name="KSO_WM_TEMPLATE_CATEGORY" val="special"/>
  <p:tag name="KSO_WM_TEMPLATE_INDEX" val="20163116"/>
  <p:tag name="KSO_WM_UNIT_INDEX" val="22"/>
</p:tagLst>
</file>

<file path=ppt/tags/tag37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22"/>
  <p:tag name="KSO_WM_TEMPLATE_CATEGORY" val="special"/>
  <p:tag name="KSO_WM_TEMPLATE_INDEX" val="20163116"/>
  <p:tag name="KSO_WM_UNIT_INDEX" val="22"/>
</p:tagLst>
</file>

<file path=ppt/tags/tag37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3"/>
  <p:tag name="KSO_WM_TEMPLATE_CATEGORY" val="special"/>
  <p:tag name="KSO_WM_TEMPLATE_INDEX" val="20163116"/>
  <p:tag name="KSO_WM_UNIT_INDEX" val="3"/>
</p:tagLst>
</file>

<file path=ppt/tags/tag375.xml><?xml version="1.0" encoding="utf-8"?>
<p:tagLst xmlns:a="http://schemas.openxmlformats.org/drawingml/2006/main" xmlns:r="http://schemas.openxmlformats.org/officeDocument/2006/relationships" xmlns:p="http://schemas.openxmlformats.org/presentationml/2006/main">
  <p:tag name="KSO_WM_TEMPLATE_THUMBS_INDEX" val="1、2、3、4、5、6、7、8、9、10、11、12、13、15、16"/>
  <p:tag name="KSO_WM_TEMPLATE_CATEGORY" val="special"/>
  <p:tag name="KSO_WM_TEMPLATE_INDEX" val="20163116"/>
  <p:tag name="KSO_WM_TAG_VERSION" val="1.0"/>
  <p:tag name="KSO_WM_SLIDE_ID" val="special20163116_1"/>
  <p:tag name="KSO_WM_SLIDE_INDEX" val="1"/>
  <p:tag name="KSO_WM_SLIDE_ITEM_CNT" val="0"/>
  <p:tag name="KSO_WM_BEAUTIFY_FLAG" val="#wm#"/>
</p:tagLst>
</file>

<file path=ppt/tags/tag37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1*i*0"/>
  <p:tag name="KSO_WM_TEMPLATE_CATEGORY" val="special"/>
  <p:tag name="KSO_WM_TEMPLATE_INDEX" val="20163116"/>
  <p:tag name="KSO_WM_UNIT_INDEX" val="0"/>
</p:tagLst>
</file>

<file path=ppt/tags/tag37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1*i*1"/>
  <p:tag name="KSO_WM_TEMPLATE_CATEGORY" val="special"/>
  <p:tag name="KSO_WM_TEMPLATE_INDEX" val="20163116"/>
  <p:tag name="KSO_WM_UNIT_INDEX" val="1"/>
</p:tagLst>
</file>

<file path=ppt/tags/tag37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6*i*10"/>
  <p:tag name="KSO_WM_TEMPLATE_CATEGORY" val="special"/>
  <p:tag name="KSO_WM_TEMPLATE_INDEX" val="20163116"/>
  <p:tag name="KSO_WM_UNIT_INDEX" val="10"/>
</p:tagLst>
</file>

<file path=ppt/tags/tag37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6*i*11"/>
  <p:tag name="KSO_WM_TEMPLATE_CATEGORY" val="special"/>
  <p:tag name="KSO_WM_TEMPLATE_INDEX" val="20163116"/>
  <p:tag name="KSO_WM_UNIT_INDEX" val="11"/>
</p:tagLst>
</file>

<file path=ppt/tags/tag3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5"/>
  <p:tag name="KSO_WM_TEMPLATE_CATEGORY" val="special"/>
  <p:tag name="KSO_WM_TEMPLATE_INDEX" val="20163116"/>
  <p:tag name="KSO_WM_UNIT_INDEX" val="5"/>
</p:tagLst>
</file>

<file path=ppt/tags/tag38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6*i*12"/>
  <p:tag name="KSO_WM_TEMPLATE_CATEGORY" val="special"/>
  <p:tag name="KSO_WM_TEMPLATE_INDEX" val="20163116"/>
  <p:tag name="KSO_WM_UNIT_INDEX" val="12"/>
</p:tagLst>
</file>

<file path=ppt/tags/tag38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6*i*13"/>
  <p:tag name="KSO_WM_TEMPLATE_CATEGORY" val="special"/>
  <p:tag name="KSO_WM_TEMPLATE_INDEX" val="20163116"/>
  <p:tag name="KSO_WM_UNIT_INDEX" val="13"/>
</p:tagLst>
</file>

<file path=ppt/tags/tag3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10"/>
  <p:tag name="KSO_WM_TEMPLATE_CATEGORY" val="special"/>
  <p:tag name="KSO_WM_TEMPLATE_INDEX" val="20163116"/>
  <p:tag name="KSO_WM_UNIT_INDEX" val="10"/>
</p:tagLst>
</file>

<file path=ppt/tags/tag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1*i*2"/>
  <p:tag name="KSO_WM_TEMPLATE_CATEGORY" val="special"/>
  <p:tag name="KSO_WM_TEMPLATE_INDEX" val="20163116"/>
  <p:tag name="KSO_WM_UNIT_INDEX" val="2"/>
</p:tagLst>
</file>

<file path=ppt/tags/tag4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15"/>
  <p:tag name="KSO_WM_TEMPLATE_CATEGORY" val="special"/>
  <p:tag name="KSO_WM_TEMPLATE_INDEX" val="20163116"/>
  <p:tag name="KSO_WM_UNIT_INDEX" val="15"/>
</p:tagLst>
</file>

<file path=ppt/tags/tag41.xml><?xml version="1.0" encoding="utf-8"?>
<p:tagLst xmlns:a="http://schemas.openxmlformats.org/drawingml/2006/main" xmlns:r="http://schemas.openxmlformats.org/officeDocument/2006/relationships" xmlns:p="http://schemas.openxmlformats.org/presentationml/2006/main">
  <p:tag name="KSO_WM_TEMPLATE_CATEGORY" val="special"/>
  <p:tag name="KSO_WM_TEMPLATE_INDEX" val="20163116"/>
  <p:tag name="KSO_WM_TAG_VERSION" val="1.0"/>
  <p:tag name="KSO_WM_SLIDE_ID" val="special20163116_3"/>
  <p:tag name="KSO_WM_SLIDE_INDEX" val="3"/>
  <p:tag name="KSO_WM_SLIDE_ITEM_CNT" val="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0"/>
  <p:tag name="KSO_WM_TEMPLATE_CATEGORY" val="special"/>
  <p:tag name="KSO_WM_TEMPLATE_INDEX" val="20163116"/>
  <p:tag name="KSO_WM_UNIT_INDEX" val="0"/>
</p:tagLst>
</file>

<file path=ppt/tags/tag4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1"/>
  <p:tag name="KSO_WM_TEMPLATE_CATEGORY" val="special"/>
  <p:tag name="KSO_WM_TEMPLATE_INDEX" val="20163116"/>
  <p:tag name="KSO_WM_UNIT_INDEX" val="1"/>
</p:tagLst>
</file>

<file path=ppt/tags/tag4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2"/>
  <p:tag name="KSO_WM_TEMPLATE_CATEGORY" val="special"/>
  <p:tag name="KSO_WM_TEMPLATE_INDEX" val="20163116"/>
  <p:tag name="KSO_WM_UNIT_INDEX" val="2"/>
</p:tagLst>
</file>

<file path=ppt/tags/tag4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3"/>
  <p:tag name="KSO_WM_TEMPLATE_CATEGORY" val="special"/>
  <p:tag name="KSO_WM_TEMPLATE_INDEX" val="20163116"/>
  <p:tag name="KSO_WM_UNIT_INDEX" val="3"/>
</p:tagLst>
</file>

<file path=ppt/tags/tag4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8"/>
  <p:tag name="KSO_WM_TEMPLATE_CATEGORY" val="special"/>
  <p:tag name="KSO_WM_TEMPLATE_INDEX" val="20163116"/>
  <p:tag name="KSO_WM_UNIT_INDEX" val="8"/>
</p:tagLst>
</file>

<file path=ppt/tags/tag4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13"/>
  <p:tag name="KSO_WM_TEMPLATE_CATEGORY" val="special"/>
  <p:tag name="KSO_WM_TEMPLATE_INDEX" val="20163116"/>
  <p:tag name="KSO_WM_UNIT_INDEX" val="13"/>
</p:tagLst>
</file>

<file path=ppt/tags/tag4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45"/>
  <p:tag name="KSO_WM_TEMPLATE_CATEGORY" val="special"/>
  <p:tag name="KSO_WM_TEMPLATE_INDEX" val="20163116"/>
  <p:tag name="KSO_WM_UNIT_INDEX" val="45"/>
</p:tagLst>
</file>

<file path=ppt/tags/tag4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7"/>
  <p:tag name="KSO_WM_TEMPLATE_CATEGORY" val="special"/>
  <p:tag name="KSO_WM_TEMPLATE_INDEX" val="20163116"/>
  <p:tag name="KSO_WM_UNIT_INDEX" val="7"/>
</p:tagLst>
</file>

<file path=ppt/tags/tag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1*i*3"/>
  <p:tag name="KSO_WM_TEMPLATE_CATEGORY" val="special"/>
  <p:tag name="KSO_WM_TEMPLATE_INDEX" val="20163116"/>
  <p:tag name="KSO_WM_UNIT_INDEX" val="3"/>
</p:tagLst>
</file>

<file path=ppt/tags/tag5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12"/>
  <p:tag name="KSO_WM_TEMPLATE_CATEGORY" val="special"/>
  <p:tag name="KSO_WM_TEMPLATE_INDEX" val="20163116"/>
  <p:tag name="KSO_WM_UNIT_INDEX" val="12"/>
</p:tagLst>
</file>

<file path=ppt/tags/tag5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44"/>
  <p:tag name="KSO_WM_TEMPLATE_CATEGORY" val="special"/>
  <p:tag name="KSO_WM_TEMPLATE_INDEX" val="20163116"/>
  <p:tag name="KSO_WM_UNIT_INDEX" val="44"/>
</p:tagLst>
</file>

<file path=ppt/tags/tag5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6"/>
  <p:tag name="KSO_WM_TEMPLATE_CATEGORY" val="special"/>
  <p:tag name="KSO_WM_TEMPLATE_INDEX" val="20163116"/>
  <p:tag name="KSO_WM_UNIT_INDEX" val="6"/>
</p:tagLst>
</file>

<file path=ppt/tags/tag5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11"/>
  <p:tag name="KSO_WM_TEMPLATE_CATEGORY" val="special"/>
  <p:tag name="KSO_WM_TEMPLATE_INDEX" val="20163116"/>
  <p:tag name="KSO_WM_UNIT_INDEX" val="11"/>
</p:tagLst>
</file>

<file path=ppt/tags/tag5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43"/>
  <p:tag name="KSO_WM_TEMPLATE_CATEGORY" val="special"/>
  <p:tag name="KSO_WM_TEMPLATE_INDEX" val="20163116"/>
  <p:tag name="KSO_WM_UNIT_INDEX" val="43"/>
</p:tagLst>
</file>

<file path=ppt/tags/tag5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5"/>
  <p:tag name="KSO_WM_TEMPLATE_CATEGORY" val="special"/>
  <p:tag name="KSO_WM_TEMPLATE_INDEX" val="20163116"/>
  <p:tag name="KSO_WM_UNIT_INDEX" val="5"/>
</p:tagLst>
</file>

<file path=ppt/tags/tag5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10"/>
  <p:tag name="KSO_WM_TEMPLATE_CATEGORY" val="special"/>
  <p:tag name="KSO_WM_TEMPLATE_INDEX" val="20163116"/>
  <p:tag name="KSO_WM_UNIT_INDEX" val="10"/>
</p:tagLst>
</file>

<file path=ppt/tags/tag5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15"/>
  <p:tag name="KSO_WM_TEMPLATE_CATEGORY" val="special"/>
  <p:tag name="KSO_WM_TEMPLATE_INDEX" val="20163116"/>
  <p:tag name="KSO_WM_UNIT_INDEX" val="15"/>
</p:tagLst>
</file>

<file path=ppt/tags/tag58.xml><?xml version="1.0" encoding="utf-8"?>
<p:tagLst xmlns:a="http://schemas.openxmlformats.org/drawingml/2006/main" xmlns:r="http://schemas.openxmlformats.org/officeDocument/2006/relationships" xmlns:p="http://schemas.openxmlformats.org/presentationml/2006/main">
  <p:tag name="KSO_WM_TEMPLATE_CATEGORY" val="special"/>
  <p:tag name="KSO_WM_TEMPLATE_INDEX" val="20163116"/>
  <p:tag name="KSO_WM_TAG_VERSION" val="1.0"/>
  <p:tag name="KSO_WM_SLIDE_ID" val="special20163116_4"/>
  <p:tag name="KSO_WM_SLIDE_INDEX" val="4"/>
  <p:tag name="KSO_WM_SLIDE_ITEM_CNT" val="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20"/>
  <p:tag name="KSO_WM_TEMPLATE_CATEGORY" val="special"/>
  <p:tag name="KSO_WM_TEMPLATE_INDEX" val="20163116"/>
  <p:tag name="KSO_WM_UNIT_INDEX" val="20"/>
</p:tagLst>
</file>

<file path=ppt/tags/tag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1*i*4"/>
  <p:tag name="KSO_WM_TEMPLATE_CATEGORY" val="special"/>
  <p:tag name="KSO_WM_TEMPLATE_INDEX" val="20163116"/>
  <p:tag name="KSO_WM_UNIT_INDEX" val="4"/>
</p:tagLst>
</file>

<file path=ppt/tags/tag6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21"/>
  <p:tag name="KSO_WM_TEMPLATE_CATEGORY" val="special"/>
  <p:tag name="KSO_WM_TEMPLATE_INDEX" val="20163116"/>
  <p:tag name="KSO_WM_UNIT_INDEX" val="21"/>
</p:tagLst>
</file>

<file path=ppt/tags/tag6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22"/>
  <p:tag name="KSO_WM_TEMPLATE_CATEGORY" val="special"/>
  <p:tag name="KSO_WM_TEMPLATE_INDEX" val="20163116"/>
  <p:tag name="KSO_WM_UNIT_INDEX" val="22"/>
</p:tagLst>
</file>

<file path=ppt/tags/tag6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1"/>
  <p:tag name="KSO_WM_TEMPLATE_CATEGORY" val="special"/>
  <p:tag name="KSO_WM_TEMPLATE_INDEX" val="20163116"/>
  <p:tag name="KSO_WM_UNIT_INDEX" val="1"/>
</p:tagLst>
</file>

<file path=ppt/tags/tag6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2"/>
  <p:tag name="KSO_WM_TEMPLATE_CATEGORY" val="special"/>
  <p:tag name="KSO_WM_TEMPLATE_INDEX" val="20163116"/>
  <p:tag name="KSO_WM_UNIT_INDEX" val="2"/>
</p:tagLst>
</file>

<file path=ppt/tags/tag6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3"/>
  <p:tag name="KSO_WM_TEMPLATE_CATEGORY" val="special"/>
  <p:tag name="KSO_WM_TEMPLATE_INDEX" val="20163116"/>
  <p:tag name="KSO_WM_UNIT_INDEX" val="3"/>
</p:tagLst>
</file>

<file path=ppt/tags/tag6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3"/>
  <p:tag name="KSO_WM_TEMPLATE_CATEGORY" val="special"/>
  <p:tag name="KSO_WM_TEMPLATE_INDEX" val="20163116"/>
  <p:tag name="KSO_WM_UNIT_INDEX" val="3"/>
</p:tagLst>
</file>

<file path=ppt/tags/tag6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5*i*10"/>
  <p:tag name="KSO_WM_TEMPLATE_CATEGORY" val="special"/>
  <p:tag name="KSO_WM_TEMPLATE_INDEX" val="20163116"/>
  <p:tag name="KSO_WM_UNIT_INDEX" val="10"/>
</p:tagLst>
</file>

<file path=ppt/tags/tag6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5*i*10"/>
  <p:tag name="KSO_WM_TEMPLATE_CATEGORY" val="special"/>
  <p:tag name="KSO_WM_TEMPLATE_INDEX" val="20163116"/>
  <p:tag name="KSO_WM_UNIT_INDEX" val="10"/>
</p:tagLst>
</file>

<file path=ppt/tags/tag6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15"/>
  <p:tag name="KSO_WM_TEMPLATE_CATEGORY" val="special"/>
  <p:tag name="KSO_WM_TEMPLATE_INDEX" val="20163116"/>
  <p:tag name="KSO_WM_UNIT_INDEX" val="15"/>
</p:tagLst>
</file>

<file path=ppt/tags/tag6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16"/>
  <p:tag name="KSO_WM_TEMPLATE_CATEGORY" val="special"/>
  <p:tag name="KSO_WM_TEMPLATE_INDEX" val="20163116"/>
  <p:tag name="KSO_WM_UNIT_INDEX" val="16"/>
</p:tagLst>
</file>

<file path=ppt/tags/tag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1*i*9"/>
  <p:tag name="KSO_WM_TEMPLATE_CATEGORY" val="special"/>
  <p:tag name="KSO_WM_TEMPLATE_INDEX" val="20163116"/>
  <p:tag name="KSO_WM_UNIT_INDEX" val="9"/>
</p:tagLst>
</file>

<file path=ppt/tags/tag7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15"/>
  <p:tag name="KSO_WM_TEMPLATE_CATEGORY" val="special"/>
  <p:tag name="KSO_WM_TEMPLATE_INDEX" val="20163116"/>
  <p:tag name="KSO_WM_UNIT_INDEX" val="15"/>
</p:tagLst>
</file>

<file path=ppt/tags/tag7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14"/>
  <p:tag name="KSO_WM_TEMPLATE_CATEGORY" val="special"/>
  <p:tag name="KSO_WM_TEMPLATE_INDEX" val="20163116"/>
  <p:tag name="KSO_WM_UNIT_INDEX" val="14"/>
</p:tagLst>
</file>

<file path=ppt/tags/tag7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1"/>
  <p:tag name="KSO_WM_TEMPLATE_CATEGORY" val="special"/>
  <p:tag name="KSO_WM_TEMPLATE_INDEX" val="20163116"/>
  <p:tag name="KSO_WM_UNIT_INDEX" val="1"/>
</p:tagLst>
</file>

<file path=ppt/tags/tag7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4"/>
  <p:tag name="KSO_WM_TEMPLATE_CATEGORY" val="special"/>
  <p:tag name="KSO_WM_TEMPLATE_INDEX" val="20163116"/>
  <p:tag name="KSO_WM_UNIT_INDEX" val="4"/>
</p:tagLst>
</file>

<file path=ppt/tags/tag7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10"/>
  <p:tag name="KSO_WM_TEMPLATE_CATEGORY" val="special"/>
  <p:tag name="KSO_WM_TEMPLATE_INDEX" val="20163116"/>
  <p:tag name="KSO_WM_UNIT_INDEX" val="10"/>
</p:tagLst>
</file>

<file path=ppt/tags/tag7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3"/>
  <p:tag name="KSO_WM_TEMPLATE_CATEGORY" val="special"/>
  <p:tag name="KSO_WM_TEMPLATE_INDEX" val="20163116"/>
  <p:tag name="KSO_WM_UNIT_INDEX" val="3"/>
</p:tagLst>
</file>

<file path=ppt/tags/tag7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9"/>
  <p:tag name="KSO_WM_TEMPLATE_CATEGORY" val="special"/>
  <p:tag name="KSO_WM_TEMPLATE_INDEX" val="20163116"/>
  <p:tag name="KSO_WM_UNIT_INDEX" val="9"/>
</p:tagLst>
</file>

<file path=ppt/tags/tag7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2"/>
  <p:tag name="KSO_WM_TEMPLATE_CATEGORY" val="special"/>
  <p:tag name="KSO_WM_TEMPLATE_INDEX" val="20163116"/>
  <p:tag name="KSO_WM_UNIT_INDEX" val="2"/>
</p:tagLst>
</file>

<file path=ppt/tags/tag7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8"/>
  <p:tag name="KSO_WM_TEMPLATE_CATEGORY" val="special"/>
  <p:tag name="KSO_WM_TEMPLATE_INDEX" val="20163116"/>
  <p:tag name="KSO_WM_UNIT_INDEX" val="8"/>
</p:tagLst>
</file>

<file path=ppt/tags/tag7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1"/>
  <p:tag name="KSO_WM_TEMPLATE_CATEGORY" val="special"/>
  <p:tag name="KSO_WM_TEMPLATE_INDEX" val="20163116"/>
  <p:tag name="KSO_WM_UNIT_INDEX" val="1"/>
</p:tagLst>
</file>

<file path=ppt/tags/tag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1*i*21"/>
  <p:tag name="KSO_WM_TEMPLATE_CATEGORY" val="special"/>
  <p:tag name="KSO_WM_TEMPLATE_INDEX" val="20163116"/>
  <p:tag name="KSO_WM_UNIT_INDEX" val="21"/>
</p:tagLst>
</file>

<file path=ppt/tags/tag8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7"/>
  <p:tag name="KSO_WM_TEMPLATE_CATEGORY" val="special"/>
  <p:tag name="KSO_WM_TEMPLATE_INDEX" val="20163116"/>
  <p:tag name="KSO_WM_UNIT_INDEX" val="7"/>
</p:tagLst>
</file>

<file path=ppt/tags/tag81.xml><?xml version="1.0" encoding="utf-8"?>
<p:tagLst xmlns:a="http://schemas.openxmlformats.org/drawingml/2006/main" xmlns:r="http://schemas.openxmlformats.org/officeDocument/2006/relationships" xmlns:p="http://schemas.openxmlformats.org/presentationml/2006/main">
  <p:tag name="KSO_WM_TEMPLATE_CATEGORY" val="special"/>
  <p:tag name="KSO_WM_TEMPLATE_INDEX" val="20163116"/>
  <p:tag name="KSO_WM_TAG_VERSION" val="1.0"/>
  <p:tag name="KSO_WM_SLIDE_ID" val="special20163116_4"/>
  <p:tag name="KSO_WM_SLIDE_INDEX" val="4"/>
  <p:tag name="KSO_WM_SLIDE_ITEM_CNT" val="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20"/>
  <p:tag name="KSO_WM_TEMPLATE_CATEGORY" val="special"/>
  <p:tag name="KSO_WM_TEMPLATE_INDEX" val="20163116"/>
  <p:tag name="KSO_WM_UNIT_INDEX" val="20"/>
</p:tagLst>
</file>

<file path=ppt/tags/tag8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21"/>
  <p:tag name="KSO_WM_TEMPLATE_CATEGORY" val="special"/>
  <p:tag name="KSO_WM_TEMPLATE_INDEX" val="20163116"/>
  <p:tag name="KSO_WM_UNIT_INDEX" val="21"/>
</p:tagLst>
</file>

<file path=ppt/tags/tag8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22"/>
  <p:tag name="KSO_WM_TEMPLATE_CATEGORY" val="special"/>
  <p:tag name="KSO_WM_TEMPLATE_INDEX" val="20163116"/>
  <p:tag name="KSO_WM_UNIT_INDEX" val="22"/>
</p:tagLst>
</file>

<file path=ppt/tags/tag8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1"/>
  <p:tag name="KSO_WM_TEMPLATE_CATEGORY" val="special"/>
  <p:tag name="KSO_WM_TEMPLATE_INDEX" val="20163116"/>
  <p:tag name="KSO_WM_UNIT_INDEX" val="1"/>
</p:tagLst>
</file>

<file path=ppt/tags/tag8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2"/>
  <p:tag name="KSO_WM_TEMPLATE_CATEGORY" val="special"/>
  <p:tag name="KSO_WM_TEMPLATE_INDEX" val="20163116"/>
  <p:tag name="KSO_WM_UNIT_INDEX" val="2"/>
</p:tagLst>
</file>

<file path=ppt/tags/tag8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3"/>
  <p:tag name="KSO_WM_TEMPLATE_CATEGORY" val="special"/>
  <p:tag name="KSO_WM_TEMPLATE_INDEX" val="20163116"/>
  <p:tag name="KSO_WM_UNIT_INDEX" val="3"/>
</p:tagLst>
</file>

<file path=ppt/tags/tag8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3"/>
  <p:tag name="KSO_WM_TEMPLATE_CATEGORY" val="special"/>
  <p:tag name="KSO_WM_TEMPLATE_INDEX" val="20163116"/>
  <p:tag name="KSO_WM_UNIT_INDEX" val="3"/>
</p:tagLst>
</file>

<file path=ppt/tags/tag8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5*i*10"/>
  <p:tag name="KSO_WM_TEMPLATE_CATEGORY" val="special"/>
  <p:tag name="KSO_WM_TEMPLATE_INDEX" val="20163116"/>
  <p:tag name="KSO_WM_UNIT_INDEX" val="10"/>
</p:tagLst>
</file>

<file path=ppt/tags/tag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1*i*28"/>
  <p:tag name="KSO_WM_TEMPLATE_CATEGORY" val="special"/>
  <p:tag name="KSO_WM_TEMPLATE_INDEX" val="20163116"/>
  <p:tag name="KSO_WM_UNIT_INDEX" val="28"/>
</p:tagLst>
</file>

<file path=ppt/tags/tag9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5*i*10"/>
  <p:tag name="KSO_WM_TEMPLATE_CATEGORY" val="special"/>
  <p:tag name="KSO_WM_TEMPLATE_INDEX" val="20163116"/>
  <p:tag name="KSO_WM_UNIT_INDEX" val="10"/>
</p:tagLst>
</file>

<file path=ppt/tags/tag91.xml><?xml version="1.0" encoding="utf-8"?>
<p:tagLst xmlns:a="http://schemas.openxmlformats.org/drawingml/2006/main" xmlns:r="http://schemas.openxmlformats.org/officeDocument/2006/relationships" xmlns:p="http://schemas.openxmlformats.org/presentationml/2006/main">
  <p:tag name="KSO_WM_TEMPLATE_CATEGORY" val="special"/>
  <p:tag name="KSO_WM_TEMPLATE_INDEX" val="20163116"/>
  <p:tag name="KSO_WM_TAG_VERSION" val="1.0"/>
  <p:tag name="KSO_WM_SLIDE_ID" val="special20163116_4"/>
  <p:tag name="KSO_WM_SLIDE_INDEX" val="4"/>
  <p:tag name="KSO_WM_SLIDE_ITEM_CNT" val="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20"/>
  <p:tag name="KSO_WM_TEMPLATE_CATEGORY" val="special"/>
  <p:tag name="KSO_WM_TEMPLATE_INDEX" val="20163116"/>
  <p:tag name="KSO_WM_UNIT_INDEX" val="20"/>
</p:tagLst>
</file>

<file path=ppt/tags/tag9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21"/>
  <p:tag name="KSO_WM_TEMPLATE_CATEGORY" val="special"/>
  <p:tag name="KSO_WM_TEMPLATE_INDEX" val="20163116"/>
  <p:tag name="KSO_WM_UNIT_INDEX" val="21"/>
</p:tagLst>
</file>

<file path=ppt/tags/tag9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4*i*22"/>
  <p:tag name="KSO_WM_TEMPLATE_CATEGORY" val="special"/>
  <p:tag name="KSO_WM_TEMPLATE_INDEX" val="20163116"/>
  <p:tag name="KSO_WM_UNIT_INDEX" val="22"/>
</p:tagLst>
</file>

<file path=ppt/tags/tag9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3"/>
  <p:tag name="KSO_WM_TEMPLATE_CATEGORY" val="special"/>
  <p:tag name="KSO_WM_TEMPLATE_INDEX" val="20163116"/>
  <p:tag name="KSO_WM_UNIT_INDEX" val="3"/>
</p:tagLst>
</file>

<file path=ppt/tags/tag9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3*i*3"/>
  <p:tag name="KSO_WM_TEMPLATE_CATEGORY" val="special"/>
  <p:tag name="KSO_WM_TEMPLATE_INDEX" val="20163116"/>
  <p:tag name="KSO_WM_UNIT_INDEX" val="3"/>
</p:tagLst>
</file>

<file path=ppt/tags/tag9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5*i*10"/>
  <p:tag name="KSO_WM_TEMPLATE_CATEGORY" val="special"/>
  <p:tag name="KSO_WM_TEMPLATE_INDEX" val="20163116"/>
  <p:tag name="KSO_WM_UNIT_INDEX" val="10"/>
</p:tagLst>
</file>

<file path=ppt/tags/tag9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3116_5*i*10"/>
  <p:tag name="KSO_WM_TEMPLATE_CATEGORY" val="special"/>
  <p:tag name="KSO_WM_TEMPLATE_INDEX" val="20163116"/>
  <p:tag name="KSO_WM_UNIT_INDEX" val="10"/>
</p:tagLst>
</file>

<file path=ppt/tags/tag99.xml><?xml version="1.0" encoding="utf-8"?>
<p:tagLst xmlns:a="http://schemas.openxmlformats.org/drawingml/2006/main" xmlns:r="http://schemas.openxmlformats.org/officeDocument/2006/relationships" xmlns:p="http://schemas.openxmlformats.org/presentationml/2006/main">
  <p:tag name="KSO_WM_TEMPLATE_CATEGORY" val="special"/>
  <p:tag name="KSO_WM_TEMPLATE_INDEX" val="20163116"/>
  <p:tag name="KSO_WM_TAG_VERSION" val="1.0"/>
  <p:tag name="KSO_WM_SLIDE_ID" val="special20163116_4"/>
  <p:tag name="KSO_WM_SLIDE_INDEX" val="4"/>
  <p:tag name="KSO_WM_SLIDE_ITEM_CNT" val="0"/>
  <p:tag name="KSO_WM_BEAUTIFY_FLAG" val="#wm#"/>
</p:tagLst>
</file>

<file path=ppt/theme/theme1.xml><?xml version="1.0" encoding="utf-8"?>
<a:theme xmlns:a="http://schemas.openxmlformats.org/drawingml/2006/main" name="新浪微博：@注龙">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2729</TotalTime>
  <Words>4086</Words>
  <Application>Microsoft Office PowerPoint</Application>
  <PresentationFormat>自定义</PresentationFormat>
  <Paragraphs>428</Paragraphs>
  <Slides>32</Slides>
  <Notes>32</Notes>
  <HiddenSlides>0</HiddenSlides>
  <MMClips>0</MMClips>
  <ScaleCrop>false</ScaleCrop>
  <HeadingPairs>
    <vt:vector size="4" baseType="variant">
      <vt:variant>
        <vt:lpstr>主题</vt:lpstr>
      </vt:variant>
      <vt:variant>
        <vt:i4>1</vt:i4>
      </vt:variant>
      <vt:variant>
        <vt:lpstr>幻灯片标题</vt:lpstr>
      </vt:variant>
      <vt:variant>
        <vt:i4>32</vt:i4>
      </vt:variant>
    </vt:vector>
  </HeadingPairs>
  <TitlesOfParts>
    <vt:vector size="33" baseType="lpstr">
      <vt:lpstr>新浪微博：@注龙</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Peter-冯</dc:creator>
  <cp:lastModifiedBy>user</cp:lastModifiedBy>
  <cp:revision>299</cp:revision>
  <dcterms:created xsi:type="dcterms:W3CDTF">2013-10-08T09:05:00Z</dcterms:created>
  <dcterms:modified xsi:type="dcterms:W3CDTF">2019-06-15T03:34:16Z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ame">
    <vt:lpwstr>向天歌官方免费模板01：蓝灰配色年终工作总结模板.ppt</vt:lpwstr>
  </property>
  <property fmtid="{D5CDD505-2E9C-101B-9397-08002B2CF9AE}" pid="3" name="fileid">
    <vt:lpwstr>719222</vt:lpwstr>
  </property>
  <property fmtid="{D5CDD505-2E9C-101B-9397-08002B2CF9AE}" pid="4" name="KSOProductBuildVer">
    <vt:lpwstr>2052-10.1.0.5777</vt:lpwstr>
  </property>
</Properties>
</file>