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742" r:id="rId4"/>
    <p:sldMasterId id="2147483745" r:id="rId5"/>
    <p:sldMasterId id="2147483764" r:id="rId6"/>
    <p:sldMasterId id="2147483776" r:id="rId7"/>
    <p:sldMasterId id="2147483789" r:id="rId8"/>
  </p:sldMasterIdLst>
  <p:notesMasterIdLst>
    <p:notesMasterId r:id="rId12"/>
  </p:notesMasterIdLst>
  <p:sldIdLst>
    <p:sldId id="1175" r:id="rId9"/>
    <p:sldId id="1046" r:id="rId10"/>
    <p:sldId id="1162" r:id="rId11"/>
    <p:sldId id="1048" r:id="rId13"/>
    <p:sldId id="1163" r:id="rId14"/>
    <p:sldId id="1164" r:id="rId15"/>
    <p:sldId id="1050" r:id="rId16"/>
    <p:sldId id="1051" r:id="rId17"/>
    <p:sldId id="1165" r:id="rId18"/>
    <p:sldId id="1167" r:id="rId19"/>
    <p:sldId id="1052" r:id="rId20"/>
    <p:sldId id="1053" r:id="rId21"/>
    <p:sldId id="1054" r:id="rId22"/>
    <p:sldId id="1060" r:id="rId23"/>
    <p:sldId id="1061" r:id="rId24"/>
    <p:sldId id="408" r:id="rId25"/>
    <p:sldId id="1168" r:id="rId26"/>
    <p:sldId id="1169" r:id="rId27"/>
    <p:sldId id="1170" r:id="rId28"/>
    <p:sldId id="418" r:id="rId29"/>
    <p:sldId id="415" r:id="rId30"/>
    <p:sldId id="265" r:id="rId31"/>
    <p:sldId id="451" r:id="rId32"/>
    <p:sldId id="452" r:id="rId33"/>
    <p:sldId id="660" r:id="rId34"/>
    <p:sldId id="453" r:id="rId35"/>
    <p:sldId id="477" r:id="rId36"/>
    <p:sldId id="974" r:id="rId37"/>
    <p:sldId id="1042" r:id="rId38"/>
    <p:sldId id="979" r:id="rId39"/>
    <p:sldId id="984" r:id="rId40"/>
    <p:sldId id="1027" r:id="rId41"/>
    <p:sldId id="1020" r:id="rId42"/>
    <p:sldId id="985" r:id="rId43"/>
    <p:sldId id="1156" r:id="rId44"/>
    <p:sldId id="1026" r:id="rId45"/>
    <p:sldId id="1112" r:id="rId46"/>
    <p:sldId id="1157" r:id="rId47"/>
    <p:sldId id="1113" r:id="rId48"/>
    <p:sldId id="1161" r:id="rId49"/>
    <p:sldId id="1114" r:id="rId50"/>
    <p:sldId id="1036" r:id="rId51"/>
    <p:sldId id="1159" r:id="rId52"/>
    <p:sldId id="1172" r:id="rId53"/>
    <p:sldId id="1158" r:id="rId54"/>
    <p:sldId id="1160" r:id="rId55"/>
    <p:sldId id="1031" r:id="rId56"/>
    <p:sldId id="1044" r:id="rId57"/>
    <p:sldId id="1041" r:id="rId58"/>
    <p:sldId id="722" r:id="rId59"/>
    <p:sldId id="578" r:id="rId60"/>
    <p:sldId id="730" r:id="rId61"/>
    <p:sldId id="969" r:id="rId62"/>
    <p:sldId id="1171" r:id="rId63"/>
    <p:sldId id="1040" r:id="rId64"/>
    <p:sldId id="965" r:id="rId65"/>
    <p:sldId id="1173" r:id="rId66"/>
    <p:sldId id="966" r:id="rId67"/>
    <p:sldId id="967" r:id="rId68"/>
    <p:sldId id="1039" r:id="rId69"/>
    <p:sldId id="671" r:id="rId70"/>
    <p:sldId id="587" r:id="rId71"/>
  </p:sldIdLst>
  <p:sldSz cx="12192000" cy="6858000"/>
  <p:notesSz cx="6858000" cy="9144000"/>
  <p:defaultTextStyle>
    <a:defPPr>
      <a:defRPr lang="zh-CN"/>
    </a:defPPr>
    <a:lvl1pPr algn="l" rtl="0" fontAlgn="base">
      <a:spcBef>
        <a:spcPct val="0"/>
      </a:spcBef>
      <a:spcAft>
        <a:spcPct val="0"/>
      </a:spcAft>
      <a:defRPr sz="8800"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sz="8800"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sz="8800"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sz="8800"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sz="88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88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88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88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8800"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作者"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FCCFF"/>
    <a:srgbClr val="D60093"/>
    <a:srgbClr val="FF3300"/>
    <a:srgbClr val="99FFCC"/>
    <a:srgbClr val="FFCCCC"/>
    <a:srgbClr val="CCFF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p:restoredTop sz="94660"/>
  </p:normalViewPr>
  <p:slideViewPr>
    <p:cSldViewPr snapToGrid="0">
      <p:cViewPr>
        <p:scale>
          <a:sx n="75" d="100"/>
          <a:sy n="75" d="100"/>
        </p:scale>
        <p:origin x="-720" y="-414"/>
      </p:cViewPr>
      <p:guideLst>
        <p:guide orient="horz" pos="2209"/>
        <p:guide pos="3721"/>
      </p:guideLst>
    </p:cSldViewPr>
  </p:slideViewPr>
  <p:notesTextViewPr>
    <p:cViewPr>
      <p:scale>
        <a:sx n="1" d="1"/>
        <a:sy n="1" d="1"/>
      </p:scale>
      <p:origin x="0" y="0"/>
    </p:cViewPr>
  </p:notesTextViewPr>
  <p:sorterViewPr showFormatting="0">
    <p:cViewPr varScale="1">
      <p:scale>
        <a:sx n="100" d="100"/>
        <a:sy n="100" d="100"/>
      </p:scale>
      <p:origin x="0" y="394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5" Type="http://schemas.openxmlformats.org/officeDocument/2006/relationships/commentAuthors" Target="commentAuthors.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2.xml"/><Relationship Id="rId70" Type="http://schemas.openxmlformats.org/officeDocument/2006/relationships/slide" Target="slides/slide61.xml"/><Relationship Id="rId7" Type="http://schemas.openxmlformats.org/officeDocument/2006/relationships/slideMaster" Target="slideMasters/slideMaster6.xml"/><Relationship Id="rId69" Type="http://schemas.openxmlformats.org/officeDocument/2006/relationships/slide" Target="slides/slide60.xml"/><Relationship Id="rId68" Type="http://schemas.openxmlformats.org/officeDocument/2006/relationships/slide" Target="slides/slide59.xml"/><Relationship Id="rId67" Type="http://schemas.openxmlformats.org/officeDocument/2006/relationships/slide" Target="slides/slide58.xml"/><Relationship Id="rId66" Type="http://schemas.openxmlformats.org/officeDocument/2006/relationships/slide" Target="slides/slide57.xml"/><Relationship Id="rId65" Type="http://schemas.openxmlformats.org/officeDocument/2006/relationships/slide" Target="slides/slide56.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file:///E:\&#30563;&#23548;&#20540;&#29677;&#8212;&#8212;&#21548;&#35838;&#27719;&#24635;\&#21548;&#35838;&#26126;&#32454;&#32479;&#35745;(2015-2018&#1997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30563;&#23548;&#20540;&#29677;&#8212;&#8212;&#21548;&#35838;&#27719;&#24635;\&#21548;&#35838;&#26126;&#32454;&#32479;&#35745;&#65288;2018&#24180;&#6528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30563;&#23548;&#20540;&#29677;&#8212;&#8212;&#21548;&#35838;&#27719;&#24635;\&#21548;&#35838;&#26126;&#32454;&#32479;&#35745;&#65288;2018&#24180;&#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1" i="0" u="none" strike="noStrike" kern="1200" spc="0" baseline="0">
                <a:solidFill>
                  <a:srgbClr val="FF0000"/>
                </a:solidFill>
                <a:latin typeface="+mn-ea"/>
                <a:ea typeface="+mn-ea"/>
                <a:cs typeface="+mn-ea"/>
                <a:sym typeface="+mn-ea"/>
              </a:defRPr>
            </a:pPr>
            <a:r>
              <a:rPr lang="en-US" altLang="zh-CN" sz="1400" b="1">
                <a:solidFill>
                  <a:srgbClr val="FF0000"/>
                </a:solidFill>
                <a:latin typeface="+mn-ea"/>
                <a:ea typeface="+mn-ea"/>
                <a:cs typeface="+mn-ea"/>
                <a:sym typeface="+mn-ea"/>
              </a:rPr>
              <a:t>2017-2018</a:t>
            </a:r>
            <a:r>
              <a:rPr lang="zh-CN" altLang="en-US" sz="1400" b="1">
                <a:solidFill>
                  <a:srgbClr val="FF0000"/>
                </a:solidFill>
                <a:latin typeface="+mn-ea"/>
                <a:ea typeface="+mn-ea"/>
                <a:cs typeface="+mn-ea"/>
                <a:sym typeface="+mn-ea"/>
              </a:rPr>
              <a:t>学年第一学期教师课评优良率分布情况</a:t>
            </a:r>
            <a:endParaRPr lang="zh-CN" altLang="en-US" sz="1400" b="1">
              <a:solidFill>
                <a:srgbClr val="FF0000"/>
              </a:solidFill>
              <a:latin typeface="+mn-ea"/>
              <a:ea typeface="+mn-ea"/>
              <a:cs typeface="+mn-ea"/>
              <a:sym typeface="+mn-ea"/>
            </a:endParaRPr>
          </a:p>
        </c:rich>
      </c:tx>
      <c:layout>
        <c:manualLayout>
          <c:xMode val="edge"/>
          <c:yMode val="edge"/>
          <c:x val="0.175536670053464"/>
          <c:y val="0.0238976319424708"/>
        </c:manualLayout>
      </c:layout>
      <c:overlay val="0"/>
      <c:spPr>
        <a:noFill/>
        <a:ln>
          <a:noFill/>
        </a:ln>
        <a:effectLst/>
      </c:spPr>
    </c:title>
    <c:autoTitleDeleted val="0"/>
    <c:plotArea>
      <c:layout/>
      <c:barChart>
        <c:barDir val="col"/>
        <c:grouping val="clustered"/>
        <c:varyColors val="0"/>
        <c:ser>
          <c:idx val="0"/>
          <c:order val="0"/>
          <c:tx>
            <c:strRef>
              <c:f>'[听课明细统计(2015-2018上).xlsx]2017下汇总分析'!$Q$13</c:f>
              <c:strCache>
                <c:ptCount val="1"/>
                <c:pt idx="0">
                  <c:v>优良率</c:v>
                </c:pt>
              </c:strCache>
            </c:strRef>
          </c:tx>
          <c:spPr>
            <a:gradFill rotWithShape="1">
              <a:gsLst>
                <a:gs pos="0">
                  <a:srgbClr val="7B32B2"/>
                </a:gs>
                <a:gs pos="100000">
                  <a:srgbClr val="401A5D"/>
                </a:gs>
              </a:gsLst>
              <a:path path="rect">
                <a:fillToRect l="100000" b="100000"/>
              </a:path>
              <a:tileRect t="-100000" r="-100000"/>
            </a:gra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1"/>
            <c:showVal val="1"/>
            <c:showCatName val="1"/>
            <c:showSerName val="1"/>
            <c:showPercent val="1"/>
            <c:showBubbleSize val="1"/>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'[听课明细统计(2015-2018上).xlsx]2017下汇总分析'!$N$14:$N$21</c:f>
              <c:strCache>
                <c:ptCount val="8"/>
                <c:pt idx="0">
                  <c:v>化工学院</c:v>
                </c:pt>
                <c:pt idx="1">
                  <c:v>制药学院</c:v>
                </c:pt>
                <c:pt idx="2">
                  <c:v>商学院</c:v>
                </c:pt>
                <c:pt idx="3">
                  <c:v>机械学院</c:v>
                </c:pt>
                <c:pt idx="4">
                  <c:v>自信学院</c:v>
                </c:pt>
                <c:pt idx="5">
                  <c:v>思政课部</c:v>
                </c:pt>
                <c:pt idx="6">
                  <c:v>基础课部</c:v>
                </c:pt>
                <c:pt idx="7">
                  <c:v>汇总</c:v>
                </c:pt>
              </c:strCache>
            </c:strRef>
          </c:cat>
          <c:val>
            <c:numRef>
              <c:f>'[听课明细统计(2015-2018上).xlsx]2017下汇总分析'!$Q$14:$Q$21</c:f>
              <c:numCache>
                <c:formatCode>0.00%</c:formatCode>
                <c:ptCount val="8"/>
                <c:pt idx="0">
                  <c:v>0.750000000000007</c:v>
                </c:pt>
                <c:pt idx="1">
                  <c:v>0.777777777777782</c:v>
                </c:pt>
                <c:pt idx="2">
                  <c:v>0.720000000000001</c:v>
                </c:pt>
                <c:pt idx="3">
                  <c:v>0.782608695652183</c:v>
                </c:pt>
                <c:pt idx="4">
                  <c:v>0.888888888888895</c:v>
                </c:pt>
                <c:pt idx="5">
                  <c:v>0.875000000000007</c:v>
                </c:pt>
                <c:pt idx="6">
                  <c:v>0.875000000000007</c:v>
                </c:pt>
                <c:pt idx="7">
                  <c:v>0.793388429752056</c:v>
                </c:pt>
              </c:numCache>
            </c:numRef>
          </c:val>
        </c:ser>
        <c:dLbls>
          <c:showLegendKey val="1"/>
          <c:showVal val="1"/>
          <c:showCatName val="1"/>
          <c:showSerName val="1"/>
          <c:showPercent val="1"/>
          <c:showBubbleSize val="1"/>
        </c:dLbls>
        <c:gapWidth val="150"/>
        <c:axId val="68017536"/>
        <c:axId val="68056192"/>
      </c:barChart>
      <c:catAx>
        <c:axId val="68017536"/>
        <c:scaling>
          <c:orientation val="minMax"/>
        </c:scaling>
        <c:delete val="0"/>
        <c:axPos val="b"/>
        <c:numFmt formatCode="General" sourceLinked="1"/>
        <c:majorTickMark val="none"/>
        <c:minorTickMark val="none"/>
        <c:tickLblPos val="nextTo"/>
        <c:spPr>
          <a:noFill/>
          <a:ln w="9525" cap="flat" cmpd="sng" algn="ctr">
            <a:solidFill>
              <a:schemeClr val="bg1">
                <a:lumMod val="95000"/>
              </a:schemeClr>
            </a:solidFill>
            <a:prstDash val="solid"/>
            <a:round/>
          </a:ln>
          <a:effectLst/>
        </c:spPr>
        <c:txPr>
          <a:bodyPr rot="-60000000" spcFirstLastPara="0" vertOverflow="ellipsis" vert="horz" wrap="square" anchor="ctr" anchorCtr="1" forceAA="0"/>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68056192"/>
        <c:crosses val="autoZero"/>
        <c:auto val="1"/>
        <c:lblAlgn val="ctr"/>
        <c:lblOffset val="100"/>
        <c:noMultiLvlLbl val="0"/>
      </c:catAx>
      <c:valAx>
        <c:axId val="68056192"/>
        <c:scaling>
          <c:orientation val="minMax"/>
          <c:max val="1"/>
          <c:min val="0.5"/>
        </c:scaling>
        <c:delete val="0"/>
        <c:axPos val="l"/>
        <c:majorGridlines>
          <c:spPr>
            <a:ln w="9525" cap="flat" cmpd="sng" algn="ctr">
              <a:solidFill>
                <a:schemeClr val="tx1">
                  <a:lumMod val="15000"/>
                  <a:lumOff val="85000"/>
                </a:schemeClr>
              </a:solidFill>
              <a:prstDash val="solid"/>
              <a:round/>
            </a:ln>
            <a:effectLst/>
          </c:spPr>
        </c:majorGridlines>
        <c:numFmt formatCode="0.00%"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8017536"/>
        <c:crosses val="autoZero"/>
        <c:crossBetween val="between"/>
        <c:majorUnit val="0.1"/>
      </c:valAx>
      <c:dTable>
        <c:showHorzBorder val="1"/>
        <c:showVertBorder val="1"/>
        <c:showOutline val="1"/>
        <c:showKeys val="1"/>
        <c:spPr>
          <a:noFill/>
          <a:ln w="9525" cap="flat" cmpd="sng" algn="ctr">
            <a:solidFill>
              <a:schemeClr val="tx1">
                <a:lumMod val="15000"/>
                <a:lumOff val="85000"/>
              </a:schemeClr>
            </a:solidFill>
            <a:prstDash val="solid"/>
            <a:round/>
          </a:ln>
          <a:effectLst/>
        </c:spPr>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mn-lt"/>
                <a:ea typeface="+mn-ea"/>
                <a:cs typeface="+mn-cs"/>
              </a:defRPr>
            </a:pPr>
          </a:p>
        </c:txPr>
      </c:dTable>
      <c:spPr>
        <a:noFill/>
        <a:ln>
          <a:noFill/>
        </a:ln>
        <a:effectLst/>
      </c:spPr>
    </c:plotArea>
    <c:plotVisOnly val="1"/>
    <c:dispBlanksAs val="gap"/>
    <c:showDLblsOverMax val="0"/>
  </c:chart>
  <c:spPr>
    <a:solidFill>
      <a:schemeClr val="bg1"/>
    </a:solidFill>
    <a:ln w="9525" cap="flat" cmpd="sng" algn="ctr">
      <a:solidFill>
        <a:srgbClr val="0996FF"/>
      </a:solidFill>
      <a:prstDash val="solid"/>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spc="0" baseline="0">
                <a:solidFill>
                  <a:srgbClr val="FF0000"/>
                </a:solidFill>
                <a:latin typeface="+mn-lt"/>
                <a:ea typeface="+mn-ea"/>
                <a:cs typeface="+mn-cs"/>
              </a:defRPr>
            </a:pPr>
            <a:r>
              <a:rPr lang="en-US" altLang="zh-CN" b="1">
                <a:solidFill>
                  <a:srgbClr val="FF0000"/>
                </a:solidFill>
              </a:rPr>
              <a:t>2017-2018</a:t>
            </a:r>
            <a:r>
              <a:rPr lang="zh-CN" altLang="en-US" b="1">
                <a:solidFill>
                  <a:srgbClr val="FF0000"/>
                </a:solidFill>
              </a:rPr>
              <a:t>学年第二学期教师课评优良率分布情况</a:t>
            </a:r>
            <a:endParaRPr lang="zh-CN" altLang="en-US" b="1">
              <a:solidFill>
                <a:srgbClr val="FF0000"/>
              </a:solidFill>
            </a:endParaRPr>
          </a:p>
        </c:rich>
      </c:tx>
      <c:layout>
        <c:manualLayout>
          <c:xMode val="edge"/>
          <c:yMode val="edge"/>
          <c:x val="0.188383747986399"/>
          <c:y val="0.0271186440677966"/>
        </c:manualLayout>
      </c:layout>
      <c:overlay val="0"/>
      <c:spPr>
        <a:noFill/>
        <a:ln>
          <a:noFill/>
        </a:ln>
        <a:effectLst/>
      </c:spPr>
    </c:title>
    <c:autoTitleDeleted val="0"/>
    <c:plotArea>
      <c:layout/>
      <c:barChart>
        <c:barDir val="col"/>
        <c:grouping val="clustered"/>
        <c:varyColors val="0"/>
        <c:ser>
          <c:idx val="0"/>
          <c:order val="0"/>
          <c:tx>
            <c:strRef>
              <c:f>'[听课明细统计（2018年）.xlsx]2018年上分析'!$B$37</c:f>
              <c:strCache>
                <c:ptCount val="1"/>
                <c:pt idx="0">
                  <c:v>优良率</c:v>
                </c:pt>
              </c:strCache>
            </c:strRef>
          </c:tx>
          <c:spPr>
            <a:gradFill>
              <a:gsLst>
                <a:gs pos="0">
                  <a:srgbClr val="FE4444"/>
                </a:gs>
                <a:gs pos="100000">
                  <a:srgbClr val="832B2B"/>
                </a:gs>
              </a:gsLst>
              <a:lin ang="5400000" scaled="0"/>
            </a:gradFill>
            <a:ln>
              <a:noFill/>
            </a:ln>
            <a:effectLst/>
          </c:spPr>
          <c:invertIfNegative val="0"/>
          <c:dLbls>
            <c:spPr>
              <a:noFill/>
              <a:ln>
                <a:solidFill>
                  <a:srgbClr val="0996FF"/>
                </a:solid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1"/>
            <c:showVal val="1"/>
            <c:showCatName val="1"/>
            <c:showSerName val="1"/>
            <c:showPercent val="1"/>
            <c:showBubbleSize val="1"/>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'[听课明细统计（2018年）.xlsx]2018年上分析'!$C$32:$J$32</c:f>
              <c:strCache>
                <c:ptCount val="8"/>
                <c:pt idx="0">
                  <c:v>化工学院</c:v>
                </c:pt>
                <c:pt idx="1">
                  <c:v>制药学院</c:v>
                </c:pt>
                <c:pt idx="2">
                  <c:v>商学院</c:v>
                </c:pt>
                <c:pt idx="3">
                  <c:v>机械学院</c:v>
                </c:pt>
                <c:pt idx="4">
                  <c:v>自信学院</c:v>
                </c:pt>
                <c:pt idx="5">
                  <c:v>思政课部</c:v>
                </c:pt>
                <c:pt idx="6">
                  <c:v>基础课部</c:v>
                </c:pt>
                <c:pt idx="7">
                  <c:v>总</c:v>
                </c:pt>
              </c:strCache>
            </c:strRef>
          </c:cat>
          <c:val>
            <c:numRef>
              <c:f>'[听课明细统计（2018年）.xlsx]2018年上分析'!$C$37:$J$37</c:f>
              <c:numCache>
                <c:formatCode>0.00%</c:formatCode>
                <c:ptCount val="8"/>
                <c:pt idx="0">
                  <c:v>0.941176470588236</c:v>
                </c:pt>
                <c:pt idx="1">
                  <c:v>0.8</c:v>
                </c:pt>
                <c:pt idx="2">
                  <c:v>0.724137931034484</c:v>
                </c:pt>
                <c:pt idx="3">
                  <c:v>0.9047619047619</c:v>
                </c:pt>
                <c:pt idx="4">
                  <c:v>0.941176470588236</c:v>
                </c:pt>
                <c:pt idx="5">
                  <c:v>0.600000000000001</c:v>
                </c:pt>
                <c:pt idx="6">
                  <c:v>0.684210526315789</c:v>
                </c:pt>
                <c:pt idx="7">
                  <c:v>0.797101449275362</c:v>
                </c:pt>
              </c:numCache>
            </c:numRef>
          </c:val>
        </c:ser>
        <c:dLbls>
          <c:showLegendKey val="1"/>
          <c:showVal val="1"/>
          <c:showCatName val="1"/>
          <c:showSerName val="1"/>
          <c:showPercent val="1"/>
          <c:showBubbleSize val="1"/>
        </c:dLbls>
        <c:gapWidth val="150"/>
        <c:axId val="68077824"/>
        <c:axId val="68083712"/>
      </c:barChart>
      <c:catAx>
        <c:axId val="68077824"/>
        <c:scaling>
          <c:orientation val="minMax"/>
        </c:scaling>
        <c:delete val="0"/>
        <c:axPos val="b"/>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8083712"/>
        <c:crosses val="autoZero"/>
        <c:auto val="1"/>
        <c:lblAlgn val="ctr"/>
        <c:lblOffset val="100"/>
        <c:noMultiLvlLbl val="0"/>
      </c:catAx>
      <c:valAx>
        <c:axId val="68083712"/>
        <c:scaling>
          <c:orientation val="minMax"/>
          <c:min val="0.5"/>
        </c:scaling>
        <c:delete val="0"/>
        <c:axPos val="l"/>
        <c:majorGridlines>
          <c:spPr>
            <a:ln w="9525" cap="flat" cmpd="sng" algn="ctr">
              <a:solidFill>
                <a:schemeClr val="tx1">
                  <a:lumMod val="15000"/>
                  <a:lumOff val="85000"/>
                </a:schemeClr>
              </a:solidFill>
              <a:prstDash val="solid"/>
              <a:round/>
            </a:ln>
            <a:effectLst/>
          </c:spPr>
        </c:majorGridlines>
        <c:numFmt formatCode="0.00%"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8077824"/>
        <c:crosses val="autoZero"/>
        <c:crossBetween val="between"/>
        <c:majorUnit val="0.1"/>
      </c:valAx>
      <c:dTable>
        <c:showHorzBorder val="1"/>
        <c:showVertBorder val="1"/>
        <c:showOutline val="1"/>
        <c:showKeys val="1"/>
        <c:spPr>
          <a:noFill/>
          <a:ln w="9525" cap="flat" cmpd="sng" algn="ctr">
            <a:solidFill>
              <a:schemeClr val="tx1">
                <a:lumMod val="15000"/>
                <a:lumOff val="85000"/>
              </a:schemeClr>
            </a:solidFill>
            <a:prstDash val="solid"/>
            <a:round/>
          </a:ln>
          <a:effectLst/>
        </c:spPr>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mn-lt"/>
                <a:ea typeface="+mn-ea"/>
                <a:cs typeface="+mn-cs"/>
              </a:defRPr>
            </a:pPr>
          </a:p>
        </c:txPr>
      </c:dTable>
      <c:spPr>
        <a:noFill/>
        <a:ln>
          <a:noFill/>
        </a:ln>
        <a:effectLst/>
      </c:spPr>
    </c:plotArea>
    <c:plotVisOnly val="1"/>
    <c:dispBlanksAs val="gap"/>
    <c:showDLblsOverMax val="0"/>
  </c:chart>
  <c:spPr>
    <a:solidFill>
      <a:schemeClr val="bg1"/>
    </a:solidFill>
    <a:ln w="9525" cap="flat" cmpd="sng" algn="ctr">
      <a:solidFill>
        <a:srgbClr val="0996FF"/>
      </a:solidFill>
      <a:prstDash val="solid"/>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cap="none" spc="0" normalizeH="0" baseline="0">
                <a:solidFill>
                  <a:srgbClr val="FF0000"/>
                </a:solidFill>
                <a:latin typeface="+mj-lt"/>
                <a:ea typeface="+mj-ea"/>
                <a:cs typeface="+mj-cs"/>
              </a:defRPr>
            </a:pPr>
            <a:r>
              <a:rPr lang="en-US" altLang="zh-CN" sz="1400" b="1" i="0" u="none" strike="noStrike" cap="none" normalizeH="0" baseline="0">
                <a:effectLst/>
              </a:rPr>
              <a:t>2018-2019</a:t>
            </a:r>
            <a:r>
              <a:rPr lang="zh-CN" altLang="zh-CN" sz="1400" b="1" i="0" u="none" strike="noStrike" cap="none" normalizeH="0" baseline="0">
                <a:effectLst/>
              </a:rPr>
              <a:t>学年第一学期</a:t>
            </a:r>
            <a:r>
              <a:rPr lang="zh-CN" altLang="en-US" sz="1400">
                <a:solidFill>
                  <a:srgbClr val="FF0000"/>
                </a:solidFill>
              </a:rPr>
              <a:t>教师课评优良率分布情况</a:t>
            </a:r>
            <a:endParaRPr lang="zh-CN" altLang="en-US" sz="1400">
              <a:solidFill>
                <a:srgbClr val="FF0000"/>
              </a:solidFill>
            </a:endParaRPr>
          </a:p>
        </c:rich>
      </c:tx>
      <c:layout/>
      <c:overlay val="0"/>
      <c:spPr>
        <a:noFill/>
        <a:ln>
          <a:noFill/>
        </a:ln>
        <a:effectLst/>
      </c:spPr>
    </c:title>
    <c:autoTitleDeleted val="0"/>
    <c:plotArea>
      <c:layout/>
      <c:barChart>
        <c:barDir val="col"/>
        <c:grouping val="clustered"/>
        <c:varyColors val="0"/>
        <c:ser>
          <c:idx val="0"/>
          <c:order val="0"/>
          <c:tx>
            <c:strRef>
              <c:f>'[听课明细统计（2018年）.xlsx]2018下分析'!$O$10</c:f>
              <c:strCache>
                <c:ptCount val="1"/>
                <c:pt idx="0">
                  <c:v>优良率</c:v>
                </c:pt>
              </c:strCache>
            </c:strRef>
          </c:tx>
          <c:spPr>
            <a:gradFill>
              <a:gsLst>
                <a:gs pos="0">
                  <a:srgbClr val="E30000"/>
                </a:gs>
                <a:gs pos="100000">
                  <a:srgbClr val="760303"/>
                </a:gs>
              </a:gsLst>
              <a:path path="circle">
                <a:fillToRect l="50000" t="50000" r="50000" b="50000"/>
              </a:path>
              <a:tileRect/>
            </a:gradFill>
            <a:ln>
              <a:noFill/>
            </a:ln>
            <a:effectLst/>
          </c:spPr>
          <c:invertIfNegative val="0"/>
          <c:dPt>
            <c:idx val="0"/>
            <c:invertIfNegative val="0"/>
            <c:bubble3D val="0"/>
            <c:spPr>
              <a:gradFill>
                <a:gsLst>
                  <a:gs pos="0">
                    <a:srgbClr val="14CD68"/>
                  </a:gs>
                  <a:gs pos="100000">
                    <a:srgbClr val="035C7D"/>
                  </a:gs>
                </a:gsLst>
                <a:path path="circle">
                  <a:fillToRect l="50000" t="50000" r="50000" b="50000"/>
                </a:path>
                <a:tileRect/>
              </a:gradFill>
              <a:ln>
                <a:noFill/>
              </a:ln>
              <a:effectLst/>
            </c:spPr>
          </c:dPt>
          <c:dPt>
            <c:idx val="1"/>
            <c:invertIfNegative val="0"/>
            <c:bubble3D val="0"/>
            <c:spPr>
              <a:gradFill>
                <a:gsLst>
                  <a:gs pos="0">
                    <a:srgbClr val="14CD68"/>
                  </a:gs>
                  <a:gs pos="100000">
                    <a:srgbClr val="0B6E38"/>
                  </a:gs>
                </a:gsLst>
                <a:path path="circle">
                  <a:fillToRect l="50000" t="50000" r="50000" b="50000"/>
                </a:path>
                <a:tileRect/>
              </a:gradFill>
              <a:ln>
                <a:noFill/>
              </a:ln>
              <a:effectLst/>
            </c:spPr>
          </c:dPt>
          <c:dPt>
            <c:idx val="2"/>
            <c:invertIfNegative val="0"/>
            <c:bubble3D val="0"/>
            <c:spPr>
              <a:gradFill>
                <a:gsLst>
                  <a:gs pos="0">
                    <a:srgbClr val="14CD68"/>
                  </a:gs>
                  <a:gs pos="100000">
                    <a:srgbClr val="0B6E38"/>
                  </a:gs>
                </a:gsLst>
                <a:path path="circle">
                  <a:fillToRect l="50000" t="50000" r="50000" b="50000"/>
                </a:path>
                <a:tileRect/>
              </a:gradFill>
              <a:ln>
                <a:noFill/>
              </a:ln>
              <a:effectLst/>
            </c:spPr>
          </c:dPt>
          <c:dPt>
            <c:idx val="3"/>
            <c:invertIfNegative val="0"/>
            <c:bubble3D val="0"/>
            <c:spPr>
              <a:gradFill>
                <a:gsLst>
                  <a:gs pos="0">
                    <a:srgbClr val="14CD68"/>
                  </a:gs>
                  <a:gs pos="100000">
                    <a:srgbClr val="0B6E38"/>
                  </a:gs>
                </a:gsLst>
                <a:path path="circle">
                  <a:fillToRect l="50000" t="50000" r="50000" b="50000"/>
                </a:path>
                <a:tileRect/>
              </a:gradFill>
              <a:ln>
                <a:noFill/>
              </a:ln>
              <a:effectLst/>
            </c:spPr>
          </c:dPt>
          <c:dPt>
            <c:idx val="4"/>
            <c:invertIfNegative val="0"/>
            <c:bubble3D val="0"/>
            <c:spPr>
              <a:gradFill>
                <a:gsLst>
                  <a:gs pos="0">
                    <a:srgbClr val="14CD68"/>
                  </a:gs>
                  <a:gs pos="100000">
                    <a:srgbClr val="035C7D"/>
                  </a:gs>
                </a:gsLst>
                <a:path path="circle">
                  <a:fillToRect l="50000" t="50000" r="50000" b="50000"/>
                </a:path>
                <a:tileRect/>
              </a:gradFill>
              <a:ln>
                <a:noFill/>
              </a:ln>
              <a:effectLst/>
            </c:spPr>
          </c:dPt>
          <c:dPt>
            <c:idx val="5"/>
            <c:invertIfNegative val="0"/>
            <c:bubble3D val="0"/>
            <c:spPr>
              <a:gradFill>
                <a:gsLst>
                  <a:gs pos="0">
                    <a:srgbClr val="14CD68"/>
                  </a:gs>
                  <a:gs pos="100000">
                    <a:srgbClr val="035C7D"/>
                  </a:gs>
                </a:gsLst>
                <a:path path="circle">
                  <a:fillToRect l="50000" t="50000" r="50000" b="50000"/>
                </a:path>
                <a:tileRect/>
              </a:gradFill>
              <a:ln>
                <a:noFill/>
              </a:ln>
              <a:effectLst/>
            </c:spPr>
          </c:dPt>
          <c:dPt>
            <c:idx val="6"/>
            <c:invertIfNegative val="0"/>
            <c:bubble3D val="0"/>
            <c:spPr>
              <a:gradFill>
                <a:gsLst>
                  <a:gs pos="0">
                    <a:srgbClr val="14CD68"/>
                  </a:gs>
                  <a:gs pos="100000">
                    <a:srgbClr val="035C7D"/>
                  </a:gs>
                </a:gsLst>
                <a:path path="circle">
                  <a:fillToRect l="50000" t="50000" r="50000" b="50000"/>
                </a:path>
                <a:tileRect/>
              </a:gradFill>
              <a:ln>
                <a:noFill/>
              </a:ln>
              <a:effectLst/>
            </c:spPr>
          </c:dPt>
          <c:dPt>
            <c:idx val="7"/>
            <c:invertIfNegative val="0"/>
            <c:bubble3D val="0"/>
            <c:spPr>
              <a:gradFill>
                <a:gsLst>
                  <a:gs pos="0">
                    <a:srgbClr val="14CD68"/>
                  </a:gs>
                  <a:gs pos="100000">
                    <a:srgbClr val="035C7D"/>
                  </a:gs>
                </a:gsLst>
                <a:path path="circle">
                  <a:fillToRect l="50000" t="50000" r="50000" b="50000"/>
                </a:path>
                <a:tileRect/>
              </a:gradFill>
              <a:ln>
                <a:noFill/>
              </a:ln>
              <a:effectLst/>
            </c:spPr>
          </c:dPt>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dk1">
                        <a:lumMod val="75000"/>
                        <a:lumOff val="25000"/>
                      </a:schemeClr>
                    </a:solidFill>
                    <a:latin typeface="+mn-lt"/>
                    <a:ea typeface="+mn-ea"/>
                    <a:cs typeface="+mn-cs"/>
                  </a:defRPr>
                </a:pPr>
              </a:p>
            </c:txPr>
            <c:dLblPos val="outEnd"/>
            <c:showLegendKey val="1"/>
            <c:showVal val="1"/>
            <c:showCatName val="1"/>
            <c:showSerName val="1"/>
            <c:showPercent val="1"/>
            <c:showBubbleSize val="1"/>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prstDash val="solid"/>
                      <a:round/>
                    </a:ln>
                    <a:effectLst/>
                  </c:spPr>
                </c15:leaderLines>
              </c:ext>
            </c:extLst>
          </c:dLbls>
          <c:cat>
            <c:strRef>
              <c:f>'[听课明细统计（2018年）.xlsx]2018下分析'!$P$5:$W$5</c:f>
              <c:strCache>
                <c:ptCount val="8"/>
                <c:pt idx="0">
                  <c:v>化工学院</c:v>
                </c:pt>
                <c:pt idx="1">
                  <c:v>制药学院</c:v>
                </c:pt>
                <c:pt idx="2">
                  <c:v>商学院</c:v>
                </c:pt>
                <c:pt idx="3">
                  <c:v>机械学院</c:v>
                </c:pt>
                <c:pt idx="4">
                  <c:v>自信学院</c:v>
                </c:pt>
                <c:pt idx="5">
                  <c:v>思政课部</c:v>
                </c:pt>
                <c:pt idx="6">
                  <c:v>基础课部</c:v>
                </c:pt>
                <c:pt idx="7">
                  <c:v>总计</c:v>
                </c:pt>
              </c:strCache>
            </c:strRef>
          </c:cat>
          <c:val>
            <c:numRef>
              <c:f>'[听课明细统计（2018年）.xlsx]2018下分析'!$P$10:$W$10</c:f>
              <c:numCache>
                <c:formatCode>0.00%</c:formatCode>
                <c:ptCount val="8"/>
                <c:pt idx="0">
                  <c:v>0.846153846153854</c:v>
                </c:pt>
                <c:pt idx="1">
                  <c:v>0.8</c:v>
                </c:pt>
                <c:pt idx="2">
                  <c:v>0.903225806451615</c:v>
                </c:pt>
                <c:pt idx="3">
                  <c:v>0.727272727272727</c:v>
                </c:pt>
                <c:pt idx="4">
                  <c:v>1</c:v>
                </c:pt>
                <c:pt idx="5">
                  <c:v>0.823529411764707</c:v>
                </c:pt>
                <c:pt idx="6">
                  <c:v>0.857142857142858</c:v>
                </c:pt>
                <c:pt idx="7">
                  <c:v>0.861788617886192</c:v>
                </c:pt>
              </c:numCache>
            </c:numRef>
          </c:val>
        </c:ser>
        <c:dLbls>
          <c:showLegendKey val="1"/>
          <c:showVal val="1"/>
          <c:showCatName val="1"/>
          <c:showSerName val="1"/>
          <c:showPercent val="1"/>
          <c:showBubbleSize val="1"/>
        </c:dLbls>
        <c:gapWidth val="267"/>
        <c:overlap val="-43"/>
        <c:axId val="68179072"/>
        <c:axId val="68180608"/>
      </c:barChart>
      <c:catAx>
        <c:axId val="68179072"/>
        <c:scaling>
          <c:orientation val="minMax"/>
        </c:scaling>
        <c:delete val="0"/>
        <c:axPos val="b"/>
        <c:majorGridlines>
          <c:spPr>
            <a:ln w="9525" cap="flat" cmpd="sng" algn="ctr">
              <a:solidFill>
                <a:schemeClr val="dk1">
                  <a:lumMod val="15000"/>
                  <a:lumOff val="85000"/>
                </a:schemeClr>
              </a:solidFill>
              <a:prstDash val="solid"/>
              <a:round/>
            </a:ln>
            <a:effectLst/>
          </c:spPr>
        </c:majorGridlines>
        <c:majorTickMark val="none"/>
        <c:minorTickMark val="none"/>
        <c:tickLblPos val="nextTo"/>
        <c:spPr>
          <a:noFill/>
          <a:ln w="9525" cap="flat" cmpd="sng" algn="ctr">
            <a:solidFill>
              <a:schemeClr val="dk1">
                <a:lumMod val="15000"/>
                <a:lumOff val="85000"/>
              </a:schemeClr>
            </a:solidFill>
            <a:prstDash val="solid"/>
            <a:round/>
          </a:ln>
          <a:effectLst/>
        </c:spPr>
        <c:txPr>
          <a:bodyPr rot="-60000000" spcFirstLastPara="0" vertOverflow="ellipsis" vert="horz" wrap="square" anchor="ctr" anchorCtr="1"/>
          <a:lstStyle/>
          <a:p>
            <a:pPr>
              <a:defRPr lang="zh-CN" sz="900" b="0" i="0" u="none" strike="noStrike" kern="1200" cap="none" spc="0" normalizeH="0" baseline="0">
                <a:solidFill>
                  <a:schemeClr val="dk1">
                    <a:lumMod val="65000"/>
                    <a:lumOff val="35000"/>
                  </a:schemeClr>
                </a:solidFill>
                <a:latin typeface="+mn-lt"/>
                <a:ea typeface="+mn-ea"/>
                <a:cs typeface="+mn-cs"/>
              </a:defRPr>
            </a:pPr>
          </a:p>
        </c:txPr>
        <c:crossAx val="68180608"/>
        <c:crosses val="autoZero"/>
        <c:auto val="1"/>
        <c:lblAlgn val="ctr"/>
        <c:lblOffset val="100"/>
        <c:noMultiLvlLbl val="0"/>
      </c:catAx>
      <c:valAx>
        <c:axId val="68180608"/>
        <c:scaling>
          <c:orientation val="minMax"/>
          <c:max val="1.1"/>
          <c:min val="0.5"/>
        </c:scaling>
        <c:delete val="0"/>
        <c:axPos val="l"/>
        <c:majorGridlines>
          <c:spPr>
            <a:ln w="9525" cap="flat" cmpd="sng" algn="ctr">
              <a:solidFill>
                <a:schemeClr val="dk1">
                  <a:lumMod val="15000"/>
                  <a:lumOff val="85000"/>
                </a:schemeClr>
              </a:solidFill>
              <a:prstDash val="solid"/>
              <a:round/>
            </a:ln>
            <a:effectLst/>
          </c:spPr>
        </c:majorGridlines>
        <c:numFmt formatCode="0.00%"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900" b="0" i="0" u="none" strike="noStrike" kern="1200" baseline="0">
                <a:solidFill>
                  <a:schemeClr val="dk1">
                    <a:lumMod val="65000"/>
                    <a:lumOff val="35000"/>
                  </a:schemeClr>
                </a:solidFill>
                <a:latin typeface="+mn-lt"/>
                <a:ea typeface="+mn-ea"/>
                <a:cs typeface="+mn-cs"/>
              </a:defRPr>
            </a:pPr>
          </a:p>
        </c:txPr>
        <c:crossAx val="68179072"/>
        <c:crosses val="autoZero"/>
        <c:crossBetween val="between"/>
      </c:valAx>
      <c:dTable>
        <c:showHorzBorder val="1"/>
        <c:showVertBorder val="1"/>
        <c:showOutline val="1"/>
        <c:showKeys val="1"/>
        <c:spPr>
          <a:noFill/>
          <a:ln w="9525" cap="flat" cmpd="sng" algn="ctr">
            <a:solidFill>
              <a:schemeClr val="dk1">
                <a:lumMod val="15000"/>
                <a:lumOff val="85000"/>
              </a:schemeClr>
            </a:solidFill>
            <a:prstDash val="solid"/>
            <a:round/>
          </a:ln>
          <a:effectLst/>
        </c:spPr>
        <c:txPr>
          <a:bodyPr rot="0" spcFirstLastPara="0" vertOverflow="ellipsis" vert="horz" wrap="square" anchor="ctr" anchorCtr="1"/>
          <a:lstStyle/>
          <a:p>
            <a:pPr>
              <a:defRPr lang="zh-CN" sz="900" b="1" i="0" u="none" strike="noStrike" kern="1200" baseline="0">
                <a:solidFill>
                  <a:schemeClr val="dk1">
                    <a:lumMod val="65000"/>
                    <a:lumOff val="35000"/>
                  </a:schemeClr>
                </a:solidFill>
                <a:latin typeface="+mn-lt"/>
                <a:ea typeface="+mn-ea"/>
                <a:cs typeface="+mn-cs"/>
              </a:defRPr>
            </a:pPr>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rgbClr val="0996FF"/>
      </a:solidFill>
      <a:prstDash val="solid"/>
      <a:round/>
    </a:ln>
    <a:effectLst/>
  </c:spPr>
  <c:txPr>
    <a:bodyPr/>
    <a:lstStyle/>
    <a:p>
      <a:pPr>
        <a:defRPr lang="zh-CN"/>
      </a:pP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a:ea typeface="宋体" panose="02010600030101010101" pitchFamily="2" charset="-122"/>
              </a:defRPr>
            </a:lvl1pPr>
          </a:lstStyle>
          <a:p>
            <a:pPr>
              <a:defRPr/>
            </a:pPr>
            <a:fld id="{DC91A9ED-3200-4ABD-ABBF-6ABCE9D63DEC}"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0" hangingPunct="0">
              <a:defRPr sz="1200">
                <a:ea typeface="宋体" panose="02010600030101010101" pitchFamily="2" charset="-122"/>
              </a:defRPr>
            </a:lvl1pPr>
          </a:lstStyle>
          <a:p>
            <a:pPr>
              <a:defRPr/>
            </a:pPr>
            <a:fld id="{325677B0-A9B6-4F75-8B77-93E095C37EE3}"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幻灯片图像占位符 1"/>
          <p:cNvSpPr>
            <a:spLocks noGrp="1" noRot="1" noChangeAspect="1" noTextEdit="1"/>
          </p:cNvSpPr>
          <p:nvPr>
            <p:ph type="sldImg"/>
          </p:nvPr>
        </p:nvSpPr>
        <p:spPr bwMode="auto">
          <a:noFill/>
          <a:ln>
            <a:solidFill>
              <a:srgbClr val="000000"/>
            </a:solidFill>
            <a:miter lim="800000"/>
          </a:ln>
        </p:spPr>
      </p:sp>
      <p:sp>
        <p:nvSpPr>
          <p:cNvPr id="160770"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60771" name="灯片编号占位符 3"/>
          <p:cNvSpPr txBox="1">
            <a:spLocks noGrp="1"/>
          </p:cNvSpPr>
          <p:nvPr/>
        </p:nvSpPr>
        <p:spPr bwMode="auto">
          <a:xfrm>
            <a:off x="3884613" y="8685213"/>
            <a:ext cx="2971800" cy="458787"/>
          </a:xfrm>
          <a:prstGeom prst="rect">
            <a:avLst/>
          </a:prstGeom>
          <a:noFill/>
          <a:ln w="9525">
            <a:noFill/>
            <a:miter lim="800000"/>
          </a:ln>
        </p:spPr>
        <p:txBody>
          <a:bodyPr anchor="b"/>
          <a:lstStyle/>
          <a:p>
            <a:pPr algn="r" eaLnBrk="0" hangingPunct="0"/>
            <a:fld id="{7E724120-3382-4E84-BF1E-2FF6FBC1CCA9}" type="slidenum">
              <a:rPr lang="zh-CN" altLang="en-US" sz="1200"/>
            </a:fld>
            <a:endParaRPr lang="en-US"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幻灯片图像占位符 1"/>
          <p:cNvSpPr>
            <a:spLocks noGrp="1" noRot="1" noChangeAspect="1" noTextEdit="1"/>
          </p:cNvSpPr>
          <p:nvPr>
            <p:ph type="sldImg"/>
          </p:nvPr>
        </p:nvSpPr>
        <p:spPr bwMode="auto">
          <a:noFill/>
          <a:ln>
            <a:solidFill>
              <a:srgbClr val="000000"/>
            </a:solidFill>
            <a:miter lim="800000"/>
          </a:ln>
        </p:spPr>
      </p:sp>
      <p:sp>
        <p:nvSpPr>
          <p:cNvPr id="16384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63843" name="灯片编号占位符 3"/>
          <p:cNvSpPr txBox="1">
            <a:spLocks noGrp="1"/>
          </p:cNvSpPr>
          <p:nvPr/>
        </p:nvSpPr>
        <p:spPr bwMode="auto">
          <a:xfrm>
            <a:off x="3884613" y="8685213"/>
            <a:ext cx="2971800" cy="458787"/>
          </a:xfrm>
          <a:prstGeom prst="rect">
            <a:avLst/>
          </a:prstGeom>
          <a:noFill/>
          <a:ln w="9525">
            <a:noFill/>
            <a:miter lim="800000"/>
          </a:ln>
        </p:spPr>
        <p:txBody>
          <a:bodyPr anchor="b"/>
          <a:lstStyle/>
          <a:p>
            <a:pPr algn="r" eaLnBrk="0" hangingPunct="0"/>
            <a:fld id="{53B65843-71BB-4D60-8CC2-E0C724A932D4}" type="slidenum">
              <a:rPr lang="zh-CN" altLang="en-US" sz="1200"/>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幻灯片图像占位符 1"/>
          <p:cNvSpPr>
            <a:spLocks noGrp="1" noRot="1" noChangeAspect="1" noTextEdit="1"/>
          </p:cNvSpPr>
          <p:nvPr>
            <p:ph type="sldImg"/>
          </p:nvPr>
        </p:nvSpPr>
        <p:spPr bwMode="auto">
          <a:noFill/>
          <a:ln>
            <a:solidFill>
              <a:srgbClr val="000000"/>
            </a:solidFill>
            <a:miter lim="800000"/>
          </a:ln>
        </p:spPr>
      </p:sp>
      <p:sp>
        <p:nvSpPr>
          <p:cNvPr id="17715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zh-CN" sz="900" smtClean="0"/>
          </a:p>
        </p:txBody>
      </p:sp>
      <p:sp>
        <p:nvSpPr>
          <p:cNvPr id="177155" name="灯片编号占位符 3"/>
          <p:cNvSpPr txBox="1">
            <a:spLocks noGrp="1"/>
          </p:cNvSpPr>
          <p:nvPr/>
        </p:nvSpPr>
        <p:spPr bwMode="auto">
          <a:xfrm>
            <a:off x="3884613" y="8685213"/>
            <a:ext cx="2971800" cy="458787"/>
          </a:xfrm>
          <a:prstGeom prst="rect">
            <a:avLst/>
          </a:prstGeom>
          <a:noFill/>
          <a:ln w="9525">
            <a:noFill/>
            <a:miter lim="800000"/>
          </a:ln>
        </p:spPr>
        <p:txBody>
          <a:bodyPr anchor="b"/>
          <a:lstStyle/>
          <a:p>
            <a:pPr algn="r" eaLnBrk="0" hangingPunct="0"/>
            <a:fld id="{BDE39FBE-EA34-4F9C-9914-0E86EFB1ECBD}" type="slidenum">
              <a:rPr lang="zh-CN" altLang="en-US" sz="1200"/>
            </a:fld>
            <a:endParaRPr lang="en-US"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幻灯片图像占位符 1"/>
          <p:cNvSpPr>
            <a:spLocks noGrp="1" noRot="1" noChangeAspect="1" noTextEdit="1"/>
          </p:cNvSpPr>
          <p:nvPr>
            <p:ph type="sldImg"/>
          </p:nvPr>
        </p:nvSpPr>
        <p:spPr bwMode="auto">
          <a:noFill/>
          <a:ln>
            <a:solidFill>
              <a:srgbClr val="000000"/>
            </a:solidFill>
            <a:miter lim="800000"/>
          </a:ln>
        </p:spPr>
      </p:sp>
      <p:sp>
        <p:nvSpPr>
          <p:cNvPr id="17920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zh-CN" sz="900" smtClean="0"/>
          </a:p>
        </p:txBody>
      </p:sp>
      <p:sp>
        <p:nvSpPr>
          <p:cNvPr id="179203" name="灯片编号占位符 3"/>
          <p:cNvSpPr txBox="1">
            <a:spLocks noGrp="1"/>
          </p:cNvSpPr>
          <p:nvPr/>
        </p:nvSpPr>
        <p:spPr bwMode="auto">
          <a:xfrm>
            <a:off x="3884613" y="8685213"/>
            <a:ext cx="2971800" cy="458787"/>
          </a:xfrm>
          <a:prstGeom prst="rect">
            <a:avLst/>
          </a:prstGeom>
          <a:noFill/>
          <a:ln w="9525">
            <a:noFill/>
            <a:miter lim="800000"/>
          </a:ln>
        </p:spPr>
        <p:txBody>
          <a:bodyPr anchor="b"/>
          <a:lstStyle/>
          <a:p>
            <a:pPr algn="r" eaLnBrk="0" hangingPunct="0"/>
            <a:fld id="{EEF2E0C2-FC26-4072-8376-5730190BC94A}" type="slidenum">
              <a:rPr lang="zh-CN" altLang="en-US" sz="1200"/>
            </a:fld>
            <a:endParaRPr lang="en-US" altLang="zh-CN"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幻灯片图像占位符 1"/>
          <p:cNvSpPr>
            <a:spLocks noGrp="1" noRot="1" noChangeAspect="1" noTextEdit="1"/>
          </p:cNvSpPr>
          <p:nvPr>
            <p:ph type="sldImg"/>
          </p:nvPr>
        </p:nvSpPr>
        <p:spPr bwMode="auto">
          <a:noFill/>
          <a:ln>
            <a:solidFill>
              <a:srgbClr val="000000"/>
            </a:solidFill>
            <a:miter lim="800000"/>
          </a:ln>
        </p:spPr>
      </p:sp>
      <p:sp>
        <p:nvSpPr>
          <p:cNvPr id="181250"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zh-CN" sz="900" smtClean="0"/>
          </a:p>
        </p:txBody>
      </p:sp>
      <p:sp>
        <p:nvSpPr>
          <p:cNvPr id="181251" name="灯片编号占位符 3"/>
          <p:cNvSpPr txBox="1">
            <a:spLocks noGrp="1"/>
          </p:cNvSpPr>
          <p:nvPr/>
        </p:nvSpPr>
        <p:spPr bwMode="auto">
          <a:xfrm>
            <a:off x="3884613" y="8685213"/>
            <a:ext cx="2971800" cy="458787"/>
          </a:xfrm>
          <a:prstGeom prst="rect">
            <a:avLst/>
          </a:prstGeom>
          <a:noFill/>
          <a:ln w="9525">
            <a:noFill/>
            <a:miter lim="800000"/>
          </a:ln>
        </p:spPr>
        <p:txBody>
          <a:bodyPr anchor="b"/>
          <a:lstStyle/>
          <a:p>
            <a:pPr algn="r" eaLnBrk="0" hangingPunct="0"/>
            <a:fld id="{FA7124A7-5294-42D9-9DC2-23B66D4DDA47}" type="slidenum">
              <a:rPr lang="zh-CN" altLang="en-US" sz="1200"/>
            </a:fld>
            <a:endParaRPr lang="en-US" altLang="zh-CN"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幻灯片图像占位符 1"/>
          <p:cNvSpPr>
            <a:spLocks noGrp="1" noRot="1" noChangeAspect="1"/>
          </p:cNvSpPr>
          <p:nvPr>
            <p:ph type="sldImg"/>
          </p:nvPr>
        </p:nvSpPr>
        <p:spPr bwMode="auto">
          <a:noFill/>
          <a:ln>
            <a:solidFill>
              <a:srgbClr val="000000"/>
            </a:solidFill>
            <a:miter lim="800000"/>
          </a:ln>
        </p:spPr>
      </p:sp>
      <p:sp>
        <p:nvSpPr>
          <p:cNvPr id="183298"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zh-CN" sz="900" smtClean="0"/>
          </a:p>
        </p:txBody>
      </p:sp>
      <p:sp>
        <p:nvSpPr>
          <p:cNvPr id="183299" name="灯片编号占位符 3"/>
          <p:cNvSpPr>
            <a:spLocks noGrp="1"/>
          </p:cNvSpPr>
          <p:nvPr>
            <p:ph type="sldNum" sz="quarter" idx="5"/>
          </p:nvPr>
        </p:nvSpPr>
        <p:spPr bwMode="auto">
          <a:noFill/>
          <a:ln>
            <a:miter lim="800000"/>
          </a:ln>
        </p:spPr>
        <p:txBody>
          <a:bodyPr wrap="square" numCol="1" anchorCtr="0" compatLnSpc="1"/>
          <a:lstStyle/>
          <a:p>
            <a:fld id="{8B6691F6-600C-4D71-8E5C-1EAD46AA3776}" type="slidenum">
              <a:rPr lang="zh-CN" altLang="en-US" smtClean="0">
                <a:ea typeface="宋体" panose="02010600030101010101" pitchFamily="2" charset="-122"/>
              </a:rPr>
            </a:fld>
            <a:endParaRPr lang="en-US" altLang="zh-CN" smtClean="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幻灯片图像占位符 1"/>
          <p:cNvSpPr>
            <a:spLocks noGrp="1" noRot="1" noChangeAspect="1"/>
          </p:cNvSpPr>
          <p:nvPr>
            <p:ph type="sldImg"/>
          </p:nvPr>
        </p:nvSpPr>
        <p:spPr bwMode="auto">
          <a:noFill/>
          <a:ln>
            <a:solidFill>
              <a:srgbClr val="000000"/>
            </a:solidFill>
            <a:miter lim="800000"/>
          </a:ln>
        </p:spPr>
      </p:sp>
      <p:sp>
        <p:nvSpPr>
          <p:cNvPr id="18534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85347" name="灯片编号占位符 3"/>
          <p:cNvSpPr>
            <a:spLocks noGrp="1"/>
          </p:cNvSpPr>
          <p:nvPr>
            <p:ph type="sldNum" sz="quarter" idx="5"/>
          </p:nvPr>
        </p:nvSpPr>
        <p:spPr bwMode="auto">
          <a:noFill/>
          <a:ln>
            <a:miter lim="800000"/>
          </a:ln>
        </p:spPr>
        <p:txBody>
          <a:bodyPr wrap="square" numCol="1" anchorCtr="0" compatLnSpc="1"/>
          <a:lstStyle/>
          <a:p>
            <a:pPr eaLnBrk="1" hangingPunct="1"/>
            <a:fld id="{525D680B-8952-4C66-A22F-B77744D86693}" type="slidenum">
              <a:rPr lang="zh-CN" altLang="en-US" smtClean="0">
                <a:solidFill>
                  <a:srgbClr val="000000"/>
                </a:solidFill>
                <a:latin typeface="等线" panose="02010600030101010101" charset="-122"/>
                <a:ea typeface="等线" panose="02010600030101010101" charset="-122"/>
              </a:rPr>
            </a:fld>
            <a:endParaRPr lang="en-US" altLang="zh-CN" smtClean="0">
              <a:solidFill>
                <a:srgbClr val="000000"/>
              </a:solidFill>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幻灯片图像占位符 1"/>
          <p:cNvSpPr>
            <a:spLocks noGrp="1" noRot="1"/>
          </p:cNvSpPr>
          <p:nvPr>
            <p:ph type="sldImg" idx="2"/>
          </p:nvPr>
        </p:nvSpPr>
        <p:spPr bwMode="auto">
          <a:noFill/>
          <a:ln>
            <a:solidFill>
              <a:srgbClr val="000000"/>
            </a:solidFill>
            <a:miter lim="800000"/>
          </a:ln>
        </p:spPr>
      </p:sp>
      <p:sp>
        <p:nvSpPr>
          <p:cNvPr id="192514" name="文本占位符 2"/>
          <p:cNvSpPr>
            <a:spLocks noGrp="1"/>
          </p:cNvSpPr>
          <p:nvPr>
            <p:ph type="body" idx="3"/>
          </p:nvPr>
        </p:nvSpPr>
        <p:spPr bwMode="auto">
          <a:noFill/>
        </p:spPr>
        <p:txBody>
          <a:bodyPr wrap="square" numCol="1" anchor="t" anchorCtr="0" compatLnSpc="1"/>
          <a:lstStyle/>
          <a:p>
            <a:pPr eaLnBrk="1" hangingPunct="1">
              <a:spcBef>
                <a:spcPct val="0"/>
              </a:spcBef>
            </a:pPr>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幻灯片图像占位符 1"/>
          <p:cNvSpPr>
            <a:spLocks noGrp="1" noRot="1"/>
          </p:cNvSpPr>
          <p:nvPr>
            <p:ph type="sldImg" idx="2"/>
          </p:nvPr>
        </p:nvSpPr>
        <p:spPr bwMode="auto">
          <a:noFill/>
          <a:ln>
            <a:solidFill>
              <a:srgbClr val="000000"/>
            </a:solidFill>
            <a:miter lim="800000"/>
          </a:ln>
        </p:spPr>
      </p:sp>
      <p:sp>
        <p:nvSpPr>
          <p:cNvPr id="194562" name="文本占位符 2"/>
          <p:cNvSpPr>
            <a:spLocks noGrp="1"/>
          </p:cNvSpPr>
          <p:nvPr>
            <p:ph type="body" idx="3"/>
          </p:nvPr>
        </p:nvSpPr>
        <p:spPr bwMode="auto">
          <a:noFill/>
        </p:spPr>
        <p:txBody>
          <a:bodyPr wrap="square" numCol="1" anchor="t" anchorCtr="0" compatLnSpc="1"/>
          <a:lstStyle/>
          <a:p>
            <a:pPr eaLnBrk="1" hangingPunct="1">
              <a:spcBef>
                <a:spcPct val="0"/>
              </a:spcBef>
            </a:pPr>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BF0A037-FD2F-4CA9-A99A-6C78E2F8001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4F370A6-B012-4250-BCCA-0F6B7DDA5620}" type="slidenum">
              <a:rPr lang="zh-CN" altLang="en-US"/>
            </a:fld>
            <a:endParaRPr lang="zh-CN" altLang="en-US"/>
          </a:p>
        </p:txBody>
      </p:sp>
    </p:spTree>
  </p:cSld>
  <p:clrMapOvr>
    <a:masterClrMapping/>
  </p:clrMapOvr>
  <p:transition spd="slow">
    <p:wipe/>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9A829A9-EF28-4A73-B3D6-732A27D54A8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BF91F74-FAD4-4690-9DE4-C668A58FF7F5}" type="slidenum">
              <a:rPr lang="zh-CN" altLang="en-US"/>
            </a:fld>
            <a:endParaRPr lang="zh-CN" altLang="en-US"/>
          </a:p>
        </p:txBody>
      </p:sp>
    </p:spTree>
  </p:cSld>
  <p:clrMapOvr>
    <a:masterClrMapping/>
  </p:clrMapOvr>
  <p:transition spd="slow">
    <p:wipe/>
  </p:transition>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C2D9E71-50B0-4C44-B7F6-5D1B13AA4F27}"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37881975-A6DD-496B-AD81-8E0932D3D087}" type="slidenum">
              <a:rPr lang="zh-CN" altLang="en-US"/>
            </a:fld>
            <a:endParaRPr lang="zh-CN" altLang="en-US"/>
          </a:p>
        </p:txBody>
      </p:sp>
    </p:spTree>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3B400B4-FFB9-4149-85B1-EB2F4259DE97}"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90C0761-F554-4303-80F4-2940BE00F62B}" type="slidenum">
              <a:rPr lang="zh-CN" altLang="en-US"/>
            </a:fld>
            <a:endParaRPr lang="zh-CN" altLang="en-US"/>
          </a:p>
        </p:txBody>
      </p:sp>
    </p:spTree>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65C0ABE-8845-4C60-AC8A-2293FDC21B7F}"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4583B57-161E-43FC-B181-45E6B0BC862E}" type="slidenum">
              <a:rPr lang="zh-CN" altLang="en-US"/>
            </a:fld>
            <a:endParaRPr lang="zh-CN" altLang="en-US"/>
          </a:p>
        </p:txBody>
      </p:sp>
    </p:spTree>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13FF961D-A3B1-4847-873C-D10ABAF962C2}"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EF130ED-DF78-4E01-A42F-1BB35B0089D7}" type="slidenum">
              <a:rPr lang="zh-CN" altLang="en-US"/>
            </a:fld>
            <a:endParaRPr lang="zh-CN" altLang="en-US"/>
          </a:p>
        </p:txBody>
      </p:sp>
    </p:spTree>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FA67FF09-E4D1-4C68-9654-EDBD5EC1D6E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716235E-1E5C-4F7D-A675-5CC599AB95E6}" type="slidenum">
              <a:rPr lang="zh-CN" altLang="en-US"/>
            </a:fld>
            <a:endParaRPr lang="zh-CN" altLang="en-US"/>
          </a:p>
        </p:txBody>
      </p:sp>
    </p:spTree>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E416F2B-F116-4BC7-B7D7-0F9663DE0D9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5F20300-1DC8-429B-90FF-188CB4115A95}" type="slidenum">
              <a:rPr lang="zh-CN" altLang="en-US"/>
            </a:fld>
            <a:endParaRPr lang="zh-CN" altLang="en-US"/>
          </a:p>
        </p:txBody>
      </p:sp>
    </p:spTree>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543249D-0CEF-4E34-9705-A32FEA7AF12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91051D0-B58D-4D2C-AC67-FC094D4EAFFE}" type="slidenum">
              <a:rPr lang="zh-CN" altLang="en-US"/>
            </a:fld>
            <a:endParaRPr lang="zh-CN" altLang="en-US"/>
          </a:p>
        </p:txBody>
      </p:sp>
    </p:spTree>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822EE34-4CF6-4A6C-98EB-64C7F24F195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F0DCED-2A7F-4A93-97D4-C51A4D55CC7F}" type="slidenum">
              <a:rPr lang="zh-CN" altLang="en-US"/>
            </a:fld>
            <a:endParaRPr lang="zh-CN" altLang="en-US"/>
          </a:p>
        </p:txBody>
      </p:sp>
    </p:spTree>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矩形 6"/>
          <p:cNvSpPr/>
          <p:nvPr userDrawn="1"/>
        </p:nvSpPr>
        <p:spPr>
          <a:xfrm>
            <a:off x="0" y="0"/>
            <a:ext cx="12192000" cy="9477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1" lang="zh-CN" altLang="en-US" sz="3200">
              <a:solidFill>
                <a:srgbClr val="404040"/>
              </a:solidFill>
            </a:endParaRPr>
          </a:p>
        </p:txBody>
      </p:sp>
      <p:sp>
        <p:nvSpPr>
          <p:cNvPr id="5" name="文本占位符 4"/>
          <p:cNvSpPr>
            <a:spLocks noGrp="1"/>
          </p:cNvSpPr>
          <p:nvPr>
            <p:ph type="body" sz="quarter" idx="10"/>
          </p:nvPr>
        </p:nvSpPr>
        <p:spPr>
          <a:xfrm>
            <a:off x="191915" y="203907"/>
            <a:ext cx="3668985" cy="541867"/>
          </a:xfrm>
          <a:prstGeom prst="rect">
            <a:avLst/>
          </a:prstGeom>
        </p:spPr>
        <p:txBody>
          <a:bodyPr/>
          <a:lstStyle>
            <a:lvl1pPr marL="0" indent="0">
              <a:buNone/>
              <a:defRPr sz="2665" b="1">
                <a:solidFill>
                  <a:schemeClr val="bg1"/>
                </a:solidFill>
                <a:latin typeface="+mj-lt"/>
              </a:defRPr>
            </a:lvl1pPr>
          </a:lstStyle>
          <a:p>
            <a:pPr lvl="0"/>
            <a:r>
              <a:rPr lang="en-US" altLang="zh-CN" dirty="0"/>
              <a:t>Click to edit Master text styles</a:t>
            </a:r>
            <a:endParaRPr lang="en-US" altLang="zh-CN"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4F80FF0-4C36-482E-A01F-361D861A3C8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FAAF48D-5396-4A4D-A41C-C90F2378BE65}" type="slidenum">
              <a:rPr lang="zh-CN" altLang="en-US"/>
            </a:fld>
            <a:endParaRPr lang="zh-CN" altLang="en-US"/>
          </a:p>
        </p:txBody>
      </p:sp>
    </p:spTree>
  </p:cSld>
  <p:clrMapOvr>
    <a:masterClrMapping/>
  </p:clrMapOvr>
  <p:transition spd="slow">
    <p:wipe/>
  </p:transition>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任意多边形: 形状 1"/>
          <p:cNvSpPr/>
          <p:nvPr/>
        </p:nvSpPr>
        <p:spPr>
          <a:xfrm>
            <a:off x="687997" y="480672"/>
            <a:ext cx="11504003" cy="557349"/>
          </a:xfrm>
          <a:custGeom>
            <a:avLst/>
            <a:gdLst>
              <a:gd name="connsiteX0" fmla="*/ 148316 w 11504002"/>
              <a:gd name="connsiteY0" fmla="*/ 0 h 557349"/>
              <a:gd name="connsiteX1" fmla="*/ 11504002 w 11504002"/>
              <a:gd name="connsiteY1" fmla="*/ 0 h 557349"/>
              <a:gd name="connsiteX2" fmla="*/ 11504002 w 11504002"/>
              <a:gd name="connsiteY2" fmla="*/ 557349 h 557349"/>
              <a:gd name="connsiteX3" fmla="*/ 0 w 11504002"/>
              <a:gd name="connsiteY3" fmla="*/ 557349 h 557349"/>
            </a:gdLst>
            <a:ahLst/>
            <a:cxnLst>
              <a:cxn ang="0">
                <a:pos x="connsiteX0" y="connsiteY0"/>
              </a:cxn>
              <a:cxn ang="0">
                <a:pos x="connsiteX1" y="connsiteY1"/>
              </a:cxn>
              <a:cxn ang="0">
                <a:pos x="connsiteX2" y="connsiteY2"/>
              </a:cxn>
              <a:cxn ang="0">
                <a:pos x="connsiteX3" y="connsiteY3"/>
              </a:cxn>
            </a:cxnLst>
            <a:rect l="l" t="t" r="r" b="b"/>
            <a:pathLst>
              <a:path w="11504002" h="557349">
                <a:moveTo>
                  <a:pt x="148316" y="0"/>
                </a:moveTo>
                <a:lnTo>
                  <a:pt x="11504002" y="0"/>
                </a:lnTo>
                <a:lnTo>
                  <a:pt x="11504002" y="557349"/>
                </a:lnTo>
                <a:lnTo>
                  <a:pt x="0" y="557349"/>
                </a:lnTo>
                <a:close/>
              </a:path>
            </a:pathLst>
          </a:custGeom>
          <a:gradFill flip="none" rotWithShape="1">
            <a:gsLst>
              <a:gs pos="60000">
                <a:srgbClr val="C00000"/>
              </a:gs>
              <a:gs pos="100000">
                <a:srgbClr val="C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anchor="ctr"/>
          <a:lstStyle/>
          <a:p>
            <a:pPr algn="ctr">
              <a:defRPr/>
            </a:pPr>
            <a:endParaRPr lang="zh-CN" altLang="en-US" sz="2000" spc="225" dirty="0">
              <a:latin typeface="黑体" panose="02010609060101010101" charset="-122"/>
              <a:ea typeface="+mj-ea"/>
            </a:endParaRPr>
          </a:p>
        </p:txBody>
      </p:sp>
      <p:sp>
        <p:nvSpPr>
          <p:cNvPr id="5" name="平行四边形 7"/>
          <p:cNvSpPr/>
          <p:nvPr/>
        </p:nvSpPr>
        <p:spPr>
          <a:xfrm>
            <a:off x="341313" y="401638"/>
            <a:ext cx="1677987" cy="481012"/>
          </a:xfrm>
          <a:prstGeom prst="parallelogram">
            <a:avLst>
              <a:gd name="adj" fmla="val 26611"/>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endParaRPr lang="zh-CN" altLang="en-US" sz="2000" i="1" spc="75" dirty="0">
              <a:latin typeface="Agency FB" panose="020B0503020202020204" pitchFamily="34" charset="0"/>
              <a:ea typeface="+mj-ea"/>
            </a:endParaRPr>
          </a:p>
        </p:txBody>
      </p:sp>
      <p:pic>
        <p:nvPicPr>
          <p:cNvPr id="6" name="图片 9"/>
          <p:cNvPicPr>
            <a:picLocks noChangeAspect="1"/>
          </p:cNvPicPr>
          <p:nvPr userDrawn="1"/>
        </p:nvPicPr>
        <p:blipFill>
          <a:blip r:embed="rId2"/>
          <a:srcRect/>
          <a:stretch>
            <a:fillRect/>
          </a:stretch>
        </p:blipFill>
        <p:spPr bwMode="auto">
          <a:xfrm>
            <a:off x="11137900" y="481013"/>
            <a:ext cx="557213" cy="558800"/>
          </a:xfrm>
          <a:prstGeom prst="rect">
            <a:avLst/>
          </a:prstGeom>
          <a:noFill/>
          <a:ln w="9525">
            <a:noFill/>
            <a:miter lim="800000"/>
            <a:headEnd/>
            <a:tailEnd/>
          </a:ln>
        </p:spPr>
      </p:pic>
      <p:sp>
        <p:nvSpPr>
          <p:cNvPr id="28" name="标题 1"/>
          <p:cNvSpPr>
            <a:spLocks noGrp="1"/>
          </p:cNvSpPr>
          <p:nvPr>
            <p:ph type="title"/>
          </p:nvPr>
        </p:nvSpPr>
        <p:spPr>
          <a:xfrm>
            <a:off x="2346013" y="536575"/>
            <a:ext cx="8792472" cy="557351"/>
          </a:xfrm>
          <a:prstGeom prst="rect">
            <a:avLst/>
          </a:prstGeom>
        </p:spPr>
        <p:txBody>
          <a:bodyPr/>
          <a:lstStyle>
            <a:lvl1pPr marL="0" algn="l" defTabSz="685800" rtl="0" eaLnBrk="1" latinLnBrk="0" hangingPunct="1">
              <a:defRPr lang="zh-CN" altLang="en-US" sz="2800" i="0" kern="1200" spc="0" dirty="0">
                <a:solidFill>
                  <a:schemeClr val="bg1"/>
                </a:solidFill>
                <a:latin typeface="+mj-ea"/>
                <a:ea typeface="+mj-ea"/>
                <a:cs typeface="+mn-cs"/>
              </a:defRPr>
            </a:lvl1pPr>
          </a:lstStyle>
          <a:p>
            <a:r>
              <a:rPr lang="zh-CN" altLang="en-US" dirty="0"/>
              <a:t>单击此处编辑母版标题样式</a:t>
            </a:r>
            <a:endParaRPr lang="zh-CN" altLang="en-US" dirty="0"/>
          </a:p>
        </p:txBody>
      </p:sp>
      <p:sp>
        <p:nvSpPr>
          <p:cNvPr id="30" name="内容占位符 29"/>
          <p:cNvSpPr>
            <a:spLocks noGrp="1"/>
          </p:cNvSpPr>
          <p:nvPr>
            <p:ph sz="quarter" idx="10"/>
          </p:nvPr>
        </p:nvSpPr>
        <p:spPr>
          <a:xfrm>
            <a:off x="423957" y="451165"/>
            <a:ext cx="1595343" cy="443957"/>
          </a:xfrm>
          <a:prstGeom prst="rect">
            <a:avLst/>
          </a:prstGeom>
        </p:spPr>
        <p:txBody>
          <a:bodyPr/>
          <a:lstStyle>
            <a:lvl1pPr marL="0" indent="0">
              <a:buNone/>
              <a:defRPr lang="zh-CN" altLang="en-US" sz="2400" i="1" kern="1200" spc="75" dirty="0" smtClean="0">
                <a:solidFill>
                  <a:schemeClr val="lt1"/>
                </a:solidFill>
                <a:latin typeface="Agency FB" panose="020B0503020202020204" pitchFamily="34" charset="0"/>
                <a:ea typeface="+mj-ea"/>
                <a:cs typeface="+mn-cs"/>
              </a:defRPr>
            </a:lvl1pPr>
          </a:lstStyle>
          <a:p>
            <a:pPr lvl="0"/>
            <a:r>
              <a:rPr lang="zh-CN" altLang="en-US"/>
              <a:t>单击此处编辑母版文本样式</a:t>
            </a:r>
            <a:endParaRPr lang="zh-CN" altLang="en-US"/>
          </a:p>
        </p:txBody>
      </p:sp>
      <p:sp>
        <p:nvSpPr>
          <p:cNvPr id="7" name="日期占位符 1"/>
          <p:cNvSpPr>
            <a:spLocks noGrp="1"/>
          </p:cNvSpPr>
          <p:nvPr>
            <p:ph type="dt" sz="half" idx="11"/>
          </p:nvPr>
        </p:nvSpPr>
        <p:spPr/>
        <p:txBody>
          <a:bodyPr/>
          <a:lstStyle>
            <a:lvl1pPr eaLnBrk="1" fontAlgn="auto" hangingPunct="1">
              <a:defRPr sz="1200" noProof="1">
                <a:latin typeface="+mn-lt"/>
                <a:ea typeface="+mn-ea"/>
              </a:defRPr>
            </a:lvl1pPr>
          </a:lstStyle>
          <a:p>
            <a:pPr>
              <a:defRPr/>
            </a:pPr>
            <a:fld id="{41C434B3-496A-4100-A0FC-3663B57B364F}" type="datetimeFigureOut">
              <a:rPr lang="zh-CN" altLang="en-US"/>
            </a:fld>
            <a:endParaRPr lang="zh-CN" altLang="en-US"/>
          </a:p>
        </p:txBody>
      </p:sp>
      <p:sp>
        <p:nvSpPr>
          <p:cNvPr id="8" name="页脚占位符 2"/>
          <p:cNvSpPr>
            <a:spLocks noGrp="1"/>
          </p:cNvSpPr>
          <p:nvPr>
            <p:ph type="ftr" sz="quarter" idx="12"/>
          </p:nvPr>
        </p:nvSpPr>
        <p:spPr/>
        <p:txBody>
          <a:bodyPr/>
          <a:lstStyle>
            <a:lvl1pPr eaLnBrk="1" fontAlgn="auto" hangingPunct="1">
              <a:defRPr sz="1200" noProof="1"/>
            </a:lvl1pPr>
          </a:lstStyle>
          <a:p>
            <a:pPr>
              <a:defRPr/>
            </a:pPr>
            <a:endParaRPr lang="zh-CN" altLang="en-US"/>
          </a:p>
        </p:txBody>
      </p:sp>
      <p:sp>
        <p:nvSpPr>
          <p:cNvPr id="9" name="灯片编号占位符 3"/>
          <p:cNvSpPr>
            <a:spLocks noGrp="1"/>
          </p:cNvSpPr>
          <p:nvPr>
            <p:ph type="sldNum" sz="quarter" idx="13"/>
          </p:nvPr>
        </p:nvSpPr>
        <p:spPr/>
        <p:txBody>
          <a:bodyPr/>
          <a:lstStyle>
            <a:lvl1pPr eaLnBrk="1" hangingPunct="1">
              <a:defRPr/>
            </a:lvl1pPr>
          </a:lstStyle>
          <a:p>
            <a:pPr>
              <a:defRPr/>
            </a:pPr>
            <a:fld id="{DFBFFA87-D02F-4441-B4E1-60565374EC0C}" type="slidenum">
              <a:rPr lang="zh-CN" altLang="en-US"/>
            </a:fld>
            <a:endParaRPr lang="zh-CN" altLang="en-US"/>
          </a:p>
        </p:txBody>
      </p:sp>
    </p:spTree>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任意多边形: 形状 1"/>
          <p:cNvSpPr/>
          <p:nvPr/>
        </p:nvSpPr>
        <p:spPr>
          <a:xfrm>
            <a:off x="687997" y="480672"/>
            <a:ext cx="11504003" cy="557349"/>
          </a:xfrm>
          <a:custGeom>
            <a:avLst/>
            <a:gdLst>
              <a:gd name="connsiteX0" fmla="*/ 148316 w 11504002"/>
              <a:gd name="connsiteY0" fmla="*/ 0 h 557349"/>
              <a:gd name="connsiteX1" fmla="*/ 11504002 w 11504002"/>
              <a:gd name="connsiteY1" fmla="*/ 0 h 557349"/>
              <a:gd name="connsiteX2" fmla="*/ 11504002 w 11504002"/>
              <a:gd name="connsiteY2" fmla="*/ 557349 h 557349"/>
              <a:gd name="connsiteX3" fmla="*/ 0 w 11504002"/>
              <a:gd name="connsiteY3" fmla="*/ 557349 h 557349"/>
            </a:gdLst>
            <a:ahLst/>
            <a:cxnLst>
              <a:cxn ang="0">
                <a:pos x="connsiteX0" y="connsiteY0"/>
              </a:cxn>
              <a:cxn ang="0">
                <a:pos x="connsiteX1" y="connsiteY1"/>
              </a:cxn>
              <a:cxn ang="0">
                <a:pos x="connsiteX2" y="connsiteY2"/>
              </a:cxn>
              <a:cxn ang="0">
                <a:pos x="connsiteX3" y="connsiteY3"/>
              </a:cxn>
            </a:cxnLst>
            <a:rect l="l" t="t" r="r" b="b"/>
            <a:pathLst>
              <a:path w="11504002" h="557349">
                <a:moveTo>
                  <a:pt x="148316" y="0"/>
                </a:moveTo>
                <a:lnTo>
                  <a:pt x="11504002" y="0"/>
                </a:lnTo>
                <a:lnTo>
                  <a:pt x="11504002" y="557349"/>
                </a:lnTo>
                <a:lnTo>
                  <a:pt x="0" y="557349"/>
                </a:lnTo>
                <a:close/>
              </a:path>
            </a:pathLst>
          </a:custGeom>
          <a:gradFill flip="none" rotWithShape="1">
            <a:gsLst>
              <a:gs pos="60000">
                <a:srgbClr val="C00000"/>
              </a:gs>
              <a:gs pos="100000">
                <a:srgbClr val="C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anchor="ctr"/>
          <a:lstStyle/>
          <a:p>
            <a:pPr algn="ctr">
              <a:defRPr/>
            </a:pPr>
            <a:endParaRPr lang="zh-CN" altLang="en-US" sz="2000" spc="225" dirty="0">
              <a:latin typeface="黑体" panose="02010609060101010101" charset="-122"/>
              <a:ea typeface="+mj-ea"/>
            </a:endParaRPr>
          </a:p>
        </p:txBody>
      </p:sp>
      <p:sp>
        <p:nvSpPr>
          <p:cNvPr id="5" name="平行四边形 7"/>
          <p:cNvSpPr/>
          <p:nvPr/>
        </p:nvSpPr>
        <p:spPr>
          <a:xfrm>
            <a:off x="341313" y="401638"/>
            <a:ext cx="1677987" cy="481012"/>
          </a:xfrm>
          <a:prstGeom prst="parallelogram">
            <a:avLst>
              <a:gd name="adj" fmla="val 26611"/>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endParaRPr lang="zh-CN" altLang="en-US" sz="2000" i="1" spc="75" dirty="0">
              <a:latin typeface="Agency FB" panose="020B0503020202020204" pitchFamily="34" charset="0"/>
              <a:ea typeface="+mj-ea"/>
            </a:endParaRPr>
          </a:p>
        </p:txBody>
      </p:sp>
      <p:pic>
        <p:nvPicPr>
          <p:cNvPr id="6" name="图片 9"/>
          <p:cNvPicPr>
            <a:picLocks noChangeAspect="1"/>
          </p:cNvPicPr>
          <p:nvPr userDrawn="1"/>
        </p:nvPicPr>
        <p:blipFill>
          <a:blip r:embed="rId2"/>
          <a:srcRect/>
          <a:stretch>
            <a:fillRect/>
          </a:stretch>
        </p:blipFill>
        <p:spPr bwMode="auto">
          <a:xfrm>
            <a:off x="11137900" y="481013"/>
            <a:ext cx="557213" cy="558800"/>
          </a:xfrm>
          <a:prstGeom prst="rect">
            <a:avLst/>
          </a:prstGeom>
          <a:noFill/>
          <a:ln w="9525">
            <a:noFill/>
            <a:miter lim="800000"/>
            <a:headEnd/>
            <a:tailEnd/>
          </a:ln>
        </p:spPr>
      </p:pic>
      <p:sp>
        <p:nvSpPr>
          <p:cNvPr id="28" name="标题 1"/>
          <p:cNvSpPr>
            <a:spLocks noGrp="1"/>
          </p:cNvSpPr>
          <p:nvPr>
            <p:ph type="title"/>
          </p:nvPr>
        </p:nvSpPr>
        <p:spPr>
          <a:xfrm>
            <a:off x="2346013" y="536575"/>
            <a:ext cx="8792472" cy="557351"/>
          </a:xfrm>
          <a:prstGeom prst="rect">
            <a:avLst/>
          </a:prstGeom>
        </p:spPr>
        <p:txBody>
          <a:bodyPr/>
          <a:lstStyle>
            <a:lvl1pPr marL="0" algn="l" defTabSz="685800" rtl="0" eaLnBrk="1" latinLnBrk="0" hangingPunct="1">
              <a:defRPr lang="zh-CN" altLang="en-US" sz="2800" i="0" kern="1200" spc="0" dirty="0">
                <a:solidFill>
                  <a:schemeClr val="bg1"/>
                </a:solidFill>
                <a:latin typeface="+mj-ea"/>
                <a:ea typeface="+mj-ea"/>
                <a:cs typeface="+mn-cs"/>
              </a:defRPr>
            </a:lvl1pPr>
          </a:lstStyle>
          <a:p>
            <a:r>
              <a:rPr lang="zh-CN" altLang="en-US" dirty="0"/>
              <a:t>单击此处编辑母版标题样式</a:t>
            </a:r>
            <a:endParaRPr lang="zh-CN" altLang="en-US" dirty="0"/>
          </a:p>
        </p:txBody>
      </p:sp>
      <p:sp>
        <p:nvSpPr>
          <p:cNvPr id="30" name="内容占位符 29"/>
          <p:cNvSpPr>
            <a:spLocks noGrp="1"/>
          </p:cNvSpPr>
          <p:nvPr>
            <p:ph sz="quarter" idx="10"/>
          </p:nvPr>
        </p:nvSpPr>
        <p:spPr>
          <a:xfrm>
            <a:off x="423957" y="451165"/>
            <a:ext cx="1595343" cy="443957"/>
          </a:xfrm>
          <a:prstGeom prst="rect">
            <a:avLst/>
          </a:prstGeom>
        </p:spPr>
        <p:txBody>
          <a:bodyPr/>
          <a:lstStyle>
            <a:lvl1pPr marL="0" indent="0">
              <a:buNone/>
              <a:defRPr lang="zh-CN" altLang="en-US" sz="2400" i="1" kern="1200" spc="75" dirty="0" smtClean="0">
                <a:solidFill>
                  <a:schemeClr val="lt1"/>
                </a:solidFill>
                <a:latin typeface="Agency FB" panose="020B0503020202020204" pitchFamily="34" charset="0"/>
                <a:ea typeface="+mj-ea"/>
                <a:cs typeface="+mn-cs"/>
              </a:defRPr>
            </a:lvl1pPr>
          </a:lstStyle>
          <a:p>
            <a:pPr lvl="0"/>
            <a:r>
              <a:rPr lang="zh-CN" altLang="en-US"/>
              <a:t>单击此处编辑母版文本样式</a:t>
            </a:r>
            <a:endParaRPr lang="zh-CN" altLang="en-US"/>
          </a:p>
        </p:txBody>
      </p:sp>
      <p:sp>
        <p:nvSpPr>
          <p:cNvPr id="7" name="日期占位符 1"/>
          <p:cNvSpPr>
            <a:spLocks noGrp="1"/>
          </p:cNvSpPr>
          <p:nvPr>
            <p:ph type="dt" sz="half" idx="11"/>
          </p:nvPr>
        </p:nvSpPr>
        <p:spPr/>
        <p:txBody>
          <a:bodyPr/>
          <a:lstStyle>
            <a:lvl1pPr eaLnBrk="1" fontAlgn="auto" hangingPunct="1">
              <a:defRPr sz="1200" noProof="1">
                <a:latin typeface="+mn-lt"/>
                <a:ea typeface="+mn-ea"/>
              </a:defRPr>
            </a:lvl1pPr>
          </a:lstStyle>
          <a:p>
            <a:pPr>
              <a:defRPr/>
            </a:pPr>
            <a:fld id="{5BFBF783-9F13-4D91-978D-D2DF97A29623}" type="datetimeFigureOut">
              <a:rPr lang="zh-CN" altLang="en-US"/>
            </a:fld>
            <a:endParaRPr lang="zh-CN" altLang="en-US"/>
          </a:p>
        </p:txBody>
      </p:sp>
      <p:sp>
        <p:nvSpPr>
          <p:cNvPr id="8" name="页脚占位符 2"/>
          <p:cNvSpPr>
            <a:spLocks noGrp="1"/>
          </p:cNvSpPr>
          <p:nvPr>
            <p:ph type="ftr" sz="quarter" idx="12"/>
          </p:nvPr>
        </p:nvSpPr>
        <p:spPr/>
        <p:txBody>
          <a:bodyPr/>
          <a:lstStyle>
            <a:lvl1pPr eaLnBrk="1" fontAlgn="auto" hangingPunct="1">
              <a:defRPr sz="1200" noProof="1"/>
            </a:lvl1pPr>
          </a:lstStyle>
          <a:p>
            <a:pPr>
              <a:defRPr/>
            </a:pPr>
            <a:endParaRPr lang="zh-CN" altLang="en-US"/>
          </a:p>
        </p:txBody>
      </p:sp>
      <p:sp>
        <p:nvSpPr>
          <p:cNvPr id="9" name="灯片编号占位符 3"/>
          <p:cNvSpPr>
            <a:spLocks noGrp="1"/>
          </p:cNvSpPr>
          <p:nvPr>
            <p:ph type="sldNum" sz="quarter" idx="13"/>
          </p:nvPr>
        </p:nvSpPr>
        <p:spPr/>
        <p:txBody>
          <a:bodyPr/>
          <a:lstStyle>
            <a:lvl1pPr eaLnBrk="1" hangingPunct="1">
              <a:defRPr/>
            </a:lvl1pPr>
          </a:lstStyle>
          <a:p>
            <a:pPr>
              <a:defRPr/>
            </a:pPr>
            <a:fld id="{54D302D4-734A-4A0D-95BA-4F59D71A6E4A}" type="slidenum">
              <a:rPr lang="zh-CN" altLang="en-US"/>
            </a:fld>
            <a:endParaRPr lang="zh-CN" altLang="en-US"/>
          </a:p>
        </p:txBody>
      </p:sp>
    </p:spTree>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4" name="任意多边形: 形状 1"/>
          <p:cNvSpPr/>
          <p:nvPr/>
        </p:nvSpPr>
        <p:spPr>
          <a:xfrm>
            <a:off x="687997" y="480672"/>
            <a:ext cx="11504003" cy="557349"/>
          </a:xfrm>
          <a:custGeom>
            <a:avLst/>
            <a:gdLst>
              <a:gd name="connsiteX0" fmla="*/ 148316 w 11504002"/>
              <a:gd name="connsiteY0" fmla="*/ 0 h 557349"/>
              <a:gd name="connsiteX1" fmla="*/ 11504002 w 11504002"/>
              <a:gd name="connsiteY1" fmla="*/ 0 h 557349"/>
              <a:gd name="connsiteX2" fmla="*/ 11504002 w 11504002"/>
              <a:gd name="connsiteY2" fmla="*/ 557349 h 557349"/>
              <a:gd name="connsiteX3" fmla="*/ 0 w 11504002"/>
              <a:gd name="connsiteY3" fmla="*/ 557349 h 557349"/>
            </a:gdLst>
            <a:ahLst/>
            <a:cxnLst>
              <a:cxn ang="0">
                <a:pos x="connsiteX0" y="connsiteY0"/>
              </a:cxn>
              <a:cxn ang="0">
                <a:pos x="connsiteX1" y="connsiteY1"/>
              </a:cxn>
              <a:cxn ang="0">
                <a:pos x="connsiteX2" y="connsiteY2"/>
              </a:cxn>
              <a:cxn ang="0">
                <a:pos x="connsiteX3" y="connsiteY3"/>
              </a:cxn>
            </a:cxnLst>
            <a:rect l="l" t="t" r="r" b="b"/>
            <a:pathLst>
              <a:path w="11504002" h="557349">
                <a:moveTo>
                  <a:pt x="148316" y="0"/>
                </a:moveTo>
                <a:lnTo>
                  <a:pt x="11504002" y="0"/>
                </a:lnTo>
                <a:lnTo>
                  <a:pt x="11504002" y="557349"/>
                </a:lnTo>
                <a:lnTo>
                  <a:pt x="0" y="557349"/>
                </a:lnTo>
                <a:close/>
              </a:path>
            </a:pathLst>
          </a:custGeom>
          <a:gradFill flip="none" rotWithShape="1">
            <a:gsLst>
              <a:gs pos="60000">
                <a:srgbClr val="C00000"/>
              </a:gs>
              <a:gs pos="100000">
                <a:srgbClr val="C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anchor="ctr"/>
          <a:lstStyle/>
          <a:p>
            <a:pPr algn="ctr">
              <a:defRPr/>
            </a:pPr>
            <a:endParaRPr lang="zh-CN" altLang="en-US" sz="2000" spc="225" dirty="0">
              <a:latin typeface="黑体" panose="02010609060101010101" charset="-122"/>
              <a:ea typeface="+mj-ea"/>
            </a:endParaRPr>
          </a:p>
        </p:txBody>
      </p:sp>
      <p:sp>
        <p:nvSpPr>
          <p:cNvPr id="5" name="平行四边形 7"/>
          <p:cNvSpPr/>
          <p:nvPr/>
        </p:nvSpPr>
        <p:spPr>
          <a:xfrm>
            <a:off x="341313" y="401638"/>
            <a:ext cx="1677987" cy="481012"/>
          </a:xfrm>
          <a:prstGeom prst="parallelogram">
            <a:avLst>
              <a:gd name="adj" fmla="val 26611"/>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endParaRPr lang="zh-CN" altLang="en-US" sz="2000" i="1" spc="75" dirty="0">
              <a:latin typeface="Agency FB" panose="020B0503020202020204" pitchFamily="34" charset="0"/>
              <a:ea typeface="+mj-ea"/>
            </a:endParaRPr>
          </a:p>
        </p:txBody>
      </p:sp>
      <p:pic>
        <p:nvPicPr>
          <p:cNvPr id="6" name="图片 9"/>
          <p:cNvPicPr>
            <a:picLocks noChangeAspect="1"/>
          </p:cNvPicPr>
          <p:nvPr userDrawn="1"/>
        </p:nvPicPr>
        <p:blipFill>
          <a:blip r:embed="rId2"/>
          <a:srcRect/>
          <a:stretch>
            <a:fillRect/>
          </a:stretch>
        </p:blipFill>
        <p:spPr bwMode="auto">
          <a:xfrm>
            <a:off x="11137900" y="481013"/>
            <a:ext cx="557213" cy="558800"/>
          </a:xfrm>
          <a:prstGeom prst="rect">
            <a:avLst/>
          </a:prstGeom>
          <a:noFill/>
          <a:ln w="9525">
            <a:noFill/>
            <a:miter lim="800000"/>
            <a:headEnd/>
            <a:tailEnd/>
          </a:ln>
        </p:spPr>
      </p:pic>
      <p:sp>
        <p:nvSpPr>
          <p:cNvPr id="28" name="标题 1"/>
          <p:cNvSpPr>
            <a:spLocks noGrp="1"/>
          </p:cNvSpPr>
          <p:nvPr>
            <p:ph type="title"/>
          </p:nvPr>
        </p:nvSpPr>
        <p:spPr>
          <a:xfrm>
            <a:off x="2346013" y="536575"/>
            <a:ext cx="8792472" cy="557351"/>
          </a:xfrm>
          <a:prstGeom prst="rect">
            <a:avLst/>
          </a:prstGeom>
        </p:spPr>
        <p:txBody>
          <a:bodyPr/>
          <a:lstStyle>
            <a:lvl1pPr marL="0" algn="l" defTabSz="685800" rtl="0" eaLnBrk="1" latinLnBrk="0" hangingPunct="1">
              <a:defRPr lang="zh-CN" altLang="en-US" sz="2800" i="0" kern="1200" spc="0" dirty="0">
                <a:solidFill>
                  <a:schemeClr val="bg1"/>
                </a:solidFill>
                <a:latin typeface="+mj-ea"/>
                <a:ea typeface="+mj-ea"/>
                <a:cs typeface="+mn-cs"/>
              </a:defRPr>
            </a:lvl1pPr>
          </a:lstStyle>
          <a:p>
            <a:r>
              <a:rPr lang="zh-CN" altLang="en-US" dirty="0"/>
              <a:t>单击此处编辑母版标题样式</a:t>
            </a:r>
            <a:endParaRPr lang="zh-CN" altLang="en-US" dirty="0"/>
          </a:p>
        </p:txBody>
      </p:sp>
      <p:sp>
        <p:nvSpPr>
          <p:cNvPr id="30" name="内容占位符 29"/>
          <p:cNvSpPr>
            <a:spLocks noGrp="1"/>
          </p:cNvSpPr>
          <p:nvPr>
            <p:ph sz="quarter" idx="10"/>
          </p:nvPr>
        </p:nvSpPr>
        <p:spPr>
          <a:xfrm>
            <a:off x="423957" y="451165"/>
            <a:ext cx="1595343" cy="443957"/>
          </a:xfrm>
          <a:prstGeom prst="rect">
            <a:avLst/>
          </a:prstGeom>
        </p:spPr>
        <p:txBody>
          <a:bodyPr/>
          <a:lstStyle>
            <a:lvl1pPr marL="0" indent="0">
              <a:buNone/>
              <a:defRPr lang="zh-CN" altLang="en-US" sz="2400" i="1" kern="1200" spc="75" dirty="0" smtClean="0">
                <a:solidFill>
                  <a:schemeClr val="lt1"/>
                </a:solidFill>
                <a:latin typeface="Agency FB" panose="020B0503020202020204" pitchFamily="34" charset="0"/>
                <a:ea typeface="+mj-ea"/>
                <a:cs typeface="+mn-cs"/>
              </a:defRPr>
            </a:lvl1pPr>
          </a:lstStyle>
          <a:p>
            <a:pPr lvl="0"/>
            <a:r>
              <a:rPr lang="zh-CN" altLang="en-US"/>
              <a:t>单击此处编辑母版文本样式</a:t>
            </a:r>
            <a:endParaRPr lang="zh-CN" altLang="en-US"/>
          </a:p>
        </p:txBody>
      </p:sp>
      <p:sp>
        <p:nvSpPr>
          <p:cNvPr id="7" name="日期占位符 1"/>
          <p:cNvSpPr>
            <a:spLocks noGrp="1"/>
          </p:cNvSpPr>
          <p:nvPr>
            <p:ph type="dt" sz="half" idx="11"/>
          </p:nvPr>
        </p:nvSpPr>
        <p:spPr/>
        <p:txBody>
          <a:bodyPr/>
          <a:lstStyle>
            <a:lvl1pPr eaLnBrk="1" fontAlgn="auto" hangingPunct="1">
              <a:defRPr sz="1200" noProof="1">
                <a:latin typeface="+mn-lt"/>
                <a:ea typeface="+mn-ea"/>
              </a:defRPr>
            </a:lvl1pPr>
          </a:lstStyle>
          <a:p>
            <a:pPr>
              <a:defRPr/>
            </a:pPr>
            <a:fld id="{E4D9A1CE-A0BF-4DBD-8063-04B82EF47934}" type="datetimeFigureOut">
              <a:rPr lang="zh-CN" altLang="en-US"/>
            </a:fld>
            <a:endParaRPr lang="zh-CN" altLang="en-US"/>
          </a:p>
        </p:txBody>
      </p:sp>
      <p:sp>
        <p:nvSpPr>
          <p:cNvPr id="8" name="页脚占位符 2"/>
          <p:cNvSpPr>
            <a:spLocks noGrp="1"/>
          </p:cNvSpPr>
          <p:nvPr>
            <p:ph type="ftr" sz="quarter" idx="12"/>
          </p:nvPr>
        </p:nvSpPr>
        <p:spPr/>
        <p:txBody>
          <a:bodyPr/>
          <a:lstStyle>
            <a:lvl1pPr eaLnBrk="1" fontAlgn="auto" hangingPunct="1">
              <a:defRPr sz="1200" noProof="1"/>
            </a:lvl1pPr>
          </a:lstStyle>
          <a:p>
            <a:pPr>
              <a:defRPr/>
            </a:pPr>
            <a:endParaRPr lang="zh-CN" altLang="en-US"/>
          </a:p>
        </p:txBody>
      </p:sp>
      <p:sp>
        <p:nvSpPr>
          <p:cNvPr id="9" name="灯片编号占位符 3"/>
          <p:cNvSpPr>
            <a:spLocks noGrp="1"/>
          </p:cNvSpPr>
          <p:nvPr>
            <p:ph type="sldNum" sz="quarter" idx="13"/>
          </p:nvPr>
        </p:nvSpPr>
        <p:spPr/>
        <p:txBody>
          <a:bodyPr/>
          <a:lstStyle>
            <a:lvl1pPr eaLnBrk="1" hangingPunct="1">
              <a:defRPr/>
            </a:lvl1pPr>
          </a:lstStyle>
          <a:p>
            <a:pPr>
              <a:defRPr/>
            </a:pPr>
            <a:fld id="{86C9C4D9-0D09-4FCF-A25D-44903B60992E}" type="slidenum">
              <a:rPr lang="zh-CN" altLang="en-US"/>
            </a:fld>
            <a:endParaRPr lang="zh-CN" altLang="en-US"/>
          </a:p>
        </p:txBody>
      </p:sp>
    </p:spTree>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custDataLst>
              <p:tags r:id="rId2"/>
            </p:custDataLst>
          </p:nvPr>
        </p:nvSpPr>
        <p:spPr/>
        <p:txBody>
          <a:bodyPr/>
          <a:lstStyle>
            <a:lvl1pPr>
              <a:defRPr/>
            </a:lvl1pPr>
          </a:lstStyle>
          <a:p>
            <a:pPr>
              <a:defRPr/>
            </a:pPr>
            <a:fld id="{50C8DC3D-9791-4DC8-838F-85E0E30B5AAE}" type="datetimeFigureOut">
              <a:rPr lang="zh-CN" altLang="en-US"/>
            </a:fld>
            <a:endParaRPr lang="zh-CN" altLang="en-US"/>
          </a:p>
        </p:txBody>
      </p:sp>
      <p:sp>
        <p:nvSpPr>
          <p:cNvPr id="5"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6" name="Slide Number Placeholder 5"/>
          <p:cNvSpPr>
            <a:spLocks noGrp="1"/>
          </p:cNvSpPr>
          <p:nvPr>
            <p:ph type="sldNum" sz="quarter" idx="12"/>
            <p:custDataLst>
              <p:tags r:id="rId4"/>
            </p:custDataLst>
          </p:nvPr>
        </p:nvSpPr>
        <p:spPr/>
        <p:txBody>
          <a:bodyPr/>
          <a:lstStyle>
            <a:lvl1pPr>
              <a:defRPr/>
            </a:lvl1pPr>
          </a:lstStyle>
          <a:p>
            <a:pPr>
              <a:defRPr/>
            </a:pPr>
            <a:fld id="{63401793-7285-40A2-BA8B-79BD021B5A60}" type="slidenum">
              <a:rPr lang="zh-CN" altLang="en-US"/>
            </a:fld>
            <a:endParaRPr lang="zh-CN" altLang="en-US"/>
          </a:p>
        </p:txBody>
      </p:sp>
    </p:spTree>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4" name="Date Placeholder 3"/>
          <p:cNvSpPr>
            <a:spLocks noGrp="1"/>
          </p:cNvSpPr>
          <p:nvPr>
            <p:ph type="dt" sz="half" idx="10"/>
            <p:custDataLst>
              <p:tags r:id="rId2"/>
            </p:custDataLst>
          </p:nvPr>
        </p:nvSpPr>
        <p:spPr/>
        <p:txBody>
          <a:bodyPr/>
          <a:lstStyle>
            <a:lvl1pPr>
              <a:defRPr/>
            </a:lvl1pPr>
          </a:lstStyle>
          <a:p>
            <a:pPr>
              <a:defRPr/>
            </a:pPr>
            <a:fld id="{86AC6C29-CC47-4FA6-A815-B3F131364738}" type="datetimeFigureOut">
              <a:rPr lang="zh-CN" altLang="en-US"/>
            </a:fld>
            <a:endParaRPr lang="zh-CN" altLang="en-US"/>
          </a:p>
        </p:txBody>
      </p:sp>
      <p:sp>
        <p:nvSpPr>
          <p:cNvPr id="5"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6" name="Slide Number Placeholder 5"/>
          <p:cNvSpPr>
            <a:spLocks noGrp="1"/>
          </p:cNvSpPr>
          <p:nvPr>
            <p:ph type="sldNum" sz="quarter" idx="12"/>
            <p:custDataLst>
              <p:tags r:id="rId4"/>
            </p:custDataLst>
          </p:nvPr>
        </p:nvSpPr>
        <p:spPr/>
        <p:txBody>
          <a:bodyPr/>
          <a:lstStyle>
            <a:lvl1pPr>
              <a:defRPr/>
            </a:lvl1pPr>
          </a:lstStyle>
          <a:p>
            <a:pPr>
              <a:defRPr/>
            </a:pPr>
            <a:fld id="{3E01788B-4ADA-4BC0-B7A7-F4750F1F577D}" type="slidenum">
              <a:rPr lang="zh-CN" altLang="en-US"/>
            </a:fld>
            <a:endParaRPr lang="zh-CN" altLang="en-US"/>
          </a:p>
        </p:txBody>
      </p:sp>
    </p:spTree>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endParaRPr lang="en-US" altLang="zh-CN"/>
          </a:p>
        </p:txBody>
      </p:sp>
      <p:sp>
        <p:nvSpPr>
          <p:cNvPr id="4" name="Date Placeholder 3"/>
          <p:cNvSpPr>
            <a:spLocks noGrp="1"/>
          </p:cNvSpPr>
          <p:nvPr>
            <p:ph type="dt" sz="half" idx="10"/>
            <p:custDataLst>
              <p:tags r:id="rId2"/>
            </p:custDataLst>
          </p:nvPr>
        </p:nvSpPr>
        <p:spPr/>
        <p:txBody>
          <a:bodyPr/>
          <a:lstStyle>
            <a:lvl1pPr>
              <a:defRPr/>
            </a:lvl1pPr>
          </a:lstStyle>
          <a:p>
            <a:pPr>
              <a:defRPr/>
            </a:pPr>
            <a:fld id="{BFD4F0E6-3CF6-4D31-BE23-3CB5A46085F9}" type="datetimeFigureOut">
              <a:rPr lang="zh-CN" altLang="en-US"/>
            </a:fld>
            <a:endParaRPr lang="zh-CN" altLang="en-US"/>
          </a:p>
        </p:txBody>
      </p:sp>
      <p:sp>
        <p:nvSpPr>
          <p:cNvPr id="5"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6" name="Slide Number Placeholder 5"/>
          <p:cNvSpPr>
            <a:spLocks noGrp="1"/>
          </p:cNvSpPr>
          <p:nvPr>
            <p:ph type="sldNum" sz="quarter" idx="12"/>
            <p:custDataLst>
              <p:tags r:id="rId4"/>
            </p:custDataLst>
          </p:nvPr>
        </p:nvSpPr>
        <p:spPr/>
        <p:txBody>
          <a:bodyPr/>
          <a:lstStyle>
            <a:lvl1pPr>
              <a:defRPr/>
            </a:lvl1pPr>
          </a:lstStyle>
          <a:p>
            <a:pPr>
              <a:defRPr/>
            </a:pPr>
            <a:fld id="{3BF2B4C5-95BE-43FF-9C3F-D47625A741CF}" type="slidenum">
              <a:rPr lang="zh-CN" altLang="en-US"/>
            </a:fld>
            <a:endParaRPr lang="zh-CN" altLang="en-US"/>
          </a:p>
        </p:txBody>
      </p:sp>
    </p:spTree>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5" name="Date Placeholder 3"/>
          <p:cNvSpPr>
            <a:spLocks noGrp="1"/>
          </p:cNvSpPr>
          <p:nvPr>
            <p:ph type="dt" sz="half" idx="10"/>
            <p:custDataLst>
              <p:tags r:id="rId2"/>
            </p:custDataLst>
          </p:nvPr>
        </p:nvSpPr>
        <p:spPr/>
        <p:txBody>
          <a:bodyPr/>
          <a:lstStyle>
            <a:lvl1pPr>
              <a:defRPr/>
            </a:lvl1pPr>
          </a:lstStyle>
          <a:p>
            <a:pPr>
              <a:defRPr/>
            </a:pPr>
            <a:fld id="{12524E60-E45D-415C-9DE9-E7B481C8126D}" type="datetimeFigureOut">
              <a:rPr lang="zh-CN" altLang="en-US"/>
            </a:fld>
            <a:endParaRPr lang="zh-CN" altLang="en-US"/>
          </a:p>
        </p:txBody>
      </p:sp>
      <p:sp>
        <p:nvSpPr>
          <p:cNvPr id="6"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7" name="Slide Number Placeholder 5"/>
          <p:cNvSpPr>
            <a:spLocks noGrp="1"/>
          </p:cNvSpPr>
          <p:nvPr>
            <p:ph type="sldNum" sz="quarter" idx="12"/>
            <p:custDataLst>
              <p:tags r:id="rId4"/>
            </p:custDataLst>
          </p:nvPr>
        </p:nvSpPr>
        <p:spPr/>
        <p:txBody>
          <a:bodyPr/>
          <a:lstStyle>
            <a:lvl1pPr>
              <a:defRPr/>
            </a:lvl1pPr>
          </a:lstStyle>
          <a:p>
            <a:pPr>
              <a:defRPr/>
            </a:pPr>
            <a:fld id="{50BB1D54-1583-4F40-BF49-90E5496AF00F}" type="slidenum">
              <a:rPr lang="zh-CN" altLang="en-US"/>
            </a:fld>
            <a:endParaRPr lang="zh-CN" altLang="en-US"/>
          </a:p>
        </p:txBody>
      </p:sp>
    </p:spTree>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7" name="Date Placeholder 3"/>
          <p:cNvSpPr>
            <a:spLocks noGrp="1"/>
          </p:cNvSpPr>
          <p:nvPr>
            <p:ph type="dt" sz="half" idx="10"/>
            <p:custDataLst>
              <p:tags r:id="rId2"/>
            </p:custDataLst>
          </p:nvPr>
        </p:nvSpPr>
        <p:spPr/>
        <p:txBody>
          <a:bodyPr/>
          <a:lstStyle>
            <a:lvl1pPr>
              <a:defRPr/>
            </a:lvl1pPr>
          </a:lstStyle>
          <a:p>
            <a:pPr>
              <a:defRPr/>
            </a:pPr>
            <a:fld id="{BA814F72-F7D4-47F1-B3A6-D16B15BC5E30}" type="datetimeFigureOut">
              <a:rPr lang="zh-CN" altLang="en-US"/>
            </a:fld>
            <a:endParaRPr lang="zh-CN" altLang="en-US"/>
          </a:p>
        </p:txBody>
      </p:sp>
      <p:sp>
        <p:nvSpPr>
          <p:cNvPr id="8"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9" name="Slide Number Placeholder 5"/>
          <p:cNvSpPr>
            <a:spLocks noGrp="1"/>
          </p:cNvSpPr>
          <p:nvPr>
            <p:ph type="sldNum" sz="quarter" idx="12"/>
            <p:custDataLst>
              <p:tags r:id="rId4"/>
            </p:custDataLst>
          </p:nvPr>
        </p:nvSpPr>
        <p:spPr/>
        <p:txBody>
          <a:bodyPr/>
          <a:lstStyle>
            <a:lvl1pPr>
              <a:defRPr/>
            </a:lvl1pPr>
          </a:lstStyle>
          <a:p>
            <a:pPr>
              <a:defRPr/>
            </a:pPr>
            <a:fld id="{D9ABFF49-315C-4D77-9581-64770D102D96}" type="slidenum">
              <a:rPr lang="zh-CN" altLang="en-US"/>
            </a:fld>
            <a:endParaRPr lang="zh-CN" altLang="en-US"/>
          </a:p>
        </p:txBody>
      </p:sp>
    </p:spTree>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custDataLst>
              <p:tags r:id="rId2"/>
            </p:custDataLst>
          </p:nvPr>
        </p:nvSpPr>
        <p:spPr/>
        <p:txBody>
          <a:bodyPr/>
          <a:lstStyle>
            <a:lvl1pPr>
              <a:defRPr/>
            </a:lvl1pPr>
          </a:lstStyle>
          <a:p>
            <a:pPr>
              <a:defRPr/>
            </a:pPr>
            <a:fld id="{8870DB22-F014-4499-A272-154ECDB003D7}" type="datetimeFigureOut">
              <a:rPr lang="zh-CN" altLang="en-US"/>
            </a:fld>
            <a:endParaRPr lang="zh-CN" alt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Slide Number Placeholder 5"/>
          <p:cNvSpPr>
            <a:spLocks noGrp="1"/>
          </p:cNvSpPr>
          <p:nvPr>
            <p:ph type="sldNum" sz="quarter" idx="12"/>
            <p:custDataLst>
              <p:tags r:id="rId4"/>
            </p:custDataLst>
          </p:nvPr>
        </p:nvSpPr>
        <p:spPr/>
        <p:txBody>
          <a:bodyPr/>
          <a:lstStyle>
            <a:lvl1pPr>
              <a:defRPr/>
            </a:lvl1pPr>
          </a:lstStyle>
          <a:p>
            <a:pPr>
              <a:defRPr/>
            </a:pPr>
            <a:fld id="{F475D97C-4239-4B60-BC87-C505C36B9C82}" type="slidenum">
              <a:rPr lang="zh-CN" altLang="en-US"/>
            </a:fld>
            <a:endParaRPr lang="zh-CN" altLang="en-US"/>
          </a:p>
        </p:txBody>
      </p:sp>
    </p:spTree>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2"/>
            </p:custDataLst>
          </p:nvPr>
        </p:nvSpPr>
        <p:spPr/>
        <p:txBody>
          <a:bodyPr/>
          <a:lstStyle>
            <a:lvl1pPr>
              <a:defRPr/>
            </a:lvl1pPr>
          </a:lstStyle>
          <a:p>
            <a:pPr>
              <a:defRPr/>
            </a:pPr>
            <a:fld id="{CD19B931-5FBB-4642-A86B-CF41F6CAE167}" type="datetimeFigureOut">
              <a:rPr lang="zh-CN" altLang="en-US"/>
            </a:fld>
            <a:endParaRPr lang="zh-CN" altLang="en-US"/>
          </a:p>
        </p:txBody>
      </p:sp>
      <p:sp>
        <p:nvSpPr>
          <p:cNvPr id="3"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4" name="Slide Number Placeholder 5"/>
          <p:cNvSpPr>
            <a:spLocks noGrp="1"/>
          </p:cNvSpPr>
          <p:nvPr>
            <p:ph type="sldNum" sz="quarter" idx="12"/>
            <p:custDataLst>
              <p:tags r:id="rId4"/>
            </p:custDataLst>
          </p:nvPr>
        </p:nvSpPr>
        <p:spPr/>
        <p:txBody>
          <a:bodyPr/>
          <a:lstStyle>
            <a:lvl1pPr>
              <a:defRPr/>
            </a:lvl1pPr>
          </a:lstStyle>
          <a:p>
            <a:pPr>
              <a:defRPr/>
            </a:pPr>
            <a:fld id="{5C327437-E57C-466D-B1B2-D6C46FB600D0}" type="slidenum">
              <a:rPr lang="zh-CN" altLang="en-US"/>
            </a:fld>
            <a:endParaRPr lang="zh-CN" alt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图_独图浮文">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5"/>
            <a:ext cx="11176000" cy="4397375"/>
          </a:xfrm>
          <a:prstGeom prst="rect">
            <a:avLst/>
          </a:prstGeom>
        </p:spPr>
        <p:txBody>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5443325"/>
            <a:ext cx="11176000" cy="783771"/>
          </a:xfrm>
          <a:prstGeom prst="rect">
            <a:avLst/>
          </a:prstGeom>
          <a:solidFill>
            <a:srgbClr val="FFFFFF">
              <a:alpha val="69804"/>
            </a:srgbClr>
          </a:solidFill>
        </p:spPr>
        <p:txBody>
          <a:bodyPr>
            <a:normAutofit/>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lIns="68580" tIns="34290" rIns="68580" bIns="34290"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eaLnBrk="0" fontAlgn="base" hangingPunct="0">
              <a:spcBef>
                <a:spcPct val="0"/>
              </a:spcBef>
              <a:spcAft>
                <a:spcPct val="0"/>
              </a:spcAft>
              <a:defRPr/>
            </a:lvl1pPr>
          </a:lstStyle>
          <a:p>
            <a:pPr>
              <a:defRPr/>
            </a:pPr>
            <a:fld id="{9067D75F-D3F2-4DCE-B473-89A7412B5433}" type="datetimeFigureOut">
              <a:rPr lang="zh-CN" altLang="en-US"/>
            </a:fld>
            <a:endParaRPr lang="zh-CN" altLang="en-US"/>
          </a:p>
        </p:txBody>
      </p:sp>
      <p:sp>
        <p:nvSpPr>
          <p:cNvPr id="7" name="页脚占位符 4"/>
          <p:cNvSpPr>
            <a:spLocks noGrp="1"/>
          </p:cNvSpPr>
          <p:nvPr>
            <p:ph type="ftr" sz="quarter" idx="17"/>
          </p:nvPr>
        </p:nvSpPr>
        <p:spPr/>
        <p:txBody>
          <a:bodyPr/>
          <a:lstStyle>
            <a:lvl1pPr eaLnBrk="0" fontAlgn="base" hangingPunct="0">
              <a:spcBef>
                <a:spcPct val="0"/>
              </a:spcBef>
              <a:spcAft>
                <a:spcPct val="0"/>
              </a:spcAft>
              <a:defRPr/>
            </a:lvl1pPr>
          </a:lstStyle>
          <a:p>
            <a:pPr>
              <a:defRPr/>
            </a:pPr>
            <a:endParaRPr lang="zh-CN" altLang="en-US"/>
          </a:p>
        </p:txBody>
      </p:sp>
      <p:sp>
        <p:nvSpPr>
          <p:cNvPr id="8" name="灯片编号占位符 5"/>
          <p:cNvSpPr>
            <a:spLocks noGrp="1"/>
          </p:cNvSpPr>
          <p:nvPr>
            <p:ph type="sldNum" sz="quarter" idx="18"/>
          </p:nvPr>
        </p:nvSpPr>
        <p:spPr/>
        <p:txBody>
          <a:bodyPr/>
          <a:lstStyle>
            <a:lvl1pPr eaLnBrk="0" fontAlgn="base" hangingPunct="0">
              <a:spcBef>
                <a:spcPct val="0"/>
              </a:spcBef>
              <a:spcAft>
                <a:spcPct val="0"/>
              </a:spcAft>
              <a:defRPr/>
            </a:lvl1pPr>
          </a:lstStyle>
          <a:p>
            <a:pPr>
              <a:defRPr/>
            </a:pPr>
            <a:fld id="{6135BB26-0F62-458A-8F8F-AFC9951A49C0}" type="slidenum">
              <a:rPr lang="zh-CN" altLang="en-US"/>
            </a:fld>
            <a:endParaRPr lang="zh-CN" altLang="en-US"/>
          </a:p>
        </p:txBody>
      </p:sp>
    </p:spTree>
  </p:cSld>
  <p:clrMapOvr>
    <a:masterClrMapping/>
  </p:clrMapOvr>
  <p:transition spd="slow">
    <p:wip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3"/>
          <p:cNvSpPr>
            <a:spLocks noGrp="1"/>
          </p:cNvSpPr>
          <p:nvPr>
            <p:ph type="dt" sz="half" idx="10"/>
            <p:custDataLst>
              <p:tags r:id="rId2"/>
            </p:custDataLst>
          </p:nvPr>
        </p:nvSpPr>
        <p:spPr/>
        <p:txBody>
          <a:bodyPr/>
          <a:lstStyle>
            <a:lvl1pPr>
              <a:defRPr/>
            </a:lvl1pPr>
          </a:lstStyle>
          <a:p>
            <a:pPr>
              <a:defRPr/>
            </a:pPr>
            <a:fld id="{4A12E84B-4EEE-4E4C-9B9E-6251572BC0E4}" type="datetimeFigureOut">
              <a:rPr lang="zh-CN" altLang="en-US"/>
            </a:fld>
            <a:endParaRPr lang="zh-CN" altLang="en-US"/>
          </a:p>
        </p:txBody>
      </p:sp>
      <p:sp>
        <p:nvSpPr>
          <p:cNvPr id="6"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7" name="Slide Number Placeholder 5"/>
          <p:cNvSpPr>
            <a:spLocks noGrp="1"/>
          </p:cNvSpPr>
          <p:nvPr>
            <p:ph type="sldNum" sz="quarter" idx="12"/>
            <p:custDataLst>
              <p:tags r:id="rId4"/>
            </p:custDataLst>
          </p:nvPr>
        </p:nvSpPr>
        <p:spPr/>
        <p:txBody>
          <a:bodyPr/>
          <a:lstStyle>
            <a:lvl1pPr>
              <a:defRPr/>
            </a:lvl1pPr>
          </a:lstStyle>
          <a:p>
            <a:pPr>
              <a:defRPr/>
            </a:pPr>
            <a:fld id="{E5AB248D-182E-407C-B6B0-0ADDCFD67481}" type="slidenum">
              <a:rPr lang="zh-CN" altLang="en-US"/>
            </a:fld>
            <a:endParaRPr lang="zh-CN" altLang="en-US"/>
          </a:p>
        </p:txBody>
      </p:sp>
    </p:spTree>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3"/>
          <p:cNvSpPr>
            <a:spLocks noGrp="1"/>
          </p:cNvSpPr>
          <p:nvPr>
            <p:ph type="dt" sz="half" idx="10"/>
            <p:custDataLst>
              <p:tags r:id="rId2"/>
            </p:custDataLst>
          </p:nvPr>
        </p:nvSpPr>
        <p:spPr/>
        <p:txBody>
          <a:bodyPr/>
          <a:lstStyle>
            <a:lvl1pPr>
              <a:defRPr/>
            </a:lvl1pPr>
          </a:lstStyle>
          <a:p>
            <a:pPr>
              <a:defRPr/>
            </a:pPr>
            <a:fld id="{0E7AF42F-BC5F-4522-8154-0B28A1167041}" type="datetimeFigureOut">
              <a:rPr lang="zh-CN" altLang="en-US"/>
            </a:fld>
            <a:endParaRPr lang="zh-CN" altLang="en-US"/>
          </a:p>
        </p:txBody>
      </p:sp>
      <p:sp>
        <p:nvSpPr>
          <p:cNvPr id="6"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7" name="Slide Number Placeholder 5"/>
          <p:cNvSpPr>
            <a:spLocks noGrp="1"/>
          </p:cNvSpPr>
          <p:nvPr>
            <p:ph type="sldNum" sz="quarter" idx="12"/>
            <p:custDataLst>
              <p:tags r:id="rId4"/>
            </p:custDataLst>
          </p:nvPr>
        </p:nvSpPr>
        <p:spPr/>
        <p:txBody>
          <a:bodyPr/>
          <a:lstStyle>
            <a:lvl1pPr>
              <a:defRPr/>
            </a:lvl1pPr>
          </a:lstStyle>
          <a:p>
            <a:pPr>
              <a:defRPr/>
            </a:pPr>
            <a:fld id="{2D114AE7-5698-4A71-B554-99EE97A4AEBF}" type="slidenum">
              <a:rPr lang="zh-CN" altLang="en-US"/>
            </a:fld>
            <a:endParaRPr lang="zh-CN" altLang="en-US"/>
          </a:p>
        </p:txBody>
      </p:sp>
    </p:spTree>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4" name="Date Placeholder 3"/>
          <p:cNvSpPr>
            <a:spLocks noGrp="1"/>
          </p:cNvSpPr>
          <p:nvPr>
            <p:ph type="dt" sz="half" idx="10"/>
            <p:custDataLst>
              <p:tags r:id="rId2"/>
            </p:custDataLst>
          </p:nvPr>
        </p:nvSpPr>
        <p:spPr/>
        <p:txBody>
          <a:bodyPr/>
          <a:lstStyle>
            <a:lvl1pPr>
              <a:defRPr/>
            </a:lvl1pPr>
          </a:lstStyle>
          <a:p>
            <a:pPr>
              <a:defRPr/>
            </a:pPr>
            <a:fld id="{E23A23C8-7305-4AF1-AC72-61E9A326C26A}" type="datetimeFigureOut">
              <a:rPr lang="zh-CN" altLang="en-US"/>
            </a:fld>
            <a:endParaRPr lang="zh-CN" altLang="en-US"/>
          </a:p>
        </p:txBody>
      </p:sp>
      <p:sp>
        <p:nvSpPr>
          <p:cNvPr id="5"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6" name="Slide Number Placeholder 5"/>
          <p:cNvSpPr>
            <a:spLocks noGrp="1"/>
          </p:cNvSpPr>
          <p:nvPr>
            <p:ph type="sldNum" sz="quarter" idx="12"/>
            <p:custDataLst>
              <p:tags r:id="rId4"/>
            </p:custDataLst>
          </p:nvPr>
        </p:nvSpPr>
        <p:spPr/>
        <p:txBody>
          <a:bodyPr/>
          <a:lstStyle>
            <a:lvl1pPr>
              <a:defRPr/>
            </a:lvl1pPr>
          </a:lstStyle>
          <a:p>
            <a:pPr>
              <a:defRPr/>
            </a:pPr>
            <a:fld id="{3733B67D-CA9C-46F7-B8C0-1A79720B02D9}" type="slidenum">
              <a:rPr lang="zh-CN" altLang="en-US"/>
            </a:fld>
            <a:endParaRPr lang="zh-CN" altLang="en-US"/>
          </a:p>
        </p:txBody>
      </p:sp>
    </p:spTree>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dirty="0"/>
          </a:p>
        </p:txBody>
      </p:sp>
      <p:sp>
        <p:nvSpPr>
          <p:cNvPr id="4" name="Date Placeholder 3"/>
          <p:cNvSpPr>
            <a:spLocks noGrp="1"/>
          </p:cNvSpPr>
          <p:nvPr>
            <p:ph type="dt" sz="half" idx="10"/>
            <p:custDataLst>
              <p:tags r:id="rId2"/>
            </p:custDataLst>
          </p:nvPr>
        </p:nvSpPr>
        <p:spPr/>
        <p:txBody>
          <a:bodyPr/>
          <a:lstStyle>
            <a:lvl1pPr>
              <a:defRPr/>
            </a:lvl1pPr>
          </a:lstStyle>
          <a:p>
            <a:pPr>
              <a:defRPr/>
            </a:pPr>
            <a:fld id="{0F1DBFA0-0521-4F4E-92A9-3500B060E8E9}" type="datetimeFigureOut">
              <a:rPr lang="zh-CN" altLang="en-US"/>
            </a:fld>
            <a:endParaRPr lang="zh-CN" altLang="en-US"/>
          </a:p>
        </p:txBody>
      </p:sp>
      <p:sp>
        <p:nvSpPr>
          <p:cNvPr id="5"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6" name="Slide Number Placeholder 5"/>
          <p:cNvSpPr>
            <a:spLocks noGrp="1"/>
          </p:cNvSpPr>
          <p:nvPr>
            <p:ph type="sldNum" sz="quarter" idx="12"/>
            <p:custDataLst>
              <p:tags r:id="rId4"/>
            </p:custDataLst>
          </p:nvPr>
        </p:nvSpPr>
        <p:spPr/>
        <p:txBody>
          <a:bodyPr/>
          <a:lstStyle>
            <a:lvl1pPr>
              <a:defRPr/>
            </a:lvl1pPr>
          </a:lstStyle>
          <a:p>
            <a:pPr>
              <a:defRPr/>
            </a:pPr>
            <a:fld id="{605A3A0E-7AA8-4C1A-B028-B686266005E8}" type="slidenum">
              <a:rPr lang="zh-CN" altLang="en-US"/>
            </a:fld>
            <a:endParaRPr lang="zh-CN" altLang="en-US"/>
          </a:p>
        </p:txBody>
      </p:sp>
    </p:spTree>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4EE78AD-9585-4A77-B9EE-94311FFDB86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14A956F-4CB8-4F11-9713-29C423FC2B0F}" type="slidenum">
              <a:rPr lang="zh-CN" altLang="en-US"/>
            </a:fld>
            <a:endParaRPr lang="zh-CN" altLang="en-US"/>
          </a:p>
        </p:txBody>
      </p:sp>
    </p:spTree>
  </p:cSld>
  <p:clrMapOvr>
    <a:masterClrMapping/>
  </p:clrMapOvr>
  <p:transition spd="slow">
    <p:wipe/>
  </p:transition>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B7B06AC-CA5A-487E-B66D-4CBBDDB0259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B510C74-6E82-4413-92B4-CD54C63439D9}" type="slidenum">
              <a:rPr lang="zh-CN" altLang="en-US"/>
            </a:fld>
            <a:endParaRPr lang="zh-CN" altLang="en-US"/>
          </a:p>
        </p:txBody>
      </p:sp>
    </p:spTree>
  </p:cSld>
  <p:clrMapOvr>
    <a:masterClrMapping/>
  </p:clrMapOvr>
  <p:transition spd="slow">
    <p:wipe/>
  </p:transition>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445F583F-3AC1-44A5-B139-2DB8DDB2FAC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F4140DA-115C-4376-BE3F-106321BA987A}" type="slidenum">
              <a:rPr lang="zh-CN" altLang="en-US"/>
            </a:fld>
            <a:endParaRPr lang="zh-CN" altLang="en-US"/>
          </a:p>
        </p:txBody>
      </p:sp>
    </p:spTree>
  </p:cSld>
  <p:clrMapOvr>
    <a:masterClrMapping/>
  </p:clrMapOvr>
  <p:transition spd="slow">
    <p:wipe/>
  </p:transition>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5B293560-A044-43E9-9B11-550DD11661B7}"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BB4B912-7D25-4B71-88DA-F9EB286BCAFA}" type="slidenum">
              <a:rPr lang="zh-CN" altLang="en-US"/>
            </a:fld>
            <a:endParaRPr lang="zh-CN" altLang="en-US"/>
          </a:p>
        </p:txBody>
      </p:sp>
    </p:spTree>
  </p:cSld>
  <p:clrMapOvr>
    <a:masterClrMapping/>
  </p:clrMapOvr>
  <p:transition spd="slow">
    <p:wipe/>
  </p:transition>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6AEE40A5-432B-4A69-AA26-B63994C73FC2}"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31EE46C7-A25C-4D4F-9654-F0EB20951469}" type="slidenum">
              <a:rPr lang="zh-CN" altLang="en-US"/>
            </a:fld>
            <a:endParaRPr lang="zh-CN" altLang="en-US"/>
          </a:p>
        </p:txBody>
      </p:sp>
    </p:spTree>
  </p:cSld>
  <p:clrMapOvr>
    <a:masterClrMapping/>
  </p:clrMapOvr>
  <p:transition spd="slow">
    <p:wipe/>
  </p:transition>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81BA2D25-DF6D-4589-B82B-A202A7670F58}"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503085D-E3BD-42B6-9BBA-B78576A3A200}" type="slidenum">
              <a:rPr lang="zh-CN" altLang="en-US"/>
            </a:fld>
            <a:endParaRPr lang="zh-CN" altLang="en-US"/>
          </a:p>
        </p:txBody>
      </p:sp>
    </p:spTree>
  </p:cSld>
  <p:clrMapOvr>
    <a:masterClrMapping/>
  </p:clrMapOvr>
  <p:transition spd="slow">
    <p:wipe/>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_封面">
    <p:spTree>
      <p:nvGrpSpPr>
        <p:cNvPr id="1" name=""/>
        <p:cNvGrpSpPr/>
        <p:nvPr/>
      </p:nvGrpSpPr>
      <p:grpSpPr>
        <a:xfrm>
          <a:off x="0" y="0"/>
          <a:ext cx="0" cy="0"/>
          <a:chOff x="0" y="0"/>
          <a:chExt cx="0" cy="0"/>
        </a:xfrm>
      </p:grpSpPr>
      <p:pic>
        <p:nvPicPr>
          <p:cNvPr id="6" name="Picture 2" descr="E:\0工作图库\学校风景\校园环境\机电职业学院.jpg"/>
          <p:cNvPicPr>
            <a:picLocks noChangeAspect="1" noChangeArrowheads="1"/>
          </p:cNvPicPr>
          <p:nvPr userDrawn="1"/>
        </p:nvPicPr>
        <p:blipFill>
          <a:blip r:embed="rId2"/>
          <a:srcRect/>
          <a:stretch>
            <a:fillRect/>
          </a:stretch>
        </p:blipFill>
        <p:spPr bwMode="auto">
          <a:xfrm>
            <a:off x="0" y="1588"/>
            <a:ext cx="12192000" cy="6858000"/>
          </a:xfrm>
          <a:prstGeom prst="rect">
            <a:avLst/>
          </a:prstGeom>
          <a:noFill/>
          <a:ln w="9525">
            <a:noFill/>
            <a:miter lim="800000"/>
            <a:headEnd/>
            <a:tailEnd/>
          </a:ln>
        </p:spPr>
      </p:pic>
      <p:sp>
        <p:nvSpPr>
          <p:cNvPr id="7" name="矩形 3"/>
          <p:cNvSpPr/>
          <p:nvPr userDrawn="1"/>
        </p:nvSpPr>
        <p:spPr>
          <a:xfrm>
            <a:off x="0" y="2203450"/>
            <a:ext cx="12192000" cy="198278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sp>
        <p:nvSpPr>
          <p:cNvPr id="20" name="标题 19"/>
          <p:cNvSpPr>
            <a:spLocks noGrp="1"/>
          </p:cNvSpPr>
          <p:nvPr>
            <p:ph type="title"/>
          </p:nvPr>
        </p:nvSpPr>
        <p:spPr>
          <a:xfrm>
            <a:off x="0" y="2727948"/>
            <a:ext cx="12192000" cy="923331"/>
          </a:xfrm>
          <a:prstGeom prst="rect">
            <a:avLst/>
          </a:prstGeom>
          <a:noFill/>
        </p:spPr>
        <p:txBody>
          <a:bodyPr rtlCol="0">
            <a:spAutoFit/>
          </a:bodyPr>
          <a:lstStyle>
            <a:lvl1pPr algn="ctr">
              <a:defRPr lang="zh-CN" altLang="en-US" sz="6000" b="0">
                <a:solidFill>
                  <a:schemeClr val="accent1"/>
                </a:solidFill>
                <a:latin typeface="+mj-ea"/>
                <a:ea typeface="+mj-ea"/>
                <a:cs typeface="+mn-cs"/>
              </a:defRPr>
            </a:lvl1pPr>
          </a:lstStyle>
          <a:p>
            <a:pPr lvl="0"/>
            <a:r>
              <a:rPr lang="en-US" altLang="zh-CN" dirty="0" smtClean="0"/>
              <a:t>Click to edit Master title style</a:t>
            </a:r>
            <a:endParaRPr lang="zh-CN" altLang="en-US" dirty="0"/>
          </a:p>
        </p:txBody>
      </p:sp>
      <p:sp>
        <p:nvSpPr>
          <p:cNvPr id="22" name="文本占位符 21"/>
          <p:cNvSpPr>
            <a:spLocks noGrp="1"/>
          </p:cNvSpPr>
          <p:nvPr>
            <p:ph type="body" sz="quarter" idx="10"/>
          </p:nvPr>
        </p:nvSpPr>
        <p:spPr>
          <a:xfrm>
            <a:off x="-36324" y="4348528"/>
            <a:ext cx="11715564" cy="500728"/>
          </a:xfrm>
          <a:prstGeom prst="rect">
            <a:avLst/>
          </a:prstGeom>
        </p:spPr>
        <p:txBody>
          <a:bodyPr>
            <a:noAutofit/>
          </a:bodyPr>
          <a:lstStyle>
            <a:lvl1pPr marL="0" indent="0" algn="ctr">
              <a:lnSpc>
                <a:spcPct val="100000"/>
              </a:lnSpc>
              <a:spcBef>
                <a:spcPts val="0"/>
              </a:spcBef>
              <a:buNone/>
              <a:defRPr sz="2400">
                <a:solidFill>
                  <a:schemeClr val="accent1"/>
                </a:solidFill>
                <a:latin typeface="+mn-ea"/>
                <a:ea typeface="+mn-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5" name="文本占位符 4"/>
          <p:cNvSpPr>
            <a:spLocks noGrp="1"/>
          </p:cNvSpPr>
          <p:nvPr>
            <p:ph type="body" sz="quarter" idx="11"/>
          </p:nvPr>
        </p:nvSpPr>
        <p:spPr>
          <a:xfrm>
            <a:off x="0" y="5336620"/>
            <a:ext cx="11684000" cy="500063"/>
          </a:xfrm>
        </p:spPr>
        <p:txBody>
          <a:bodyPr>
            <a:noAutofit/>
          </a:bodyPr>
          <a:lstStyle>
            <a:lvl1pPr marL="0" indent="0" algn="ctr">
              <a:buNone/>
              <a:defRPr sz="2400">
                <a:solidFill>
                  <a:schemeClr val="accent1"/>
                </a:solidFill>
                <a:latin typeface="+mn-ea"/>
                <a:ea typeface="+mn-ea"/>
              </a:defRPr>
            </a:lvl1pPr>
            <a:lvl2pPr marL="457200" indent="0">
              <a:buNone/>
              <a:defRPr sz="2400">
                <a:solidFill>
                  <a:srgbClr val="C00000"/>
                </a:solidFill>
              </a:defRPr>
            </a:lvl2pPr>
            <a:lvl3pPr marL="914400" indent="0">
              <a:buNone/>
              <a:defRPr sz="2400">
                <a:solidFill>
                  <a:srgbClr val="C00000"/>
                </a:solidFill>
              </a:defRPr>
            </a:lvl3pPr>
            <a:lvl4pPr marL="1371600" indent="0">
              <a:buNone/>
              <a:defRPr sz="2400">
                <a:solidFill>
                  <a:srgbClr val="C00000"/>
                </a:solidFill>
              </a:defRPr>
            </a:lvl4pPr>
            <a:lvl5pPr marL="1828800" indent="0">
              <a:buNone/>
              <a:defRPr sz="2400">
                <a:solidFill>
                  <a:srgbClr val="C00000"/>
                </a:solidFill>
              </a:defRPr>
            </a:lvl5pPr>
          </a:lstStyle>
          <a:p>
            <a:pPr lvl="0"/>
            <a:r>
              <a:rPr lang="en-US" altLang="zh-CN" dirty="0" smtClean="0"/>
              <a:t>Click to edit Master text styles</a:t>
            </a:r>
            <a:endParaRPr lang="en-US" altLang="zh-CN" dirty="0" smtClean="0"/>
          </a:p>
        </p:txBody>
      </p:sp>
    </p:spTree>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27C0FCEB-3D45-4B7A-9534-7D9FCEFA09C4}"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2958091-2E9C-4AE8-ACD8-53B69D010D7E}" type="slidenum">
              <a:rPr lang="zh-CN" altLang="en-US"/>
            </a:fld>
            <a:endParaRPr lang="zh-CN" altLang="en-US"/>
          </a:p>
        </p:txBody>
      </p:sp>
    </p:spTree>
  </p:cSld>
  <p:clrMapOvr>
    <a:masterClrMapping/>
  </p:clrMapOvr>
  <p:transition spd="slow">
    <p:wipe/>
  </p:transition>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20FF2D0F-4798-4C9C-A560-9188A8150E24}"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2E92D7A-09A8-4336-ADFE-00D5116C7CDD}" type="slidenum">
              <a:rPr lang="zh-CN" altLang="en-US"/>
            </a:fld>
            <a:endParaRPr lang="zh-CN" altLang="en-US"/>
          </a:p>
        </p:txBody>
      </p:sp>
    </p:spTree>
  </p:cSld>
  <p:clrMapOvr>
    <a:masterClrMapping/>
  </p:clrMapOvr>
  <p:transition spd="slow">
    <p:wipe/>
  </p:transition>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1CF78586-0375-42EF-B308-84702362D1D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2D2F304-4B45-4EBA-BE3D-67A6EA20366B}" type="slidenum">
              <a:rPr lang="zh-CN" altLang="en-US"/>
            </a:fld>
            <a:endParaRPr lang="zh-CN" altLang="en-US"/>
          </a:p>
        </p:txBody>
      </p:sp>
    </p:spTree>
  </p:cSld>
  <p:clrMapOvr>
    <a:masterClrMapping/>
  </p:clrMapOvr>
  <p:transition spd="slow">
    <p:wipe/>
  </p:transition>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1B0AE65-F27A-4A3A-82B7-B0AC987A686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B6C267-C9B1-404F-A4FA-DDCFD7050FB3}" type="slidenum">
              <a:rPr lang="zh-CN" altLang="en-US"/>
            </a:fld>
            <a:endParaRPr lang="zh-CN" altLang="en-US"/>
          </a:p>
        </p:txBody>
      </p:sp>
    </p:spTree>
  </p:cSld>
  <p:clrMapOvr>
    <a:masterClrMapping/>
  </p:clrMapOvr>
  <p:transition spd="slow">
    <p:wipe/>
  </p:transition>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E66CDE3-9CDA-4DA5-B993-8DADB3E167E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555AA36-C2DB-4721-8652-F8DCD06948A7}" type="slidenum">
              <a:rPr lang="zh-CN" altLang="en-US"/>
            </a:fld>
            <a:endParaRPr lang="zh-CN" altLang="en-US"/>
          </a:p>
        </p:txBody>
      </p:sp>
    </p:spTree>
  </p:cSld>
  <p:clrMapOvr>
    <a:masterClrMapping/>
  </p:clrMapOvr>
  <p:transition spd="slow">
    <p:wipe/>
  </p:transition>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图_独图浮文">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zh-CN" altLang="en-US" dirty="0" smtClean="0"/>
              <a:t>单击此处编辑母版文本样式</a:t>
            </a:r>
            <a:endParaRPr lang="zh-CN" altLang="en-US" dirty="0" smtClean="0"/>
          </a:p>
        </p:txBody>
      </p:sp>
      <p:sp>
        <p:nvSpPr>
          <p:cNvPr id="30" name="图片占位符 28"/>
          <p:cNvSpPr>
            <a:spLocks noGrp="1"/>
          </p:cNvSpPr>
          <p:nvPr>
            <p:ph type="pic" sz="quarter" idx="13"/>
          </p:nvPr>
        </p:nvSpPr>
        <p:spPr>
          <a:xfrm>
            <a:off x="508000" y="1819275"/>
            <a:ext cx="11176000" cy="4397375"/>
          </a:xfrm>
          <a:prstGeom prst="rect">
            <a:avLst/>
          </a:prstGeom>
        </p:spPr>
        <p:txBody>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5443325"/>
            <a:ext cx="11176000" cy="783771"/>
          </a:xfrm>
          <a:prstGeom prst="rect">
            <a:avLst/>
          </a:prstGeom>
          <a:solidFill>
            <a:srgbClr val="FFFFFF">
              <a:alpha val="69804"/>
            </a:srgbClr>
          </a:solidFill>
        </p:spPr>
        <p:txBody>
          <a:bodyPr>
            <a:normAutofit/>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zh-CN" altLang="en-US" dirty="0" smtClean="0"/>
              <a:t>单击此处编辑母版文本样式</a:t>
            </a:r>
            <a:endParaRPr lang="zh-CN" altLang="en-US" dirty="0" smtClean="0"/>
          </a:p>
        </p:txBody>
      </p:sp>
      <p:sp>
        <p:nvSpPr>
          <p:cNvPr id="9" name="标题 1"/>
          <p:cNvSpPr>
            <a:spLocks noGrp="1"/>
          </p:cNvSpPr>
          <p:nvPr>
            <p:ph type="title"/>
          </p:nvPr>
        </p:nvSpPr>
        <p:spPr>
          <a:xfrm>
            <a:off x="508000" y="261987"/>
            <a:ext cx="9205687" cy="534527"/>
          </a:xfrm>
          <a:prstGeom prst="rect">
            <a:avLst/>
          </a:prstGeom>
        </p:spPr>
        <p:txBody>
          <a:bodyPr lIns="68580" tIns="34290" rIns="68580" bIns="34290" rtlCol="0">
            <a:normAutofit/>
          </a:bodyPr>
          <a:lstStyle>
            <a:lvl1pPr>
              <a:defRPr lang="zh-CN" altLang="en-US" sz="2400" dirty="0">
                <a:solidFill>
                  <a:schemeClr val="accent2"/>
                </a:solidFill>
                <a:latin typeface="+mj-ea"/>
              </a:defRPr>
            </a:lvl1pPr>
          </a:lstStyle>
          <a:p>
            <a:pPr lvl="0"/>
            <a:r>
              <a:rPr lang="zh-CN" altLang="en-US" dirty="0"/>
              <a:t>单击此处编辑母版标题样式</a:t>
            </a:r>
            <a:endParaRPr lang="zh-CN" altLang="en-US" dirty="0"/>
          </a:p>
        </p:txBody>
      </p:sp>
      <p:sp>
        <p:nvSpPr>
          <p:cNvPr id="6" name="日期占位符 3"/>
          <p:cNvSpPr>
            <a:spLocks noGrp="1"/>
          </p:cNvSpPr>
          <p:nvPr>
            <p:ph type="dt" sz="half" idx="16"/>
          </p:nvPr>
        </p:nvSpPr>
        <p:spPr/>
        <p:txBody>
          <a:bodyPr/>
          <a:lstStyle>
            <a:lvl1pPr eaLnBrk="0" fontAlgn="base" hangingPunct="0">
              <a:spcBef>
                <a:spcPct val="0"/>
              </a:spcBef>
              <a:spcAft>
                <a:spcPct val="0"/>
              </a:spcAft>
              <a:defRPr/>
            </a:lvl1pPr>
          </a:lstStyle>
          <a:p>
            <a:pPr>
              <a:defRPr/>
            </a:pPr>
            <a:fld id="{EC9C1474-0269-4A71-B9D5-B6FAE4705B6C}" type="datetimeFigureOut">
              <a:rPr lang="zh-CN" altLang="en-US"/>
            </a:fld>
            <a:endParaRPr lang="zh-CN" altLang="en-US"/>
          </a:p>
        </p:txBody>
      </p:sp>
      <p:sp>
        <p:nvSpPr>
          <p:cNvPr id="7" name="页脚占位符 4"/>
          <p:cNvSpPr>
            <a:spLocks noGrp="1"/>
          </p:cNvSpPr>
          <p:nvPr>
            <p:ph type="ftr" sz="quarter" idx="17"/>
          </p:nvPr>
        </p:nvSpPr>
        <p:spPr/>
        <p:txBody>
          <a:bodyPr/>
          <a:lstStyle>
            <a:lvl1pPr eaLnBrk="0" fontAlgn="base" hangingPunct="0">
              <a:spcBef>
                <a:spcPct val="0"/>
              </a:spcBef>
              <a:spcAft>
                <a:spcPct val="0"/>
              </a:spcAft>
              <a:defRPr/>
            </a:lvl1pPr>
          </a:lstStyle>
          <a:p>
            <a:pPr>
              <a:defRPr/>
            </a:pPr>
            <a:endParaRPr lang="zh-CN" altLang="en-US"/>
          </a:p>
        </p:txBody>
      </p:sp>
      <p:sp>
        <p:nvSpPr>
          <p:cNvPr id="8" name="灯片编号占位符 5"/>
          <p:cNvSpPr>
            <a:spLocks noGrp="1"/>
          </p:cNvSpPr>
          <p:nvPr>
            <p:ph type="sldNum" sz="quarter" idx="18"/>
          </p:nvPr>
        </p:nvSpPr>
        <p:spPr/>
        <p:txBody>
          <a:bodyPr/>
          <a:lstStyle>
            <a:lvl1pPr eaLnBrk="0" fontAlgn="base" hangingPunct="0">
              <a:spcBef>
                <a:spcPct val="0"/>
              </a:spcBef>
              <a:spcAft>
                <a:spcPct val="0"/>
              </a:spcAft>
              <a:defRPr/>
            </a:lvl1pPr>
          </a:lstStyle>
          <a:p>
            <a:pPr>
              <a:defRPr/>
            </a:pPr>
            <a:fld id="{30229098-F865-44D7-9026-C67D62725B60}" type="slidenum">
              <a:rPr lang="zh-CN" altLang="en-US"/>
            </a:fld>
            <a:endParaRPr lang="zh-CN" altLang="en-US"/>
          </a:p>
        </p:txBody>
      </p:sp>
    </p:spTree>
  </p:cSld>
  <p:clrMapOvr>
    <a:masterClrMapping/>
  </p:clrMapOvr>
  <p:transition spd="slow">
    <p:wip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C5B6DEB-82FB-4116-A8D9-EDE832F9C20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F3DC778-D016-4D02-BE08-F9289E002CF6}" type="slidenum">
              <a:rPr lang="zh-CN" altLang="en-US"/>
            </a:fld>
            <a:endParaRPr lang="zh-CN" altLang="en-US"/>
          </a:p>
        </p:txBody>
      </p:sp>
    </p:spTree>
  </p:cSld>
  <p:clrMapOvr>
    <a:masterClrMapping/>
  </p:clrMapOvr>
  <p:transition spd="slow">
    <p:wipe/>
  </p:transition>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30750C8-4996-413E-91FC-AE98E1B99A1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3201235-741D-4623-A83E-D0704B53DAC7}" type="slidenum">
              <a:rPr lang="zh-CN" altLang="en-US"/>
            </a:fld>
            <a:endParaRPr lang="zh-CN" altLang="en-US"/>
          </a:p>
        </p:txBody>
      </p:sp>
    </p:spTree>
  </p:cSld>
  <p:clrMapOvr>
    <a:masterClrMapping/>
  </p:clrMapOvr>
  <p:transition spd="slow">
    <p:wipe/>
  </p:transition>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B14780BE-76E7-4A25-8F78-D971B4842B4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2002C8A-4460-4F1C-A9BB-40624EC52CCD}" type="slidenum">
              <a:rPr lang="zh-CN" altLang="en-US"/>
            </a:fld>
            <a:endParaRPr lang="zh-CN" altLang="en-US"/>
          </a:p>
        </p:txBody>
      </p:sp>
    </p:spTree>
  </p:cSld>
  <p:clrMapOvr>
    <a:masterClrMapping/>
  </p:clrMapOvr>
  <p:transition spd="slow">
    <p:wipe/>
  </p:transition>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0028F5D-CB2A-4ECE-8AD1-69DC95A940D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56460B1-74A3-4158-8B43-5A846C8D8B40}" type="slidenum">
              <a:rPr lang="zh-CN" altLang="en-US"/>
            </a:fld>
            <a:endParaRPr lang="zh-CN" altLang="en-US"/>
          </a:p>
        </p:txBody>
      </p:sp>
    </p:spTree>
  </p:cSld>
  <p:clrMapOvr>
    <a:masterClrMapping/>
  </p:clrMapOvr>
  <p:transition spd="slow">
    <p:wip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_目录页1">
    <p:spTree>
      <p:nvGrpSpPr>
        <p:cNvPr id="1" name=""/>
        <p:cNvGrpSpPr/>
        <p:nvPr/>
      </p:nvGrpSpPr>
      <p:grpSpPr>
        <a:xfrm>
          <a:off x="0" y="0"/>
          <a:ext cx="0" cy="0"/>
          <a:chOff x="0" y="0"/>
          <a:chExt cx="0" cy="0"/>
        </a:xfrm>
      </p:grpSpPr>
      <p:pic>
        <p:nvPicPr>
          <p:cNvPr id="3" name="Picture 2" descr="E:\0工作图库\学校风景\校园环境\机电职业学院.jpg"/>
          <p:cNvPicPr>
            <a:picLocks noChangeAspect="1" noChangeArrowheads="1"/>
          </p:cNvPicPr>
          <p:nvPr userDrawn="1"/>
        </p:nvPicPr>
        <p:blipFill>
          <a:blip r:embed="rId2"/>
          <a:srcRect/>
          <a:stretch>
            <a:fillRect/>
          </a:stretch>
        </p:blipFill>
        <p:spPr bwMode="auto">
          <a:xfrm>
            <a:off x="0" y="1588"/>
            <a:ext cx="12192000" cy="6858000"/>
          </a:xfrm>
          <a:prstGeom prst="rect">
            <a:avLst/>
          </a:prstGeom>
          <a:noFill/>
          <a:ln w="9525">
            <a:noFill/>
            <a:miter lim="800000"/>
            <a:headEnd/>
            <a:tailEnd/>
          </a:ln>
        </p:spPr>
      </p:pic>
      <p:sp>
        <p:nvSpPr>
          <p:cNvPr id="4" name="矩形 8"/>
          <p:cNvSpPr/>
          <p:nvPr userDrawn="1"/>
        </p:nvSpPr>
        <p:spPr>
          <a:xfrm>
            <a:off x="3565525" y="1588"/>
            <a:ext cx="8626475" cy="6858000"/>
          </a:xfrm>
          <a:prstGeom prst="rect">
            <a:avLst/>
          </a:prstGeom>
          <a:solidFill>
            <a:srgbClr val="FBFBF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sp>
        <p:nvSpPr>
          <p:cNvPr id="5" name="TextBox 14"/>
          <p:cNvSpPr txBox="1"/>
          <p:nvPr userDrawn="1"/>
        </p:nvSpPr>
        <p:spPr>
          <a:xfrm>
            <a:off x="1004888" y="750888"/>
            <a:ext cx="1809750" cy="1076325"/>
          </a:xfrm>
          <a:prstGeom prst="rect">
            <a:avLst/>
          </a:prstGeom>
          <a:noFill/>
        </p:spPr>
        <p:txBody>
          <a:bodyPr wrap="none">
            <a:spAutoFit/>
          </a:bodyPr>
          <a:lstStyle/>
          <a:p>
            <a:pPr eaLnBrk="0" hangingPunct="0">
              <a:defRPr/>
            </a:pPr>
            <a:r>
              <a:rPr lang="zh-CN" altLang="en-US" sz="6400" dirty="0">
                <a:solidFill>
                  <a:schemeClr val="bg2">
                    <a:lumMod val="90000"/>
                  </a:schemeClr>
                </a:solidFill>
                <a:latin typeface="+mj-ea"/>
                <a:ea typeface="+mj-ea"/>
              </a:rPr>
              <a:t>目录</a:t>
            </a:r>
            <a:endParaRPr lang="zh-CN" altLang="en-US" sz="6400" dirty="0">
              <a:solidFill>
                <a:schemeClr val="bg2">
                  <a:lumMod val="90000"/>
                </a:schemeClr>
              </a:solidFill>
              <a:latin typeface="+mj-ea"/>
              <a:ea typeface="+mj-ea"/>
            </a:endParaRPr>
          </a:p>
        </p:txBody>
      </p:sp>
      <p:sp>
        <p:nvSpPr>
          <p:cNvPr id="7" name="TextBox 15"/>
          <p:cNvSpPr txBox="1"/>
          <p:nvPr userDrawn="1"/>
        </p:nvSpPr>
        <p:spPr>
          <a:xfrm>
            <a:off x="977900" y="712788"/>
            <a:ext cx="1808163" cy="1076325"/>
          </a:xfrm>
          <a:prstGeom prst="rect">
            <a:avLst/>
          </a:prstGeom>
          <a:noFill/>
        </p:spPr>
        <p:txBody>
          <a:bodyPr wrap="none">
            <a:spAutoFit/>
          </a:bodyPr>
          <a:lstStyle/>
          <a:p>
            <a:pPr eaLnBrk="0" hangingPunct="0">
              <a:defRPr/>
            </a:pPr>
            <a:r>
              <a:rPr lang="zh-CN" altLang="en-US" sz="6400" dirty="0">
                <a:solidFill>
                  <a:schemeClr val="accent2"/>
                </a:solidFill>
                <a:latin typeface="+mj-ea"/>
                <a:ea typeface="+mj-ea"/>
              </a:rPr>
              <a:t>目录</a:t>
            </a:r>
            <a:endParaRPr lang="zh-CN" altLang="en-US" sz="6400" dirty="0">
              <a:solidFill>
                <a:schemeClr val="accent2"/>
              </a:solidFill>
              <a:latin typeface="+mj-ea"/>
              <a:ea typeface="+mj-ea"/>
            </a:endParaRPr>
          </a:p>
        </p:txBody>
      </p:sp>
      <p:sp>
        <p:nvSpPr>
          <p:cNvPr id="8" name="矩形 6"/>
          <p:cNvSpPr/>
          <p:nvPr userDrawn="1"/>
        </p:nvSpPr>
        <p:spPr>
          <a:xfrm>
            <a:off x="3368675" y="1588"/>
            <a:ext cx="334963" cy="6858000"/>
          </a:xfrm>
          <a:prstGeom prst="rect">
            <a:avLst/>
          </a:prstGeom>
          <a:solidFill>
            <a:srgbClr val="FBFBFB">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sp>
        <p:nvSpPr>
          <p:cNvPr id="6" name="文本占位符 5"/>
          <p:cNvSpPr>
            <a:spLocks noGrp="1"/>
          </p:cNvSpPr>
          <p:nvPr>
            <p:ph type="body" sz="quarter" idx="10"/>
          </p:nvPr>
        </p:nvSpPr>
        <p:spPr>
          <a:xfrm>
            <a:off x="3907316" y="1820332"/>
            <a:ext cx="7776684" cy="4396316"/>
          </a:xfrm>
        </p:spPr>
        <p:txBody>
          <a:bodyPr/>
          <a:lstStyle>
            <a:lvl1pPr marL="685800" indent="-457200">
              <a:lnSpc>
                <a:spcPct val="150000"/>
              </a:lnSpc>
              <a:buFont typeface="Wingdings" panose="05000000000000000000" pitchFamily="2" charset="2"/>
              <a:buChar char="Ø"/>
              <a:defRPr>
                <a:solidFill>
                  <a:schemeClr val="accent1"/>
                </a:solidFill>
                <a:latin typeface="+mj-ea"/>
                <a:ea typeface="+mj-ea"/>
              </a:defRPr>
            </a:lvl1pPr>
            <a:lvl2pPr indent="0">
              <a:lnSpc>
                <a:spcPct val="150000"/>
              </a:lnSpc>
              <a:defRPr>
                <a:latin typeface="微软雅黑" panose="020B0503020204020204" pitchFamily="34" charset="-122"/>
                <a:ea typeface="微软雅黑" panose="020B0503020204020204" pitchFamily="34" charset="-122"/>
              </a:defRPr>
            </a:lvl2pPr>
            <a:lvl3pPr indent="0">
              <a:lnSpc>
                <a:spcPct val="150000"/>
              </a:lnSpc>
              <a:defRPr>
                <a:latin typeface="微软雅黑" panose="020B0503020204020204" pitchFamily="34" charset="-122"/>
                <a:ea typeface="微软雅黑" panose="020B0503020204020204" pitchFamily="34" charset="-122"/>
              </a:defRPr>
            </a:lvl3pPr>
            <a:lvl4pPr indent="0">
              <a:lnSpc>
                <a:spcPct val="150000"/>
              </a:lnSpc>
              <a:defRPr>
                <a:latin typeface="微软雅黑" panose="020B0503020204020204" pitchFamily="34" charset="-122"/>
                <a:ea typeface="微软雅黑" panose="020B0503020204020204" pitchFamily="34" charset="-122"/>
              </a:defRPr>
            </a:lvl4pPr>
            <a:lvl5pPr indent="0">
              <a:lnSpc>
                <a:spcPct val="150000"/>
              </a:lnSpc>
              <a:defRPr>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Tree>
  </p:cSld>
  <p:clrMapOvr>
    <a:masterClrMapping/>
  </p:clrMapOvr>
  <p:transition spd="slow">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9F77D216-1943-4EA5-9130-9B0AB927FBF4}"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CC748A3-4C85-4491-B209-6EC042871EF1}" type="slidenum">
              <a:rPr lang="zh-CN" altLang="en-US"/>
            </a:fld>
            <a:endParaRPr lang="zh-CN" altLang="en-US"/>
          </a:p>
        </p:txBody>
      </p:sp>
    </p:spTree>
  </p:cSld>
  <p:clrMapOvr>
    <a:masterClrMapping/>
  </p:clrMapOvr>
  <p:transition spd="slow">
    <p:wipe/>
  </p:transition>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F44599D-AF25-4195-9595-8032DD0B5AF3}"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8545FF0-6A98-48FE-AF75-AB53E9231CFB}" type="slidenum">
              <a:rPr lang="zh-CN" altLang="en-US"/>
            </a:fld>
            <a:endParaRPr lang="zh-CN" altLang="en-US"/>
          </a:p>
        </p:txBody>
      </p:sp>
    </p:spTree>
  </p:cSld>
  <p:clrMapOvr>
    <a:masterClrMapping/>
  </p:clrMapOvr>
  <p:transition spd="slow">
    <p:wipe/>
  </p:transition>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5C2B208-3179-41F9-A99A-E35C24D5B0FE}"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E47E73BC-9F7E-4AEC-957D-4C513ED6D600}" type="slidenum">
              <a:rPr lang="zh-CN" altLang="en-US"/>
            </a:fld>
            <a:endParaRPr lang="zh-CN" altLang="en-US"/>
          </a:p>
        </p:txBody>
      </p:sp>
    </p:spTree>
  </p:cSld>
  <p:clrMapOvr>
    <a:masterClrMapping/>
  </p:clrMapOvr>
  <p:transition spd="slow">
    <p:wipe/>
  </p:transition>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CEB0FACC-2E98-4E58-85F6-413446364F3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40EF7AF-7332-4D0E-8007-85EE84FD08FA}" type="slidenum">
              <a:rPr lang="zh-CN" altLang="en-US"/>
            </a:fld>
            <a:endParaRPr lang="zh-CN" altLang="en-US"/>
          </a:p>
        </p:txBody>
      </p:sp>
    </p:spTree>
  </p:cSld>
  <p:clrMapOvr>
    <a:masterClrMapping/>
  </p:clrMapOvr>
  <p:transition spd="slow">
    <p:wipe/>
  </p:transition>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950DCFC-C7CA-4A25-BCB1-B9EDBC730523}"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6E5F121-5A0D-42B5-BC9A-369EE5C558C8}" type="slidenum">
              <a:rPr lang="zh-CN" altLang="en-US"/>
            </a:fld>
            <a:endParaRPr lang="zh-CN" altLang="en-US"/>
          </a:p>
        </p:txBody>
      </p:sp>
    </p:spTree>
  </p:cSld>
  <p:clrMapOvr>
    <a:masterClrMapping/>
  </p:clrMapOvr>
  <p:transition spd="slow">
    <p:wipe/>
  </p:transition>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18B48C7-25FE-40F3-B6E4-1A081E0686A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8BAEA97-3177-4B74-91DC-11B8B3886245}" type="slidenum">
              <a:rPr lang="zh-CN" altLang="en-US"/>
            </a:fld>
            <a:endParaRPr lang="zh-CN" altLang="en-US"/>
          </a:p>
        </p:txBody>
      </p:sp>
    </p:spTree>
  </p:cSld>
  <p:clrMapOvr>
    <a:masterClrMapping/>
  </p:clrMapOvr>
  <p:transition spd="slow">
    <p:wipe/>
  </p:transition>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86BE8E9-FAE3-4A3A-928F-A7EB97BB9CE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8B9B54A-1C75-45B9-BD5B-850E8D7141D5}" type="slidenum">
              <a:rPr lang="zh-CN" altLang="en-US"/>
            </a:fld>
            <a:endParaRPr lang="zh-CN" altLang="en-US"/>
          </a:p>
        </p:txBody>
      </p:sp>
    </p:spTree>
  </p:cSld>
  <p:clrMapOvr>
    <a:masterClrMapping/>
  </p:clrMapOvr>
  <p:transition spd="slow">
    <p:wipe/>
  </p:transition>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_目录页2">
    <p:spTree>
      <p:nvGrpSpPr>
        <p:cNvPr id="1" name=""/>
        <p:cNvGrpSpPr/>
        <p:nvPr/>
      </p:nvGrpSpPr>
      <p:grpSpPr>
        <a:xfrm>
          <a:off x="0" y="0"/>
          <a:ext cx="0" cy="0"/>
          <a:chOff x="0" y="0"/>
          <a:chExt cx="0" cy="0"/>
        </a:xfrm>
      </p:grpSpPr>
      <p:pic>
        <p:nvPicPr>
          <p:cNvPr id="4" name="Picture 2" descr="E:\0工作图库\学校风景\校园环境\机电职业学院.jpg"/>
          <p:cNvPicPr>
            <a:picLocks noChangeAspect="1" noChangeArrowheads="1"/>
          </p:cNvPicPr>
          <p:nvPr userDrawn="1"/>
        </p:nvPicPr>
        <p:blipFill>
          <a:blip r:embed="rId2"/>
          <a:srcRect/>
          <a:stretch>
            <a:fillRect/>
          </a:stretch>
        </p:blipFill>
        <p:spPr bwMode="auto">
          <a:xfrm>
            <a:off x="0" y="1588"/>
            <a:ext cx="12192000" cy="6858000"/>
          </a:xfrm>
          <a:prstGeom prst="rect">
            <a:avLst/>
          </a:prstGeom>
          <a:noFill/>
          <a:ln w="9525">
            <a:noFill/>
            <a:miter lim="800000"/>
            <a:headEnd/>
            <a:tailEnd/>
          </a:ln>
        </p:spPr>
      </p:pic>
      <p:sp>
        <p:nvSpPr>
          <p:cNvPr id="5" name="矩形 9"/>
          <p:cNvSpPr/>
          <p:nvPr userDrawn="1"/>
        </p:nvSpPr>
        <p:spPr>
          <a:xfrm>
            <a:off x="0" y="2387600"/>
            <a:ext cx="12192000" cy="4471988"/>
          </a:xfrm>
          <a:prstGeom prst="rect">
            <a:avLst/>
          </a:prstGeom>
          <a:solidFill>
            <a:srgbClr val="FBFBFB">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sp>
        <p:nvSpPr>
          <p:cNvPr id="7" name="TextBox 14"/>
          <p:cNvSpPr txBox="1"/>
          <p:nvPr userDrawn="1"/>
        </p:nvSpPr>
        <p:spPr>
          <a:xfrm>
            <a:off x="1004888" y="750888"/>
            <a:ext cx="1809750" cy="1076325"/>
          </a:xfrm>
          <a:prstGeom prst="rect">
            <a:avLst/>
          </a:prstGeom>
          <a:noFill/>
        </p:spPr>
        <p:txBody>
          <a:bodyPr wrap="none">
            <a:spAutoFit/>
          </a:bodyPr>
          <a:lstStyle/>
          <a:p>
            <a:pPr eaLnBrk="0" hangingPunct="0">
              <a:defRPr/>
            </a:pPr>
            <a:r>
              <a:rPr lang="zh-CN" altLang="en-US" sz="6400" dirty="0">
                <a:solidFill>
                  <a:schemeClr val="bg2">
                    <a:lumMod val="90000"/>
                  </a:schemeClr>
                </a:solidFill>
                <a:latin typeface="+mj-ea"/>
                <a:ea typeface="+mj-ea"/>
              </a:rPr>
              <a:t>目录</a:t>
            </a:r>
            <a:endParaRPr lang="zh-CN" altLang="en-US" sz="6400" dirty="0">
              <a:solidFill>
                <a:schemeClr val="bg2">
                  <a:lumMod val="90000"/>
                </a:schemeClr>
              </a:solidFill>
              <a:latin typeface="+mj-ea"/>
              <a:ea typeface="+mj-ea"/>
            </a:endParaRPr>
          </a:p>
        </p:txBody>
      </p:sp>
      <p:sp>
        <p:nvSpPr>
          <p:cNvPr id="9" name="TextBox 15"/>
          <p:cNvSpPr txBox="1"/>
          <p:nvPr userDrawn="1"/>
        </p:nvSpPr>
        <p:spPr>
          <a:xfrm>
            <a:off x="977900" y="712788"/>
            <a:ext cx="1808163" cy="1076325"/>
          </a:xfrm>
          <a:prstGeom prst="rect">
            <a:avLst/>
          </a:prstGeom>
          <a:noFill/>
        </p:spPr>
        <p:txBody>
          <a:bodyPr wrap="none">
            <a:spAutoFit/>
          </a:bodyPr>
          <a:lstStyle/>
          <a:p>
            <a:pPr eaLnBrk="0" hangingPunct="0">
              <a:defRPr/>
            </a:pPr>
            <a:r>
              <a:rPr lang="zh-CN" altLang="en-US" sz="6400" dirty="0">
                <a:solidFill>
                  <a:schemeClr val="accent2"/>
                </a:solidFill>
                <a:latin typeface="+mj-ea"/>
                <a:ea typeface="+mj-ea"/>
              </a:rPr>
              <a:t>目录</a:t>
            </a:r>
            <a:endParaRPr lang="zh-CN" altLang="en-US" sz="6400" dirty="0">
              <a:solidFill>
                <a:schemeClr val="accent2"/>
              </a:solidFill>
              <a:latin typeface="+mj-ea"/>
              <a:ea typeface="+mj-ea"/>
            </a:endParaRPr>
          </a:p>
        </p:txBody>
      </p:sp>
      <p:sp>
        <p:nvSpPr>
          <p:cNvPr id="6" name="文本占位符 5"/>
          <p:cNvSpPr>
            <a:spLocks noGrp="1"/>
          </p:cNvSpPr>
          <p:nvPr>
            <p:ph type="body" sz="quarter" idx="10"/>
          </p:nvPr>
        </p:nvSpPr>
        <p:spPr>
          <a:xfrm>
            <a:off x="508001" y="2607733"/>
            <a:ext cx="5411731" cy="3608915"/>
          </a:xfrm>
        </p:spPr>
        <p:txBody>
          <a:bodyPr/>
          <a:lstStyle>
            <a:lvl1pPr marL="685800" indent="-457200">
              <a:lnSpc>
                <a:spcPct val="150000"/>
              </a:lnSpc>
              <a:buFont typeface="Wingdings" panose="05000000000000000000" pitchFamily="2" charset="2"/>
              <a:buChar char="Ø"/>
              <a:defRPr>
                <a:solidFill>
                  <a:schemeClr val="accent1"/>
                </a:solidFill>
                <a:latin typeface="+mj-ea"/>
                <a:ea typeface="+mj-ea"/>
              </a:defRPr>
            </a:lvl1pPr>
            <a:lvl2pPr indent="0">
              <a:lnSpc>
                <a:spcPct val="150000"/>
              </a:lnSpc>
              <a:defRPr>
                <a:latin typeface="微软雅黑" panose="020B0503020204020204" pitchFamily="34" charset="-122"/>
                <a:ea typeface="微软雅黑" panose="020B0503020204020204" pitchFamily="34" charset="-122"/>
              </a:defRPr>
            </a:lvl2pPr>
            <a:lvl3pPr indent="0">
              <a:lnSpc>
                <a:spcPct val="150000"/>
              </a:lnSpc>
              <a:defRPr>
                <a:latin typeface="微软雅黑" panose="020B0503020204020204" pitchFamily="34" charset="-122"/>
                <a:ea typeface="微软雅黑" panose="020B0503020204020204" pitchFamily="34" charset="-122"/>
              </a:defRPr>
            </a:lvl3pPr>
            <a:lvl4pPr indent="0">
              <a:lnSpc>
                <a:spcPct val="150000"/>
              </a:lnSpc>
              <a:defRPr>
                <a:latin typeface="微软雅黑" panose="020B0503020204020204" pitchFamily="34" charset="-122"/>
                <a:ea typeface="微软雅黑" panose="020B0503020204020204" pitchFamily="34" charset="-122"/>
              </a:defRPr>
            </a:lvl4pPr>
            <a:lvl5pPr indent="0">
              <a:lnSpc>
                <a:spcPct val="150000"/>
              </a:lnSpc>
              <a:defRPr>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8" name="文本占位符 5"/>
          <p:cNvSpPr>
            <a:spLocks noGrp="1"/>
          </p:cNvSpPr>
          <p:nvPr>
            <p:ph type="body" sz="quarter" idx="11"/>
          </p:nvPr>
        </p:nvSpPr>
        <p:spPr>
          <a:xfrm>
            <a:off x="6272269" y="2607733"/>
            <a:ext cx="5411731" cy="3608915"/>
          </a:xfrm>
        </p:spPr>
        <p:txBody>
          <a:bodyPr/>
          <a:lstStyle>
            <a:lvl1pPr marL="685800" indent="-457200">
              <a:lnSpc>
                <a:spcPct val="150000"/>
              </a:lnSpc>
              <a:buFont typeface="Wingdings" panose="05000000000000000000" pitchFamily="2" charset="2"/>
              <a:buChar char="Ø"/>
              <a:defRPr>
                <a:solidFill>
                  <a:schemeClr val="accent1"/>
                </a:solidFill>
                <a:latin typeface="+mj-ea"/>
                <a:ea typeface="+mj-ea"/>
              </a:defRPr>
            </a:lvl1pPr>
            <a:lvl2pPr indent="0">
              <a:lnSpc>
                <a:spcPct val="150000"/>
              </a:lnSpc>
              <a:defRPr>
                <a:latin typeface="微软雅黑" panose="020B0503020204020204" pitchFamily="34" charset="-122"/>
                <a:ea typeface="微软雅黑" panose="020B0503020204020204" pitchFamily="34" charset="-122"/>
              </a:defRPr>
            </a:lvl2pPr>
            <a:lvl3pPr indent="0">
              <a:lnSpc>
                <a:spcPct val="150000"/>
              </a:lnSpc>
              <a:defRPr>
                <a:latin typeface="微软雅黑" panose="020B0503020204020204" pitchFamily="34" charset="-122"/>
                <a:ea typeface="微软雅黑" panose="020B0503020204020204" pitchFamily="34" charset="-122"/>
              </a:defRPr>
            </a:lvl3pPr>
            <a:lvl4pPr indent="0">
              <a:lnSpc>
                <a:spcPct val="150000"/>
              </a:lnSpc>
              <a:defRPr>
                <a:latin typeface="微软雅黑" panose="020B0503020204020204" pitchFamily="34" charset="-122"/>
                <a:ea typeface="微软雅黑" panose="020B0503020204020204" pitchFamily="34" charset="-122"/>
              </a:defRPr>
            </a:lvl4pPr>
            <a:lvl5pPr indent="0">
              <a:lnSpc>
                <a:spcPct val="150000"/>
              </a:lnSpc>
              <a:defRPr>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Tree>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_过渡页1">
    <p:spTree>
      <p:nvGrpSpPr>
        <p:cNvPr id="1" name=""/>
        <p:cNvGrpSpPr/>
        <p:nvPr/>
      </p:nvGrpSpPr>
      <p:grpSpPr>
        <a:xfrm>
          <a:off x="0" y="0"/>
          <a:ext cx="0" cy="0"/>
          <a:chOff x="0" y="0"/>
          <a:chExt cx="0" cy="0"/>
        </a:xfrm>
      </p:grpSpPr>
      <p:sp>
        <p:nvSpPr>
          <p:cNvPr id="3" name="矩形 2"/>
          <p:cNvSpPr/>
          <p:nvPr userDrawn="1"/>
        </p:nvSpPr>
        <p:spPr>
          <a:xfrm>
            <a:off x="2603500" y="3429000"/>
            <a:ext cx="6811963" cy="47625"/>
          </a:xfrm>
          <a:prstGeom prst="rect">
            <a:avLst/>
          </a:prstGeom>
          <a:gradFill>
            <a:gsLst>
              <a:gs pos="0">
                <a:schemeClr val="bg1">
                  <a:alpha val="0"/>
                </a:schemeClr>
              </a:gs>
              <a:gs pos="50000">
                <a:schemeClr val="accent6"/>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pic>
        <p:nvPicPr>
          <p:cNvPr id="5" name="图片 4"/>
          <p:cNvPicPr>
            <a:picLocks noChangeAspect="1"/>
          </p:cNvPicPr>
          <p:nvPr userDrawn="1"/>
        </p:nvPicPr>
        <p:blipFill>
          <a:blip r:embed="rId2"/>
          <a:srcRect/>
          <a:stretch>
            <a:fillRect/>
          </a:stretch>
        </p:blipFill>
        <p:spPr bwMode="auto">
          <a:xfrm>
            <a:off x="0" y="0"/>
            <a:ext cx="12192000" cy="811213"/>
          </a:xfrm>
          <a:prstGeom prst="rect">
            <a:avLst/>
          </a:prstGeom>
          <a:noFill/>
          <a:ln w="9525">
            <a:noFill/>
            <a:miter lim="800000"/>
            <a:headEnd/>
            <a:tailEnd/>
          </a:ln>
        </p:spPr>
      </p:pic>
      <p:pic>
        <p:nvPicPr>
          <p:cNvPr id="6" name="图片 5"/>
          <p:cNvPicPr>
            <a:picLocks noChangeAspect="1"/>
          </p:cNvPicPr>
          <p:nvPr userDrawn="1"/>
        </p:nvPicPr>
        <p:blipFill>
          <a:blip r:embed="rId3"/>
          <a:srcRect/>
          <a:stretch>
            <a:fillRect/>
          </a:stretch>
        </p:blipFill>
        <p:spPr bwMode="auto">
          <a:xfrm>
            <a:off x="8116888" y="125413"/>
            <a:ext cx="2401887" cy="479425"/>
          </a:xfrm>
          <a:prstGeom prst="rect">
            <a:avLst/>
          </a:prstGeom>
          <a:noFill/>
          <a:ln w="9525">
            <a:noFill/>
            <a:miter lim="800000"/>
            <a:headEnd/>
            <a:tailEnd/>
          </a:ln>
        </p:spPr>
      </p:pic>
      <p:sp>
        <p:nvSpPr>
          <p:cNvPr id="4" name="标题 3"/>
          <p:cNvSpPr>
            <a:spLocks noGrp="1"/>
          </p:cNvSpPr>
          <p:nvPr>
            <p:ph type="title"/>
          </p:nvPr>
        </p:nvSpPr>
        <p:spPr>
          <a:xfrm>
            <a:off x="508001" y="2755588"/>
            <a:ext cx="11176000" cy="673412"/>
          </a:xfrm>
        </p:spPr>
        <p:txBody>
          <a:bodyPr/>
          <a:lstStyle>
            <a:lvl1pPr algn="ctr">
              <a:defRPr>
                <a:solidFill>
                  <a:schemeClr val="accent1"/>
                </a:solidFill>
                <a:latin typeface="+mj-ea"/>
                <a:ea typeface="+mj-ea"/>
              </a:defRPr>
            </a:lvl1pPr>
          </a:lstStyle>
          <a:p>
            <a:r>
              <a:rPr lang="en-US" altLang="zh-CN" dirty="0" smtClean="0"/>
              <a:t>Click to edit Master title style</a:t>
            </a:r>
            <a:endParaRPr lang="zh-CN" altLang="en-US" dirty="0"/>
          </a:p>
        </p:txBody>
      </p:sp>
    </p:spTree>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_空白">
    <p:spTree>
      <p:nvGrpSpPr>
        <p:cNvPr id="1" name=""/>
        <p:cNvGrpSpPr/>
        <p:nvPr/>
      </p:nvGrpSpPr>
      <p:grpSpPr>
        <a:xfrm>
          <a:off x="0" y="0"/>
          <a:ext cx="0" cy="0"/>
          <a:chOff x="0" y="0"/>
          <a:chExt cx="0" cy="0"/>
        </a:xfrm>
      </p:grpSpPr>
      <p:pic>
        <p:nvPicPr>
          <p:cNvPr id="2" name="图片 3"/>
          <p:cNvPicPr>
            <a:picLocks noChangeAspect="1"/>
          </p:cNvPicPr>
          <p:nvPr userDrawn="1"/>
        </p:nvPicPr>
        <p:blipFill>
          <a:blip r:embed="rId2"/>
          <a:srcRect/>
          <a:stretch>
            <a:fillRect/>
          </a:stretch>
        </p:blipFill>
        <p:spPr bwMode="auto">
          <a:xfrm>
            <a:off x="0" y="3175"/>
            <a:ext cx="12192000" cy="723900"/>
          </a:xfrm>
          <a:prstGeom prst="rect">
            <a:avLst/>
          </a:prstGeom>
          <a:noFill/>
          <a:ln w="9525">
            <a:noFill/>
            <a:miter lim="800000"/>
            <a:headEnd/>
            <a:tailEnd/>
          </a:ln>
        </p:spPr>
      </p:pic>
      <p:pic>
        <p:nvPicPr>
          <p:cNvPr id="3" name="图片 4"/>
          <p:cNvPicPr>
            <a:picLocks noChangeAspect="1"/>
          </p:cNvPicPr>
          <p:nvPr userDrawn="1"/>
        </p:nvPicPr>
        <p:blipFill>
          <a:blip r:embed="rId3"/>
          <a:srcRect/>
          <a:stretch>
            <a:fillRect/>
          </a:stretch>
        </p:blipFill>
        <p:spPr bwMode="auto">
          <a:xfrm>
            <a:off x="8116888" y="125413"/>
            <a:ext cx="2401887" cy="479425"/>
          </a:xfrm>
          <a:prstGeom prst="rect">
            <a:avLst/>
          </a:prstGeom>
          <a:noFill/>
          <a:ln w="9525">
            <a:noFill/>
            <a:miter lim="800000"/>
            <a:headEnd/>
            <a:tailEnd/>
          </a:ln>
        </p:spPr>
      </p:pic>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仅标题_空白版式">
    <p:spTree>
      <p:nvGrpSpPr>
        <p:cNvPr id="1" name=""/>
        <p:cNvGrpSpPr/>
        <p:nvPr/>
      </p:nvGrpSpPr>
      <p:grpSpPr>
        <a:xfrm>
          <a:off x="0" y="0"/>
          <a:ext cx="0" cy="0"/>
          <a:chOff x="0" y="0"/>
          <a:chExt cx="0" cy="0"/>
        </a:xfrm>
      </p:grpSpPr>
      <p:sp>
        <p:nvSpPr>
          <p:cNvPr id="29" name="标题 1"/>
          <p:cNvSpPr>
            <a:spLocks noGrp="1"/>
          </p:cNvSpPr>
          <p:nvPr>
            <p:ph type="title"/>
          </p:nvPr>
        </p:nvSpPr>
        <p:spPr>
          <a:xfrm>
            <a:off x="508000" y="261987"/>
            <a:ext cx="9205687" cy="534527"/>
          </a:xfrm>
          <a:prstGeom prst="rect">
            <a:avLst/>
          </a:prstGeom>
        </p:spPr>
        <p:txBody>
          <a:bodyPr>
            <a:normAutofit/>
          </a:bodyPr>
          <a:lstStyle>
            <a:lvl1pPr>
              <a:defRPr sz="2400">
                <a:solidFill>
                  <a:schemeClr val="accent2"/>
                </a:solidFill>
                <a:latin typeface="+mj-ea"/>
                <a:ea typeface="+mj-ea"/>
              </a:defRPr>
            </a:lvl1pPr>
          </a:lstStyle>
          <a:p>
            <a:r>
              <a:rPr lang="en-US" altLang="zh-CN" dirty="0"/>
              <a:t>Click to edit Master title style</a:t>
            </a:r>
            <a:endParaRPr lang="zh-CN" altLang="en-US" dirty="0"/>
          </a:p>
        </p:txBody>
      </p:sp>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a:defRPr lang="zh-CN" altLang="en-US" sz="2400" dirty="0">
                <a:solidFill>
                  <a:schemeClr val="accent1"/>
                </a:solidFill>
                <a:latin typeface="+mj-ea"/>
                <a:ea typeface="+mj-ea"/>
              </a:defRPr>
            </a:lvl1pPr>
          </a:lstStyle>
          <a:p>
            <a:pPr lvl="0"/>
            <a:r>
              <a:rPr lang="en-US" altLang="zh-CN" dirty="0" smtClean="0"/>
              <a:t>Click to edit Master text styles</a:t>
            </a:r>
            <a:endParaRPr lang="en-US" altLang="zh-CN" dirty="0" smtClean="0"/>
          </a:p>
        </p:txBody>
      </p:sp>
      <p:sp>
        <p:nvSpPr>
          <p:cNvPr id="4" name="日期占位符 3"/>
          <p:cNvSpPr>
            <a:spLocks noGrp="1"/>
          </p:cNvSpPr>
          <p:nvPr>
            <p:ph type="dt" sz="half" idx="16"/>
          </p:nvPr>
        </p:nvSpPr>
        <p:spPr/>
        <p:txBody>
          <a:bodyPr/>
          <a:lstStyle>
            <a:lvl1pPr>
              <a:defRPr/>
            </a:lvl1pPr>
          </a:lstStyle>
          <a:p>
            <a:pPr>
              <a:defRPr/>
            </a:pPr>
            <a:fld id="{D9A28E94-611C-441D-BF35-D0E294369306}" type="datetimeFigureOut">
              <a:rPr lang="zh-CN" altLang="en-US"/>
            </a:fld>
            <a:endParaRPr lang="zh-CN" altLang="en-US"/>
          </a:p>
        </p:txBody>
      </p:sp>
      <p:sp>
        <p:nvSpPr>
          <p:cNvPr id="5" name="页脚占位符 4"/>
          <p:cNvSpPr>
            <a:spLocks noGrp="1"/>
          </p:cNvSpPr>
          <p:nvPr>
            <p:ph type="ftr" sz="quarter" idx="17"/>
          </p:nvPr>
        </p:nvSpPr>
        <p:spPr/>
        <p:txBody>
          <a:bodyPr/>
          <a:lstStyle>
            <a:lvl1pPr>
              <a:defRPr/>
            </a:lvl1pPr>
          </a:lstStyle>
          <a:p>
            <a:pPr>
              <a:defRPr/>
            </a:pPr>
            <a:endParaRPr lang="zh-CN" altLang="en-US"/>
          </a:p>
        </p:txBody>
      </p:sp>
      <p:sp>
        <p:nvSpPr>
          <p:cNvPr id="6" name="灯片编号占位符 5"/>
          <p:cNvSpPr>
            <a:spLocks noGrp="1"/>
          </p:cNvSpPr>
          <p:nvPr>
            <p:ph type="sldNum" sz="quarter" idx="18"/>
          </p:nvPr>
        </p:nvSpPr>
        <p:spPr/>
        <p:txBody>
          <a:bodyPr/>
          <a:lstStyle>
            <a:lvl1pPr>
              <a:defRPr/>
            </a:lvl1pPr>
          </a:lstStyle>
          <a:p>
            <a:pPr>
              <a:defRPr/>
            </a:pPr>
            <a:fld id="{F842DB28-9B9B-4177-9D0E-DA8FB987684B}" type="slidenum">
              <a:rPr lang="zh-CN" altLang="en-US"/>
            </a:fld>
            <a:endParaRPr lang="zh-CN" altLang="en-US"/>
          </a:p>
        </p:txBody>
      </p:sp>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1_大字提醒版式">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08000" y="2167467"/>
            <a:ext cx="11176000" cy="1693333"/>
          </a:xfrm>
        </p:spPr>
        <p:txBody>
          <a:bodyPr>
            <a:noAutofit/>
          </a:bodyPr>
          <a:lstStyle>
            <a:lvl1pPr marL="0" indent="0" algn="ctr">
              <a:buNone/>
              <a:defRPr sz="10665" spc="200" baseline="0">
                <a:solidFill>
                  <a:schemeClr val="accent1"/>
                </a:solidFill>
                <a:latin typeface="+mj-ea"/>
                <a:ea typeface="+mj-ea"/>
              </a:defRPr>
            </a:lvl1pPr>
            <a:lvl2pPr marL="457200" indent="0">
              <a:buNone/>
              <a:defRPr sz="8000"/>
            </a:lvl2pPr>
            <a:lvl3pPr marL="914400" indent="0">
              <a:buNone/>
              <a:defRPr sz="8000"/>
            </a:lvl3pPr>
            <a:lvl4pPr marL="1371600" indent="0">
              <a:buNone/>
              <a:defRPr sz="8000"/>
            </a:lvl4pPr>
            <a:lvl5pPr marL="1828800" indent="0">
              <a:buNone/>
              <a:defRPr sz="8000"/>
            </a:lvl5pPr>
          </a:lstStyle>
          <a:p>
            <a:pPr lvl="0"/>
            <a:r>
              <a:rPr lang="en-US" altLang="zh-CN" dirty="0" smtClean="0"/>
              <a:t>Click to edit Master text styles</a:t>
            </a:r>
            <a:endParaRPr lang="en-US" altLang="zh-CN" dirty="0" smtClean="0"/>
          </a:p>
        </p:txBody>
      </p:sp>
      <p:sp>
        <p:nvSpPr>
          <p:cNvPr id="9" name="文本占位符 8"/>
          <p:cNvSpPr>
            <a:spLocks noGrp="1"/>
          </p:cNvSpPr>
          <p:nvPr>
            <p:ph type="body" sz="quarter" idx="14"/>
          </p:nvPr>
        </p:nvSpPr>
        <p:spPr>
          <a:xfrm>
            <a:off x="508000" y="3911600"/>
            <a:ext cx="11176000" cy="643467"/>
          </a:xfrm>
        </p:spPr>
        <p:txBody>
          <a:bodyPr/>
          <a:lstStyle>
            <a:lvl1pPr marL="0" indent="0" algn="ctr">
              <a:buNone/>
              <a:defRPr>
                <a:solidFill>
                  <a:schemeClr val="accent2"/>
                </a:solidFill>
                <a:latin typeface="+mn-ea"/>
                <a:ea typeface="+mn-ea"/>
              </a:defRPr>
            </a:lvl1pPr>
          </a:lstStyle>
          <a:p>
            <a:pPr lvl="0"/>
            <a:r>
              <a:rPr lang="en-US" altLang="zh-CN" dirty="0" smtClean="0"/>
              <a:t>Click to edit Master text styles</a:t>
            </a:r>
            <a:endParaRPr lang="en-US" altLang="zh-CN" dirty="0" smtClean="0"/>
          </a:p>
        </p:txBody>
      </p:sp>
      <p:sp>
        <p:nvSpPr>
          <p:cNvPr id="7" name="标题 1"/>
          <p:cNvSpPr>
            <a:spLocks noGrp="1"/>
          </p:cNvSpPr>
          <p:nvPr>
            <p:ph type="title"/>
          </p:nvPr>
        </p:nvSpPr>
        <p:spPr>
          <a:xfrm>
            <a:off x="508000" y="261987"/>
            <a:ext cx="9205687" cy="534527"/>
          </a:xfrm>
          <a:prstGeom prst="rect">
            <a:avLst/>
          </a:prstGeom>
        </p:spPr>
        <p:txBody>
          <a:bodyPr>
            <a:normAutofit/>
          </a:bodyPr>
          <a:lstStyle>
            <a:lvl1pPr>
              <a:defRPr sz="2400">
                <a:solidFill>
                  <a:schemeClr val="accent2"/>
                </a:solidFill>
                <a:latin typeface="+mj-ea"/>
                <a:ea typeface="+mj-ea"/>
              </a:defRPr>
            </a:lvl1pPr>
          </a:lstStyle>
          <a:p>
            <a:r>
              <a:rPr lang="en-US" altLang="zh-CN" dirty="0"/>
              <a:t>Click to edit Master title style</a:t>
            </a:r>
            <a:endParaRPr lang="zh-CN" altLang="en-US" dirty="0"/>
          </a:p>
        </p:txBody>
      </p:sp>
      <p:sp>
        <p:nvSpPr>
          <p:cNvPr id="8" name="文本占位符 29"/>
          <p:cNvSpPr>
            <a:spLocks noGrp="1"/>
          </p:cNvSpPr>
          <p:nvPr>
            <p:ph type="body" sz="quarter" idx="15"/>
          </p:nvPr>
        </p:nvSpPr>
        <p:spPr>
          <a:xfrm>
            <a:off x="508000" y="1089847"/>
            <a:ext cx="5876925" cy="448668"/>
          </a:xfrm>
          <a:prstGeom prst="rect">
            <a:avLst/>
          </a:prstGeom>
        </p:spPr>
        <p:txBody>
          <a:bodyPr>
            <a:noAutofit/>
          </a:bodyPr>
          <a:lstStyle>
            <a:lvl1pPr>
              <a:defRPr lang="zh-CN" altLang="en-US" sz="2400" dirty="0">
                <a:solidFill>
                  <a:schemeClr val="accent1"/>
                </a:solidFill>
                <a:latin typeface="+mj-ea"/>
                <a:ea typeface="+mj-ea"/>
              </a:defRPr>
            </a:lvl1pPr>
          </a:lstStyle>
          <a:p>
            <a:pPr lvl="0"/>
            <a:r>
              <a:rPr lang="en-US" altLang="zh-CN" dirty="0" smtClean="0"/>
              <a:t>Click to edit Master text styles</a:t>
            </a:r>
            <a:endParaRPr lang="en-US" altLang="zh-CN" dirty="0" smtClean="0"/>
          </a:p>
        </p:txBody>
      </p:sp>
      <p:sp>
        <p:nvSpPr>
          <p:cNvPr id="6" name="日期占位符 3"/>
          <p:cNvSpPr>
            <a:spLocks noGrp="1"/>
          </p:cNvSpPr>
          <p:nvPr>
            <p:ph type="dt" sz="half" idx="16"/>
          </p:nvPr>
        </p:nvSpPr>
        <p:spPr/>
        <p:txBody>
          <a:bodyPr/>
          <a:lstStyle>
            <a:lvl1pPr>
              <a:defRPr/>
            </a:lvl1pPr>
          </a:lstStyle>
          <a:p>
            <a:pPr>
              <a:defRPr/>
            </a:pPr>
            <a:fld id="{5C056004-A8D0-482C-9461-B78BF0B4C8EA}" type="datetimeFigureOut">
              <a:rPr lang="zh-CN" altLang="en-US"/>
            </a:fld>
            <a:endParaRPr lang="zh-CN" altLang="en-US"/>
          </a:p>
        </p:txBody>
      </p:sp>
      <p:sp>
        <p:nvSpPr>
          <p:cNvPr id="10" name="页脚占位符 4"/>
          <p:cNvSpPr>
            <a:spLocks noGrp="1"/>
          </p:cNvSpPr>
          <p:nvPr>
            <p:ph type="ftr" sz="quarter" idx="17"/>
          </p:nvPr>
        </p:nvSpPr>
        <p:spPr/>
        <p:txBody>
          <a:bodyPr/>
          <a:lstStyle>
            <a:lvl1pPr>
              <a:defRPr/>
            </a:lvl1pPr>
          </a:lstStyle>
          <a:p>
            <a:pPr>
              <a:defRPr/>
            </a:pPr>
            <a:endParaRPr lang="zh-CN" altLang="en-US"/>
          </a:p>
        </p:txBody>
      </p:sp>
      <p:sp>
        <p:nvSpPr>
          <p:cNvPr id="11" name="灯片编号占位符 5"/>
          <p:cNvSpPr>
            <a:spLocks noGrp="1"/>
          </p:cNvSpPr>
          <p:nvPr>
            <p:ph type="sldNum" sz="quarter" idx="18"/>
          </p:nvPr>
        </p:nvSpPr>
        <p:spPr/>
        <p:txBody>
          <a:bodyPr/>
          <a:lstStyle>
            <a:lvl1pPr>
              <a:defRPr/>
            </a:lvl1pPr>
          </a:lstStyle>
          <a:p>
            <a:pPr>
              <a:defRPr/>
            </a:pPr>
            <a:fld id="{F7391D33-CF18-4146-9091-02E5AA5FB859}" type="slidenum">
              <a:rPr lang="zh-CN" altLang="en-US"/>
            </a:fld>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C2A9EAA-35A9-4D03-A873-6025C16765B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1189576-4791-4D73-B233-FF8FA7D1C9B9}" type="slidenum">
              <a:rPr lang="zh-CN" altLang="en-US"/>
            </a:fld>
            <a:endParaRPr lang="zh-CN" altLang="en-US"/>
          </a:p>
        </p:txBody>
      </p:sp>
    </p:spTree>
  </p:cSld>
  <p:clrMapOvr>
    <a:masterClrMapping/>
  </p:clrMapOvr>
  <p:transition spd="slow">
    <p:wipe/>
  </p:transition>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1_自由版式">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 name="内容占位符 2"/>
          <p:cNvSpPr>
            <a:spLocks noGrp="1"/>
          </p:cNvSpPr>
          <p:nvPr>
            <p:ph sz="quarter" idx="17"/>
          </p:nvPr>
        </p:nvSpPr>
        <p:spPr>
          <a:xfrm>
            <a:off x="479885" y="1819276"/>
            <a:ext cx="11218863" cy="4397375"/>
          </a:xfrm>
          <a:prstGeom prst="rect">
            <a:avLst/>
          </a:prstGeom>
        </p:spPr>
        <p:txBody>
          <a:bodyPr/>
          <a:lstStyle>
            <a:lvl1pPr marL="0" indent="0">
              <a:buNone/>
              <a:defRPr sz="2000">
                <a:latin typeface="+mn-ea"/>
                <a:ea typeface="+mn-ea"/>
              </a:defRPr>
            </a:lvl1pPr>
            <a:lvl2pPr marL="457200" indent="0">
              <a:buNone/>
              <a:defRPr sz="2000">
                <a:latin typeface="+mn-ea"/>
                <a:ea typeface="+mn-ea"/>
              </a:defRPr>
            </a:lvl2pPr>
            <a:lvl3pPr marL="914400" indent="0">
              <a:buNone/>
              <a:defRPr sz="2000">
                <a:latin typeface="+mn-ea"/>
                <a:ea typeface="+mn-ea"/>
              </a:defRPr>
            </a:lvl3pPr>
            <a:lvl4pPr marL="1371600" indent="0">
              <a:buNone/>
              <a:defRPr sz="2000">
                <a:latin typeface="+mn-ea"/>
                <a:ea typeface="+mn-ea"/>
              </a:defRPr>
            </a:lvl4pPr>
            <a:lvl5pPr marL="1828800" indent="0">
              <a:buNone/>
              <a:defRPr sz="2000">
                <a:latin typeface="+mn-ea"/>
                <a:ea typeface="+mn-ea"/>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8"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5" name="日期占位符 3"/>
          <p:cNvSpPr>
            <a:spLocks noGrp="1"/>
          </p:cNvSpPr>
          <p:nvPr>
            <p:ph type="dt" sz="half" idx="18"/>
          </p:nvPr>
        </p:nvSpPr>
        <p:spPr/>
        <p:txBody>
          <a:bodyPr/>
          <a:lstStyle>
            <a:lvl1pPr>
              <a:defRPr/>
            </a:lvl1pPr>
          </a:lstStyle>
          <a:p>
            <a:pPr>
              <a:defRPr/>
            </a:pPr>
            <a:fld id="{73F0D84C-E104-43D5-A08F-F9F2E272DFD2}" type="datetimeFigureOut">
              <a:rPr lang="zh-CN" altLang="en-US"/>
            </a:fld>
            <a:endParaRPr lang="zh-CN" altLang="en-US"/>
          </a:p>
        </p:txBody>
      </p:sp>
      <p:sp>
        <p:nvSpPr>
          <p:cNvPr id="6" name="页脚占位符 4"/>
          <p:cNvSpPr>
            <a:spLocks noGrp="1"/>
          </p:cNvSpPr>
          <p:nvPr>
            <p:ph type="ftr" sz="quarter" idx="19"/>
          </p:nvPr>
        </p:nvSpPr>
        <p:spPr/>
        <p:txBody>
          <a:bodyPr/>
          <a:lstStyle>
            <a:lvl1pPr>
              <a:defRPr/>
            </a:lvl1pPr>
          </a:lstStyle>
          <a:p>
            <a:pPr>
              <a:defRPr/>
            </a:pPr>
            <a:endParaRPr lang="zh-CN" altLang="en-US"/>
          </a:p>
        </p:txBody>
      </p:sp>
      <p:sp>
        <p:nvSpPr>
          <p:cNvPr id="7" name="灯片编号占位符 5"/>
          <p:cNvSpPr>
            <a:spLocks noGrp="1"/>
          </p:cNvSpPr>
          <p:nvPr>
            <p:ph type="sldNum" sz="quarter" idx="20"/>
          </p:nvPr>
        </p:nvSpPr>
        <p:spPr/>
        <p:txBody>
          <a:bodyPr/>
          <a:lstStyle>
            <a:lvl1pPr>
              <a:defRPr/>
            </a:lvl1pPr>
          </a:lstStyle>
          <a:p>
            <a:pPr>
              <a:defRPr/>
            </a:pPr>
            <a:fld id="{B3252A68-BDC4-4C46-86B9-95CD340EE36B}" type="slidenum">
              <a:rPr lang="zh-CN" altLang="en-US"/>
            </a:fld>
            <a:endParaRPr lang="zh-CN" altLang="en-US"/>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1_自由版式0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 name="内容占位符 2"/>
          <p:cNvSpPr>
            <a:spLocks noGrp="1"/>
          </p:cNvSpPr>
          <p:nvPr>
            <p:ph sz="quarter" idx="17"/>
          </p:nvPr>
        </p:nvSpPr>
        <p:spPr>
          <a:xfrm>
            <a:off x="479885" y="1819276"/>
            <a:ext cx="5463715" cy="4397375"/>
          </a:xfrm>
          <a:prstGeom prst="rect">
            <a:avLst/>
          </a:prstGeom>
        </p:spPr>
        <p:txBody>
          <a:bodyPr/>
          <a:lstStyle>
            <a:lvl1pPr marL="0" indent="0">
              <a:buNone/>
              <a:defRPr sz="2000">
                <a:latin typeface="+mn-ea"/>
                <a:ea typeface="+mn-ea"/>
              </a:defRPr>
            </a:lvl1pPr>
            <a:lvl2pPr marL="457200" indent="0">
              <a:buNone/>
              <a:defRPr sz="2000">
                <a:latin typeface="+mn-ea"/>
                <a:ea typeface="+mn-ea"/>
              </a:defRPr>
            </a:lvl2pPr>
            <a:lvl3pPr marL="914400" indent="0">
              <a:buNone/>
              <a:defRPr sz="2000">
                <a:latin typeface="+mn-ea"/>
                <a:ea typeface="+mn-ea"/>
              </a:defRPr>
            </a:lvl3pPr>
            <a:lvl4pPr marL="1371600" indent="0">
              <a:buNone/>
              <a:defRPr sz="2000">
                <a:latin typeface="+mn-ea"/>
                <a:ea typeface="+mn-ea"/>
              </a:defRPr>
            </a:lvl4pPr>
            <a:lvl5pPr marL="1828800" indent="0">
              <a:buNone/>
              <a:defRPr sz="2000">
                <a:latin typeface="+mn-ea"/>
                <a:ea typeface="+mn-ea"/>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8" name="内容占位符 2"/>
          <p:cNvSpPr>
            <a:spLocks noGrp="1"/>
          </p:cNvSpPr>
          <p:nvPr>
            <p:ph sz="quarter" idx="18"/>
          </p:nvPr>
        </p:nvSpPr>
        <p:spPr>
          <a:xfrm>
            <a:off x="6220285" y="1819276"/>
            <a:ext cx="5463715" cy="4397375"/>
          </a:xfrm>
          <a:prstGeom prst="rect">
            <a:avLst/>
          </a:prstGeom>
        </p:spPr>
        <p:txBody>
          <a:bodyPr/>
          <a:lstStyle>
            <a:lvl1pPr marL="0" indent="0">
              <a:buNone/>
              <a:defRPr sz="2000">
                <a:latin typeface="+mn-ea"/>
                <a:ea typeface="+mn-ea"/>
              </a:defRPr>
            </a:lvl1pPr>
            <a:lvl2pPr marL="457200" indent="0">
              <a:buNone/>
              <a:defRPr sz="2000">
                <a:latin typeface="+mn-ea"/>
                <a:ea typeface="+mn-ea"/>
              </a:defRPr>
            </a:lvl2pPr>
            <a:lvl3pPr marL="914400" indent="0">
              <a:buNone/>
              <a:defRPr sz="2000">
                <a:latin typeface="+mn-ea"/>
                <a:ea typeface="+mn-ea"/>
              </a:defRPr>
            </a:lvl3pPr>
            <a:lvl4pPr marL="1371600" indent="0">
              <a:buNone/>
              <a:defRPr sz="2000">
                <a:latin typeface="+mn-ea"/>
                <a:ea typeface="+mn-ea"/>
              </a:defRPr>
            </a:lvl4pPr>
            <a:lvl5pPr marL="1828800" indent="0">
              <a:buNone/>
              <a:defRPr sz="2000">
                <a:latin typeface="+mn-ea"/>
                <a:ea typeface="+mn-ea"/>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9"/>
          </p:nvPr>
        </p:nvSpPr>
        <p:spPr/>
        <p:txBody>
          <a:bodyPr/>
          <a:lstStyle>
            <a:lvl1pPr>
              <a:defRPr/>
            </a:lvl1pPr>
          </a:lstStyle>
          <a:p>
            <a:pPr>
              <a:defRPr/>
            </a:pPr>
            <a:fld id="{05EA589C-0715-437A-BEB0-FF600CE5DC2A}" type="datetimeFigureOut">
              <a:rPr lang="zh-CN" altLang="en-US"/>
            </a:fld>
            <a:endParaRPr lang="zh-CN" altLang="en-US"/>
          </a:p>
        </p:txBody>
      </p:sp>
      <p:sp>
        <p:nvSpPr>
          <p:cNvPr id="7" name="页脚占位符 4"/>
          <p:cNvSpPr>
            <a:spLocks noGrp="1"/>
          </p:cNvSpPr>
          <p:nvPr>
            <p:ph type="ftr" sz="quarter" idx="20"/>
          </p:nvPr>
        </p:nvSpPr>
        <p:spPr/>
        <p:txBody>
          <a:bodyPr/>
          <a:lstStyle>
            <a:lvl1pPr>
              <a:defRPr/>
            </a:lvl1pPr>
          </a:lstStyle>
          <a:p>
            <a:pPr>
              <a:defRPr/>
            </a:pPr>
            <a:endParaRPr lang="zh-CN" altLang="en-US"/>
          </a:p>
        </p:txBody>
      </p:sp>
      <p:sp>
        <p:nvSpPr>
          <p:cNvPr id="10" name="灯片编号占位符 5"/>
          <p:cNvSpPr>
            <a:spLocks noGrp="1"/>
          </p:cNvSpPr>
          <p:nvPr>
            <p:ph type="sldNum" sz="quarter" idx="21"/>
          </p:nvPr>
        </p:nvSpPr>
        <p:spPr/>
        <p:txBody>
          <a:bodyPr/>
          <a:lstStyle>
            <a:lvl1pPr>
              <a:defRPr/>
            </a:lvl1pPr>
          </a:lstStyle>
          <a:p>
            <a:pPr>
              <a:defRPr/>
            </a:pPr>
            <a:fld id="{C8F46CB5-9E5D-4341-A4E2-5CF4A4B6E1EC}" type="slidenum">
              <a:rPr lang="zh-CN" altLang="en-US"/>
            </a:fld>
            <a:endParaRPr lang="zh-CN" altLang="en-US"/>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图_左图右文">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1" y="1785257"/>
            <a:ext cx="5443539" cy="4398057"/>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文本占位符 30"/>
          <p:cNvSpPr>
            <a:spLocks noGrp="1"/>
          </p:cNvSpPr>
          <p:nvPr>
            <p:ph type="body" sz="quarter" idx="14"/>
          </p:nvPr>
        </p:nvSpPr>
        <p:spPr>
          <a:xfrm>
            <a:off x="6240463" y="1785257"/>
            <a:ext cx="5443537" cy="4412343"/>
          </a:xfrm>
          <a:prstGeom prst="rect">
            <a:avLst/>
          </a:prstGeom>
        </p:spPr>
        <p:txBody>
          <a:bodyPr/>
          <a:lstStyle>
            <a:lvl1pPr marL="0" indent="457200">
              <a:lnSpc>
                <a:spcPct val="150000"/>
              </a:lnSpc>
              <a:buNone/>
              <a:defRPr sz="2000">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zh-CN" altLang="en-US" smtClean="0"/>
              <a:t>单击此处编辑母版文本样式</a:t>
            </a:r>
            <a:endParaRPr lang="zh-CN" altLang="en-US"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1F163B10-4C72-4EA4-A28F-F2F5D377FD01}"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630D09BF-99AE-4EA6-AED9-58C7D01384B2}" type="slidenum">
              <a:rPr lang="zh-CN" altLang="en-US"/>
            </a:fld>
            <a:endParaRPr lang="zh-CN" altLang="en-US"/>
          </a:p>
        </p:txBody>
      </p:sp>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图_右图左文">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6240461" y="1785257"/>
            <a:ext cx="5443539" cy="4398057"/>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1785257"/>
            <a:ext cx="5443537" cy="4412343"/>
          </a:xfrm>
          <a:prstGeom prst="rect">
            <a:avLst/>
          </a:prstGeom>
        </p:spPr>
        <p:txBody>
          <a:bodyPr/>
          <a:lstStyle>
            <a:lvl1pPr marL="0" indent="457200">
              <a:lnSpc>
                <a:spcPct val="150000"/>
              </a:lnSpc>
              <a:buNone/>
              <a:defRPr sz="2000">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zh-CN" altLang="en-US" smtClean="0"/>
              <a:t>单击此处编辑母版文本样式</a:t>
            </a:r>
            <a:endParaRPr lang="zh-CN" altLang="en-US"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686D339F-9397-4C49-AA42-8203CEFDFE9A}"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20B2CF8E-A60F-4FC1-B37B-34B8455214B9}" type="slidenum">
              <a:rPr lang="zh-CN" altLang="en-US"/>
            </a:fld>
            <a:endParaRPr lang="zh-CN" altLang="en-US"/>
          </a:p>
        </p:txBody>
      </p:sp>
    </p:spTree>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图_上图下文">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5"/>
            <a:ext cx="11176000" cy="352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5413829"/>
            <a:ext cx="11176000" cy="78377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D3AC79D7-AE49-4A69-B9BC-E82060EF1E05}"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AFCFA49F-5E68-4CAF-B44A-9DA848F0BF9C}" type="slidenum">
              <a:rPr lang="zh-CN" altLang="en-US"/>
            </a:fld>
            <a:endParaRPr lang="zh-CN" altLang="en-US"/>
          </a:p>
        </p:txBody>
      </p:sp>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图_下图上文">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2688651"/>
            <a:ext cx="11176000" cy="3528000"/>
          </a:xfrm>
          <a:prstGeom prst="rect">
            <a:avLst/>
          </a:prstGeom>
        </p:spPr>
        <p:txBody>
          <a:bodyPr rtlCol="0">
            <a:normAutofit/>
          </a:bodyPr>
          <a:lstStyle>
            <a:lvl1pPr>
              <a:defRPr>
                <a:latin typeface="+mn-ea"/>
                <a:ea typeface="+mn-ea"/>
              </a:defRPr>
            </a:lvl1p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1819276"/>
            <a:ext cx="11176000" cy="78377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A3724C43-30E4-4F84-90A9-3265EFEBD246}"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8BC1E854-9547-45C1-90F9-A2B883006ADC}" type="slidenum">
              <a:rPr lang="zh-CN" altLang="en-US"/>
            </a:fld>
            <a:endParaRPr lang="zh-CN" altLang="en-US"/>
          </a:p>
        </p:txBody>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图_独图浮文">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5"/>
            <a:ext cx="11176000"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5443325"/>
            <a:ext cx="11176000" cy="783771"/>
          </a:xfrm>
          <a:prstGeom prst="rect">
            <a:avLst/>
          </a:prstGeom>
          <a:solidFill>
            <a:srgbClr val="FFFFFF">
              <a:alpha val="69804"/>
            </a:srgb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E09F2C4B-AEFE-42B6-A6F9-95FABD59F13D}"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37D9C360-D55A-45C7-A51C-4493E23E6D06}" type="slidenum">
              <a:rPr lang="zh-CN" altLang="en-US"/>
            </a:fld>
            <a:endParaRPr lang="zh-CN" altLang="en-US"/>
          </a:p>
        </p:txBody>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图_独图浮文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5"/>
            <a:ext cx="11176000"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1820333"/>
            <a:ext cx="11176000" cy="783771"/>
          </a:xfrm>
          <a:prstGeom prst="rect">
            <a:avLst/>
          </a:prstGeom>
          <a:solidFill>
            <a:srgbClr val="FFFFFF">
              <a:alpha val="69804"/>
            </a:srgb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67E6B756-616B-4D3A-95FE-DE134AD56292}"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7D8DFA6B-EDFA-4E72-BE3B-C869FE1CA4FC}" type="slidenum">
              <a:rPr lang="zh-CN" altLang="en-US"/>
            </a:fld>
            <a:endParaRPr lang="zh-CN" altLang="en-US"/>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图_独图附标题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5"/>
            <a:ext cx="11176000"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7217381" y="1819275"/>
            <a:ext cx="4466619" cy="544519"/>
          </a:xfrm>
          <a:prstGeom prst="rect">
            <a:avLst/>
          </a:prstGeom>
          <a:solidFill>
            <a:srgbClr val="FFFFFF">
              <a:alpha val="69804"/>
            </a:srgbClr>
          </a:solidFill>
        </p:spPr>
        <p:txBody>
          <a:bodyPr/>
          <a:lstStyle>
            <a:lvl1pPr marL="0" indent="0" algn="ctr">
              <a:lnSpc>
                <a:spcPct val="125000"/>
              </a:lnSpc>
              <a:spcBef>
                <a:spcPts val="0"/>
              </a:spcBef>
              <a:buNone/>
              <a:defRPr sz="2400">
                <a:latin typeface="+mj-ea"/>
                <a:ea typeface="+mj-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5B806CB8-7B57-44B7-B508-F3F5BD599415}"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41BF6ADC-0802-4D51-8833-6DD5BCBDAC37}" type="slidenum">
              <a:rPr lang="zh-CN" altLang="en-US"/>
            </a:fld>
            <a:endParaRPr lang="zh-CN" altLang="en-US"/>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图_独图附标题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5"/>
            <a:ext cx="11176000"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5672132"/>
            <a:ext cx="4466619" cy="544519"/>
          </a:xfrm>
          <a:prstGeom prst="rect">
            <a:avLst/>
          </a:prstGeom>
          <a:solidFill>
            <a:srgbClr val="FFFFFF">
              <a:alpha val="69804"/>
            </a:srgbClr>
          </a:solidFill>
        </p:spPr>
        <p:txBody>
          <a:bodyPr/>
          <a:lstStyle>
            <a:lvl1pPr marL="0" indent="0" algn="ctr">
              <a:lnSpc>
                <a:spcPct val="125000"/>
              </a:lnSpc>
              <a:spcBef>
                <a:spcPts val="0"/>
              </a:spcBef>
              <a:buNone/>
              <a:defRPr sz="2400">
                <a:latin typeface="+mj-ea"/>
                <a:ea typeface="+mj-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46C57079-F818-4B30-A47E-79EA21D10A3B}"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0AD80413-1BF0-4FA2-A128-923D0F0790C3}" type="slidenum">
              <a:rPr lang="zh-CN" altLang="en-US"/>
            </a:fld>
            <a:endParaRPr lang="zh-CN" alt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8F5F0D90-8108-4D39-956D-A3F9F7D574D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81D6409-F918-422D-9247-E5ACF9260CB3}" type="slidenum">
              <a:rPr lang="zh-CN" altLang="en-US"/>
            </a:fld>
            <a:endParaRPr lang="zh-CN" altLang="en-US"/>
          </a:p>
        </p:txBody>
      </p:sp>
    </p:spTree>
  </p:cSld>
  <p:clrMapOvr>
    <a:masterClrMapping/>
  </p:clrMapOvr>
  <p:transition spd="slow">
    <p:wipe/>
  </p:transition>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图_独图附标题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2150533"/>
            <a:ext cx="11176000" cy="4066116"/>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3864581" y="1666876"/>
            <a:ext cx="4466619" cy="483659"/>
          </a:xfrm>
          <a:prstGeom prst="rect">
            <a:avLst/>
          </a:prstGeom>
          <a:noFill/>
        </p:spPr>
        <p:txBody>
          <a:bodyPr/>
          <a:lstStyle>
            <a:lvl1pPr marL="0" indent="0" algn="ctr">
              <a:lnSpc>
                <a:spcPct val="125000"/>
              </a:lnSpc>
              <a:spcBef>
                <a:spcPts val="0"/>
              </a:spcBef>
              <a:buNone/>
              <a:defRPr sz="1865">
                <a:latin typeface="+mj-ea"/>
                <a:ea typeface="+mj-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9"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6" name="日期占位符 3"/>
          <p:cNvSpPr>
            <a:spLocks noGrp="1"/>
          </p:cNvSpPr>
          <p:nvPr>
            <p:ph type="dt" sz="half" idx="16"/>
          </p:nvPr>
        </p:nvSpPr>
        <p:spPr/>
        <p:txBody>
          <a:bodyPr/>
          <a:lstStyle>
            <a:lvl1pPr>
              <a:defRPr/>
            </a:lvl1pPr>
          </a:lstStyle>
          <a:p>
            <a:pPr>
              <a:defRPr/>
            </a:pPr>
            <a:fld id="{4315AFDF-CA8B-4773-94D6-59592190C536}" type="datetimeFigureOut">
              <a:rPr lang="zh-CN" altLang="en-US"/>
            </a:fld>
            <a:endParaRPr lang="zh-CN" altLang="en-US"/>
          </a:p>
        </p:txBody>
      </p:sp>
      <p:sp>
        <p:nvSpPr>
          <p:cNvPr id="7" name="页脚占位符 4"/>
          <p:cNvSpPr>
            <a:spLocks noGrp="1"/>
          </p:cNvSpPr>
          <p:nvPr>
            <p:ph type="ftr" sz="quarter" idx="17"/>
          </p:nvPr>
        </p:nvSpPr>
        <p:spPr/>
        <p:txBody>
          <a:bodyPr/>
          <a:lstStyle>
            <a:lvl1pPr>
              <a:defRPr/>
            </a:lvl1pPr>
          </a:lstStyle>
          <a:p>
            <a:pPr>
              <a:defRPr/>
            </a:pPr>
            <a:endParaRPr lang="zh-CN" altLang="en-US"/>
          </a:p>
        </p:txBody>
      </p:sp>
      <p:sp>
        <p:nvSpPr>
          <p:cNvPr id="8" name="灯片编号占位符 5"/>
          <p:cNvSpPr>
            <a:spLocks noGrp="1"/>
          </p:cNvSpPr>
          <p:nvPr>
            <p:ph type="sldNum" sz="quarter" idx="18"/>
          </p:nvPr>
        </p:nvSpPr>
        <p:spPr/>
        <p:txBody>
          <a:bodyPr/>
          <a:lstStyle>
            <a:lvl1pPr>
              <a:defRPr/>
            </a:lvl1pPr>
          </a:lstStyle>
          <a:p>
            <a:pPr>
              <a:defRPr/>
            </a:pPr>
            <a:fld id="{78259F5F-ECCB-49FC-B59C-40E86A108904}" type="slidenum">
              <a:rPr lang="zh-CN" altLang="en-US"/>
            </a:fld>
            <a:endParaRPr lang="zh-CN" altLang="en-US"/>
          </a:p>
        </p:txBody>
      </p:sp>
    </p:spTree>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图_附短文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3322815"/>
            <a:ext cx="5442857" cy="288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1819273"/>
            <a:ext cx="11176000" cy="142537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33" name="图片占位符 28"/>
          <p:cNvSpPr>
            <a:spLocks noGrp="1"/>
          </p:cNvSpPr>
          <p:nvPr>
            <p:ph type="pic" sz="quarter" idx="17"/>
          </p:nvPr>
        </p:nvSpPr>
        <p:spPr>
          <a:xfrm>
            <a:off x="6241144" y="3322815"/>
            <a:ext cx="5442857" cy="288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4" name="文本占位符 27"/>
          <p:cNvSpPr>
            <a:spLocks noGrp="1"/>
          </p:cNvSpPr>
          <p:nvPr>
            <p:ph type="body" sz="quarter" idx="18"/>
          </p:nvPr>
        </p:nvSpPr>
        <p:spPr>
          <a:xfrm>
            <a:off x="494907" y="5871399"/>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5" name="文本占位符 27"/>
          <p:cNvSpPr>
            <a:spLocks noGrp="1"/>
          </p:cNvSpPr>
          <p:nvPr>
            <p:ph type="body" sz="quarter" idx="20"/>
          </p:nvPr>
        </p:nvSpPr>
        <p:spPr>
          <a:xfrm>
            <a:off x="6241143" y="5871399"/>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800BC183-AA5A-433A-8A68-844253EF4209}"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1251F4D6-C618-45E9-B67B-DE04817837F9}" type="slidenum">
              <a:rPr lang="zh-CN" altLang="en-US"/>
            </a:fld>
            <a:endParaRPr lang="zh-CN" altLang="en-US"/>
          </a:p>
        </p:txBody>
      </p:sp>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图_附短文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8519"/>
            <a:ext cx="5442857" cy="288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508000" y="4791280"/>
            <a:ext cx="11176000" cy="142537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33" name="图片占位符 28"/>
          <p:cNvSpPr>
            <a:spLocks noGrp="1"/>
          </p:cNvSpPr>
          <p:nvPr>
            <p:ph type="pic" sz="quarter" idx="17"/>
          </p:nvPr>
        </p:nvSpPr>
        <p:spPr>
          <a:xfrm>
            <a:off x="6241144" y="1818519"/>
            <a:ext cx="5442857" cy="288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4" name="文本占位符 27"/>
          <p:cNvSpPr>
            <a:spLocks noGrp="1"/>
          </p:cNvSpPr>
          <p:nvPr>
            <p:ph type="body" sz="quarter" idx="18"/>
          </p:nvPr>
        </p:nvSpPr>
        <p:spPr>
          <a:xfrm>
            <a:off x="494907" y="4367101"/>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5" name="文本占位符 27"/>
          <p:cNvSpPr>
            <a:spLocks noGrp="1"/>
          </p:cNvSpPr>
          <p:nvPr>
            <p:ph type="body" sz="quarter" idx="20"/>
          </p:nvPr>
        </p:nvSpPr>
        <p:spPr>
          <a:xfrm>
            <a:off x="6241143" y="4367101"/>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FD1D4322-6026-4ED3-ABCA-38FBA15C677B}"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C73C9A1D-53A7-4814-AE8D-B716F64432A5}" type="slidenum">
              <a:rPr lang="zh-CN" altLang="en-US"/>
            </a:fld>
            <a:endParaRPr lang="zh-CN" altLang="en-US"/>
          </a:p>
        </p:txBody>
      </p:sp>
    </p:spTree>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图_附短文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1" y="1819276"/>
            <a:ext cx="3600000"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8585199" y="1819275"/>
            <a:ext cx="3084052"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33" name="图片占位符 28"/>
          <p:cNvSpPr>
            <a:spLocks noGrp="1"/>
          </p:cNvSpPr>
          <p:nvPr>
            <p:ph type="pic" sz="quarter" idx="17"/>
          </p:nvPr>
        </p:nvSpPr>
        <p:spPr>
          <a:xfrm>
            <a:off x="4343832" y="1819275"/>
            <a:ext cx="4038167"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4" name="文本占位符 27"/>
          <p:cNvSpPr>
            <a:spLocks noGrp="1"/>
          </p:cNvSpPr>
          <p:nvPr>
            <p:ph type="body" sz="quarter" idx="18"/>
          </p:nvPr>
        </p:nvSpPr>
        <p:spPr>
          <a:xfrm>
            <a:off x="494907" y="5871399"/>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5" name="文本占位符 27"/>
          <p:cNvSpPr>
            <a:spLocks noGrp="1"/>
          </p:cNvSpPr>
          <p:nvPr>
            <p:ph type="body" sz="quarter" idx="20"/>
          </p:nvPr>
        </p:nvSpPr>
        <p:spPr>
          <a:xfrm>
            <a:off x="4353359" y="5871399"/>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1DB2BD2B-E06C-4657-BD8D-E14666257911}"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18281749-DCF9-44FA-815D-042587FC8398}" type="slidenum">
              <a:rPr lang="zh-CN" altLang="en-US"/>
            </a:fld>
            <a:endParaRPr lang="zh-CN" altLang="en-US"/>
          </a:p>
        </p:txBody>
      </p:sp>
    </p:spTree>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图_附短文4">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6"/>
            <a:ext cx="7636932" cy="202459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8331201" y="1819275"/>
            <a:ext cx="3338051"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33" name="图片占位符 28"/>
          <p:cNvSpPr>
            <a:spLocks noGrp="1"/>
          </p:cNvSpPr>
          <p:nvPr>
            <p:ph type="pic" sz="quarter" idx="17"/>
          </p:nvPr>
        </p:nvSpPr>
        <p:spPr>
          <a:xfrm>
            <a:off x="508001" y="4047067"/>
            <a:ext cx="7670800" cy="2169583"/>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4" name="文本占位符 27"/>
          <p:cNvSpPr>
            <a:spLocks noGrp="1"/>
          </p:cNvSpPr>
          <p:nvPr>
            <p:ph type="body" sz="quarter" idx="18"/>
          </p:nvPr>
        </p:nvSpPr>
        <p:spPr>
          <a:xfrm>
            <a:off x="494907" y="3496733"/>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5" name="文本占位符 27"/>
          <p:cNvSpPr>
            <a:spLocks noGrp="1"/>
          </p:cNvSpPr>
          <p:nvPr>
            <p:ph type="body" sz="quarter" idx="20"/>
          </p:nvPr>
        </p:nvSpPr>
        <p:spPr>
          <a:xfrm>
            <a:off x="508000" y="5871399"/>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6FC42D42-0542-4C5A-B17C-481DA671FC6C}"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35B3AA31-7120-490E-8109-C2141FBDDB03}" type="slidenum">
              <a:rPr lang="zh-CN" altLang="en-US"/>
            </a:fld>
            <a:endParaRPr lang="zh-CN" altLang="en-US"/>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图_附短文5">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0" y="1819276"/>
            <a:ext cx="6112932"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文本占位符 30"/>
          <p:cNvSpPr>
            <a:spLocks noGrp="1"/>
          </p:cNvSpPr>
          <p:nvPr>
            <p:ph type="body" sz="quarter" idx="14"/>
          </p:nvPr>
        </p:nvSpPr>
        <p:spPr>
          <a:xfrm>
            <a:off x="6765299" y="4097868"/>
            <a:ext cx="4896000" cy="2118783"/>
          </a:xfrm>
          <a:prstGeom prst="rect">
            <a:avLst/>
          </a:prstGeom>
          <a:solidFill>
            <a:schemeClr val="accent1">
              <a:lumMod val="40000"/>
              <a:lumOff val="60000"/>
            </a:scheme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33" name="图片占位符 28"/>
          <p:cNvSpPr>
            <a:spLocks noGrp="1"/>
          </p:cNvSpPr>
          <p:nvPr>
            <p:ph type="pic" sz="quarter" idx="17"/>
          </p:nvPr>
        </p:nvSpPr>
        <p:spPr>
          <a:xfrm>
            <a:off x="6765299" y="1819276"/>
            <a:ext cx="4896000" cy="2109257"/>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4" name="文本占位符 27"/>
          <p:cNvSpPr>
            <a:spLocks noGrp="1"/>
          </p:cNvSpPr>
          <p:nvPr>
            <p:ph type="body" sz="quarter" idx="18"/>
          </p:nvPr>
        </p:nvSpPr>
        <p:spPr>
          <a:xfrm>
            <a:off x="494907" y="5871399"/>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5" name="文本占位符 27"/>
          <p:cNvSpPr>
            <a:spLocks noGrp="1"/>
          </p:cNvSpPr>
          <p:nvPr>
            <p:ph type="body" sz="quarter" idx="20"/>
          </p:nvPr>
        </p:nvSpPr>
        <p:spPr>
          <a:xfrm>
            <a:off x="6765299" y="3583281"/>
            <a:ext cx="1728000" cy="345252"/>
          </a:xfrm>
          <a:prstGeom prst="rect">
            <a:avLst/>
          </a:prstGeom>
          <a:solidFill>
            <a:srgbClr val="FFC000">
              <a:alpha val="69804"/>
            </a:srgbClr>
          </a:solidFill>
        </p:spPr>
        <p:txBody>
          <a:bodyPr>
            <a:noAutofit/>
          </a:bodyPr>
          <a:lstStyle>
            <a:lvl1pPr marL="0" indent="0" algn="ctr">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C2D6A3F4-C784-4343-A3ED-0D12A4D242B5}"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E68FEE21-1F9D-47A4-9D9F-B3BE6A05CBB7}" type="slidenum">
              <a:rPr lang="zh-CN" altLang="en-US"/>
            </a:fld>
            <a:endParaRPr lang="zh-CN" altLang="en-US"/>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图_附标题">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8001" y="1819275"/>
            <a:ext cx="5443539" cy="396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图片占位符 28"/>
          <p:cNvSpPr>
            <a:spLocks noGrp="1"/>
          </p:cNvSpPr>
          <p:nvPr>
            <p:ph type="pic" sz="quarter" idx="17"/>
          </p:nvPr>
        </p:nvSpPr>
        <p:spPr>
          <a:xfrm>
            <a:off x="6226629" y="1819275"/>
            <a:ext cx="5457371" cy="39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文本占位符 2"/>
          <p:cNvSpPr>
            <a:spLocks noGrp="1"/>
          </p:cNvSpPr>
          <p:nvPr>
            <p:ph type="body" sz="quarter" idx="18"/>
          </p:nvPr>
        </p:nvSpPr>
        <p:spPr>
          <a:xfrm>
            <a:off x="508000" y="5834963"/>
            <a:ext cx="5457825" cy="360000"/>
          </a:xfrm>
          <a:prstGeom prst="rect">
            <a:avLst/>
          </a:prstGeom>
        </p:spPr>
        <p:txBody>
          <a:bodyPr>
            <a:noAutofit/>
          </a:bodyPr>
          <a:lstStyle>
            <a:lvl1pPr marL="0" indent="0" algn="ctr">
              <a:lnSpc>
                <a:spcPct val="125000"/>
              </a:lnSpc>
              <a:spcBef>
                <a:spcPts val="0"/>
              </a:spcBef>
              <a:buNone/>
              <a:defRPr sz="1865">
                <a:latin typeface="+mn-ea"/>
                <a:ea typeface="+mn-ea"/>
              </a:defRPr>
            </a:lvl1pPr>
            <a:lvl2pPr marL="457200" indent="0">
              <a:lnSpc>
                <a:spcPct val="120000"/>
              </a:lnSpc>
              <a:spcBef>
                <a:spcPts val="0"/>
              </a:spcBef>
              <a:buNone/>
              <a:defRPr sz="2000"/>
            </a:lvl2pPr>
            <a:lvl3pPr marL="914400" indent="0">
              <a:lnSpc>
                <a:spcPct val="120000"/>
              </a:lnSpc>
              <a:spcBef>
                <a:spcPts val="0"/>
              </a:spcBef>
              <a:buNone/>
              <a:defRPr sz="2000"/>
            </a:lvl3pPr>
            <a:lvl4pPr marL="1371600" indent="0">
              <a:lnSpc>
                <a:spcPct val="120000"/>
              </a:lnSpc>
              <a:spcBef>
                <a:spcPts val="0"/>
              </a:spcBef>
              <a:buNone/>
              <a:defRPr sz="2000"/>
            </a:lvl4pPr>
            <a:lvl5pPr marL="1828800" indent="0">
              <a:lnSpc>
                <a:spcPct val="120000"/>
              </a:lnSpc>
              <a:spcBef>
                <a:spcPts val="0"/>
              </a:spcBef>
              <a:buNone/>
              <a:defRPr sz="2000"/>
            </a:lvl5pPr>
          </a:lstStyle>
          <a:p>
            <a:pPr lvl="0"/>
            <a:r>
              <a:rPr lang="zh-CN" altLang="en-US" smtClean="0"/>
              <a:t>单击此处编辑母版文本样式</a:t>
            </a:r>
            <a:endParaRPr lang="zh-CN" altLang="en-US" smtClean="0"/>
          </a:p>
        </p:txBody>
      </p:sp>
      <p:sp>
        <p:nvSpPr>
          <p:cNvPr id="34" name="文本占位符 2"/>
          <p:cNvSpPr>
            <a:spLocks noGrp="1"/>
          </p:cNvSpPr>
          <p:nvPr>
            <p:ph type="body" sz="quarter" idx="19"/>
          </p:nvPr>
        </p:nvSpPr>
        <p:spPr>
          <a:xfrm>
            <a:off x="6226176" y="5834963"/>
            <a:ext cx="5457825" cy="360000"/>
          </a:xfrm>
          <a:prstGeom prst="rect">
            <a:avLst/>
          </a:prstGeom>
        </p:spPr>
        <p:txBody>
          <a:bodyPr>
            <a:noAutofit/>
          </a:bodyPr>
          <a:lstStyle>
            <a:lvl1pPr marL="0" indent="0" algn="ctr">
              <a:lnSpc>
                <a:spcPct val="125000"/>
              </a:lnSpc>
              <a:spcBef>
                <a:spcPts val="0"/>
              </a:spcBef>
              <a:buNone/>
              <a:defRPr sz="1865">
                <a:latin typeface="+mn-ea"/>
                <a:ea typeface="+mn-ea"/>
              </a:defRPr>
            </a:lvl1pPr>
            <a:lvl2pPr marL="457200" indent="0">
              <a:lnSpc>
                <a:spcPct val="120000"/>
              </a:lnSpc>
              <a:spcBef>
                <a:spcPts val="0"/>
              </a:spcBef>
              <a:buNone/>
              <a:defRPr sz="2000"/>
            </a:lvl2pPr>
            <a:lvl3pPr marL="914400" indent="0">
              <a:lnSpc>
                <a:spcPct val="120000"/>
              </a:lnSpc>
              <a:spcBef>
                <a:spcPts val="0"/>
              </a:spcBef>
              <a:buNone/>
              <a:defRPr sz="2000"/>
            </a:lvl3pPr>
            <a:lvl4pPr marL="1371600" indent="0">
              <a:lnSpc>
                <a:spcPct val="120000"/>
              </a:lnSpc>
              <a:spcBef>
                <a:spcPts val="0"/>
              </a:spcBef>
              <a:buNone/>
              <a:defRPr sz="2000"/>
            </a:lvl4pPr>
            <a:lvl5pPr marL="1828800" indent="0">
              <a:lnSpc>
                <a:spcPct val="120000"/>
              </a:lnSpc>
              <a:spcBef>
                <a:spcPts val="0"/>
              </a:spcBef>
              <a:buNone/>
              <a:defRPr sz="2000"/>
            </a:lvl5pPr>
          </a:lstStyle>
          <a:p>
            <a:pPr lvl="0"/>
            <a:r>
              <a:rPr lang="zh-CN" altLang="en-US" smtClean="0"/>
              <a:t>单击此处编辑母版文本样式</a:t>
            </a:r>
            <a:endParaRPr lang="zh-CN" altLang="en-US" smtClean="0"/>
          </a:p>
        </p:txBody>
      </p:sp>
      <p:sp>
        <p:nvSpPr>
          <p:cNvPr id="11"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8" name="日期占位符 3"/>
          <p:cNvSpPr>
            <a:spLocks noGrp="1"/>
          </p:cNvSpPr>
          <p:nvPr>
            <p:ph type="dt" sz="half" idx="20"/>
          </p:nvPr>
        </p:nvSpPr>
        <p:spPr/>
        <p:txBody>
          <a:bodyPr/>
          <a:lstStyle>
            <a:lvl1pPr>
              <a:defRPr/>
            </a:lvl1pPr>
          </a:lstStyle>
          <a:p>
            <a:pPr>
              <a:defRPr/>
            </a:pPr>
            <a:fld id="{A7194529-2092-4745-8596-99A413180599}" type="datetimeFigureOut">
              <a:rPr lang="zh-CN" altLang="en-US"/>
            </a:fld>
            <a:endParaRPr lang="zh-CN" altLang="en-US"/>
          </a:p>
        </p:txBody>
      </p:sp>
      <p:sp>
        <p:nvSpPr>
          <p:cNvPr id="9" name="页脚占位符 4"/>
          <p:cNvSpPr>
            <a:spLocks noGrp="1"/>
          </p:cNvSpPr>
          <p:nvPr>
            <p:ph type="ftr" sz="quarter" idx="21"/>
          </p:nvPr>
        </p:nvSpPr>
        <p:spPr/>
        <p:txBody>
          <a:bodyPr/>
          <a:lstStyle>
            <a:lvl1pPr>
              <a:defRPr/>
            </a:lvl1pPr>
          </a:lstStyle>
          <a:p>
            <a:pPr>
              <a:defRPr/>
            </a:pPr>
            <a:endParaRPr lang="zh-CN" altLang="en-US"/>
          </a:p>
        </p:txBody>
      </p:sp>
      <p:sp>
        <p:nvSpPr>
          <p:cNvPr id="10" name="灯片编号占位符 5"/>
          <p:cNvSpPr>
            <a:spLocks noGrp="1"/>
          </p:cNvSpPr>
          <p:nvPr>
            <p:ph type="sldNum" sz="quarter" idx="22"/>
          </p:nvPr>
        </p:nvSpPr>
        <p:spPr/>
        <p:txBody>
          <a:bodyPr/>
          <a:lstStyle>
            <a:lvl1pPr>
              <a:defRPr/>
            </a:lvl1pPr>
          </a:lstStyle>
          <a:p>
            <a:pPr>
              <a:defRPr/>
            </a:pPr>
            <a:fld id="{E56F8EEA-3BC2-44A7-B615-92BCF263F16F}" type="slidenum">
              <a:rPr lang="zh-CN" altLang="en-US"/>
            </a:fld>
            <a:endParaRPr lang="zh-CN" altLang="en-US"/>
          </a:p>
        </p:txBody>
      </p:sp>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图_附标题2">
    <p:spTree>
      <p:nvGrpSpPr>
        <p:cNvPr id="1" name=""/>
        <p:cNvGrpSpPr/>
        <p:nvPr/>
      </p:nvGrpSpPr>
      <p:grpSpPr>
        <a:xfrm>
          <a:off x="0" y="0"/>
          <a:ext cx="0" cy="0"/>
          <a:chOff x="0" y="0"/>
          <a:chExt cx="0" cy="0"/>
        </a:xfrm>
      </p:grpSpPr>
      <p:sp>
        <p:nvSpPr>
          <p:cNvPr id="32" name="图片占位符 28"/>
          <p:cNvSpPr>
            <a:spLocks noGrp="1"/>
          </p:cNvSpPr>
          <p:nvPr>
            <p:ph type="pic" sz="quarter" idx="17"/>
          </p:nvPr>
        </p:nvSpPr>
        <p:spPr>
          <a:xfrm>
            <a:off x="6226629" y="1819275"/>
            <a:ext cx="5457371" cy="4397376"/>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0" name="图片占位符 28"/>
          <p:cNvSpPr>
            <a:spLocks noGrp="1"/>
          </p:cNvSpPr>
          <p:nvPr>
            <p:ph type="pic" sz="quarter" idx="13"/>
          </p:nvPr>
        </p:nvSpPr>
        <p:spPr>
          <a:xfrm>
            <a:off x="508001" y="1819275"/>
            <a:ext cx="5443539" cy="4397376"/>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3" name="文本占位符 2"/>
          <p:cNvSpPr>
            <a:spLocks noGrp="1"/>
          </p:cNvSpPr>
          <p:nvPr>
            <p:ph type="body" sz="quarter" idx="18"/>
          </p:nvPr>
        </p:nvSpPr>
        <p:spPr>
          <a:xfrm>
            <a:off x="508000" y="5834963"/>
            <a:ext cx="5457825" cy="360000"/>
          </a:xfrm>
          <a:prstGeom prst="rect">
            <a:avLst/>
          </a:prstGeom>
          <a:solidFill>
            <a:srgbClr val="FFFFFF">
              <a:alpha val="50196"/>
            </a:srgbClr>
          </a:solidFill>
        </p:spPr>
        <p:txBody>
          <a:bodyPr>
            <a:noAutofit/>
          </a:bodyPr>
          <a:lstStyle>
            <a:lvl1pPr marL="0" indent="0" algn="ctr">
              <a:lnSpc>
                <a:spcPct val="125000"/>
              </a:lnSpc>
              <a:spcBef>
                <a:spcPts val="0"/>
              </a:spcBef>
              <a:buNone/>
              <a:defRPr sz="1865">
                <a:latin typeface="+mn-ea"/>
                <a:ea typeface="+mn-ea"/>
              </a:defRPr>
            </a:lvl1pPr>
            <a:lvl2pPr marL="457200" indent="0">
              <a:lnSpc>
                <a:spcPct val="120000"/>
              </a:lnSpc>
              <a:spcBef>
                <a:spcPts val="0"/>
              </a:spcBef>
              <a:buNone/>
              <a:defRPr sz="2000"/>
            </a:lvl2pPr>
            <a:lvl3pPr marL="914400" indent="0">
              <a:lnSpc>
                <a:spcPct val="120000"/>
              </a:lnSpc>
              <a:spcBef>
                <a:spcPts val="0"/>
              </a:spcBef>
              <a:buNone/>
              <a:defRPr sz="2000"/>
            </a:lvl3pPr>
            <a:lvl4pPr marL="1371600" indent="0">
              <a:lnSpc>
                <a:spcPct val="120000"/>
              </a:lnSpc>
              <a:spcBef>
                <a:spcPts val="0"/>
              </a:spcBef>
              <a:buNone/>
              <a:defRPr sz="2000"/>
            </a:lvl4pPr>
            <a:lvl5pPr marL="1828800" indent="0">
              <a:lnSpc>
                <a:spcPct val="120000"/>
              </a:lnSpc>
              <a:spcBef>
                <a:spcPts val="0"/>
              </a:spcBef>
              <a:buNone/>
              <a:defRPr sz="2000"/>
            </a:lvl5pPr>
          </a:lstStyle>
          <a:p>
            <a:pPr lvl="0"/>
            <a:r>
              <a:rPr lang="zh-CN" altLang="en-US" smtClean="0"/>
              <a:t>单击此处编辑母版文本样式</a:t>
            </a:r>
            <a:endParaRPr lang="zh-CN" altLang="en-US" smtClean="0"/>
          </a:p>
        </p:txBody>
      </p:sp>
      <p:sp>
        <p:nvSpPr>
          <p:cNvPr id="34" name="文本占位符 2"/>
          <p:cNvSpPr>
            <a:spLocks noGrp="1"/>
          </p:cNvSpPr>
          <p:nvPr>
            <p:ph type="body" sz="quarter" idx="19"/>
          </p:nvPr>
        </p:nvSpPr>
        <p:spPr>
          <a:xfrm>
            <a:off x="6226176" y="5834963"/>
            <a:ext cx="5457825" cy="360000"/>
          </a:xfrm>
          <a:prstGeom prst="rect">
            <a:avLst/>
          </a:prstGeom>
          <a:solidFill>
            <a:srgbClr val="FFFFFF">
              <a:alpha val="50196"/>
            </a:srgbClr>
          </a:solidFill>
        </p:spPr>
        <p:txBody>
          <a:bodyPr>
            <a:noAutofit/>
          </a:bodyPr>
          <a:lstStyle>
            <a:lvl1pPr marL="0" indent="0" algn="ctr">
              <a:lnSpc>
                <a:spcPct val="125000"/>
              </a:lnSpc>
              <a:spcBef>
                <a:spcPts val="0"/>
              </a:spcBef>
              <a:buNone/>
              <a:defRPr sz="1865">
                <a:latin typeface="+mn-ea"/>
                <a:ea typeface="+mn-ea"/>
              </a:defRPr>
            </a:lvl1pPr>
            <a:lvl2pPr marL="457200" indent="0">
              <a:lnSpc>
                <a:spcPct val="120000"/>
              </a:lnSpc>
              <a:spcBef>
                <a:spcPts val="0"/>
              </a:spcBef>
              <a:buNone/>
              <a:defRPr sz="2000"/>
            </a:lvl2pPr>
            <a:lvl3pPr marL="914400" indent="0">
              <a:lnSpc>
                <a:spcPct val="120000"/>
              </a:lnSpc>
              <a:spcBef>
                <a:spcPts val="0"/>
              </a:spcBef>
              <a:buNone/>
              <a:defRPr sz="2000"/>
            </a:lvl3pPr>
            <a:lvl4pPr marL="1371600" indent="0">
              <a:lnSpc>
                <a:spcPct val="120000"/>
              </a:lnSpc>
              <a:spcBef>
                <a:spcPts val="0"/>
              </a:spcBef>
              <a:buNone/>
              <a:defRPr sz="2000"/>
            </a:lvl4pPr>
            <a:lvl5pPr marL="1828800" indent="0">
              <a:lnSpc>
                <a:spcPct val="120000"/>
              </a:lnSpc>
              <a:spcBef>
                <a:spcPts val="0"/>
              </a:spcBef>
              <a:buNone/>
              <a:defRPr sz="2000"/>
            </a:lvl5pPr>
          </a:lstStyle>
          <a:p>
            <a:pPr lvl="0"/>
            <a:r>
              <a:rPr lang="zh-CN" altLang="en-US" smtClean="0"/>
              <a:t>单击此处编辑母版文本样式</a:t>
            </a:r>
            <a:endParaRPr lang="zh-CN" altLang="en-US" smtClean="0"/>
          </a:p>
        </p:txBody>
      </p:sp>
      <p:sp>
        <p:nvSpPr>
          <p:cNvPr id="11"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8" name="日期占位符 3"/>
          <p:cNvSpPr>
            <a:spLocks noGrp="1"/>
          </p:cNvSpPr>
          <p:nvPr>
            <p:ph type="dt" sz="half" idx="20"/>
          </p:nvPr>
        </p:nvSpPr>
        <p:spPr/>
        <p:txBody>
          <a:bodyPr/>
          <a:lstStyle>
            <a:lvl1pPr>
              <a:defRPr/>
            </a:lvl1pPr>
          </a:lstStyle>
          <a:p>
            <a:pPr>
              <a:defRPr/>
            </a:pPr>
            <a:fld id="{A4F78A80-0AAD-4D60-B57D-B6A4B1697ACE}" type="datetimeFigureOut">
              <a:rPr lang="zh-CN" altLang="en-US"/>
            </a:fld>
            <a:endParaRPr lang="zh-CN" altLang="en-US"/>
          </a:p>
        </p:txBody>
      </p:sp>
      <p:sp>
        <p:nvSpPr>
          <p:cNvPr id="9" name="页脚占位符 4"/>
          <p:cNvSpPr>
            <a:spLocks noGrp="1"/>
          </p:cNvSpPr>
          <p:nvPr>
            <p:ph type="ftr" sz="quarter" idx="21"/>
          </p:nvPr>
        </p:nvSpPr>
        <p:spPr/>
        <p:txBody>
          <a:bodyPr/>
          <a:lstStyle>
            <a:lvl1pPr>
              <a:defRPr/>
            </a:lvl1pPr>
          </a:lstStyle>
          <a:p>
            <a:pPr>
              <a:defRPr/>
            </a:pPr>
            <a:endParaRPr lang="zh-CN" altLang="en-US"/>
          </a:p>
        </p:txBody>
      </p:sp>
      <p:sp>
        <p:nvSpPr>
          <p:cNvPr id="10" name="灯片编号占位符 5"/>
          <p:cNvSpPr>
            <a:spLocks noGrp="1"/>
          </p:cNvSpPr>
          <p:nvPr>
            <p:ph type="sldNum" sz="quarter" idx="22"/>
          </p:nvPr>
        </p:nvSpPr>
        <p:spPr/>
        <p:txBody>
          <a:bodyPr/>
          <a:lstStyle>
            <a:lvl1pPr>
              <a:defRPr/>
            </a:lvl1pPr>
          </a:lstStyle>
          <a:p>
            <a:pPr>
              <a:defRPr/>
            </a:pPr>
            <a:fld id="{D2DE744C-D755-4A15-9F20-8A641B78C880}" type="slidenum">
              <a:rPr lang="zh-CN" altLang="en-US"/>
            </a:fld>
            <a:endParaRPr lang="zh-CN" altLang="en-US"/>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图_附短文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6096000" y="4395020"/>
            <a:ext cx="5588000" cy="182163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2" name="图片占位符 28"/>
          <p:cNvSpPr>
            <a:spLocks noGrp="1"/>
          </p:cNvSpPr>
          <p:nvPr>
            <p:ph type="pic" sz="quarter" idx="13"/>
          </p:nvPr>
        </p:nvSpPr>
        <p:spPr>
          <a:xfrm>
            <a:off x="508001" y="1819276"/>
            <a:ext cx="5384799" cy="4397375"/>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7"/>
          </p:nvPr>
        </p:nvSpPr>
        <p:spPr>
          <a:xfrm>
            <a:off x="6096000" y="1814288"/>
            <a:ext cx="3033487" cy="2380341"/>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图片占位符 28"/>
          <p:cNvSpPr>
            <a:spLocks noGrp="1"/>
          </p:cNvSpPr>
          <p:nvPr>
            <p:ph type="pic" sz="quarter" idx="19"/>
          </p:nvPr>
        </p:nvSpPr>
        <p:spPr>
          <a:xfrm>
            <a:off x="9303423" y="1814288"/>
            <a:ext cx="2365829" cy="2380341"/>
          </a:xfrm>
          <a:prstGeom prst="rect">
            <a:avLst/>
          </a:prstGeom>
        </p:spPr>
        <p:txBody>
          <a:bodyPr rtlCol="0">
            <a:normAutofit/>
          </a:bodyPr>
          <a:lstStyle/>
          <a:p>
            <a:pPr lvl="0"/>
            <a:r>
              <a:rPr lang="zh-CN" altLang="en-US" noProof="0" smtClean="0"/>
              <a:t>单击图标添加图片</a:t>
            </a:r>
            <a:endParaRPr lang="zh-CN" altLang="en-US" noProof="0"/>
          </a:p>
        </p:txBody>
      </p:sp>
      <p:sp>
        <p:nvSpPr>
          <p:cNvPr id="11"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8" name="日期占位符 3"/>
          <p:cNvSpPr>
            <a:spLocks noGrp="1"/>
          </p:cNvSpPr>
          <p:nvPr>
            <p:ph type="dt" sz="half" idx="20"/>
          </p:nvPr>
        </p:nvSpPr>
        <p:spPr/>
        <p:txBody>
          <a:bodyPr/>
          <a:lstStyle>
            <a:lvl1pPr>
              <a:defRPr/>
            </a:lvl1pPr>
          </a:lstStyle>
          <a:p>
            <a:pPr>
              <a:defRPr/>
            </a:pPr>
            <a:fld id="{6D6245FE-4F9B-4112-9315-36A0A0C7ADA6}" type="datetimeFigureOut">
              <a:rPr lang="zh-CN" altLang="en-US"/>
            </a:fld>
            <a:endParaRPr lang="zh-CN" altLang="en-US"/>
          </a:p>
        </p:txBody>
      </p:sp>
      <p:sp>
        <p:nvSpPr>
          <p:cNvPr id="9" name="页脚占位符 4"/>
          <p:cNvSpPr>
            <a:spLocks noGrp="1"/>
          </p:cNvSpPr>
          <p:nvPr>
            <p:ph type="ftr" sz="quarter" idx="21"/>
          </p:nvPr>
        </p:nvSpPr>
        <p:spPr/>
        <p:txBody>
          <a:bodyPr/>
          <a:lstStyle>
            <a:lvl1pPr>
              <a:defRPr/>
            </a:lvl1pPr>
          </a:lstStyle>
          <a:p>
            <a:pPr>
              <a:defRPr/>
            </a:pPr>
            <a:endParaRPr lang="zh-CN" altLang="en-US"/>
          </a:p>
        </p:txBody>
      </p:sp>
      <p:sp>
        <p:nvSpPr>
          <p:cNvPr id="10" name="灯片编号占位符 5"/>
          <p:cNvSpPr>
            <a:spLocks noGrp="1"/>
          </p:cNvSpPr>
          <p:nvPr>
            <p:ph type="sldNum" sz="quarter" idx="22"/>
          </p:nvPr>
        </p:nvSpPr>
        <p:spPr/>
        <p:txBody>
          <a:bodyPr/>
          <a:lstStyle>
            <a:lvl1pPr>
              <a:defRPr/>
            </a:lvl1pPr>
          </a:lstStyle>
          <a:p>
            <a:pPr>
              <a:defRPr/>
            </a:pPr>
            <a:fld id="{7C8409DD-A86C-434F-A885-05B589883080}" type="slidenum">
              <a:rPr lang="zh-CN" altLang="en-US"/>
            </a:fld>
            <a:endParaRPr lang="zh-CN" altLang="en-US"/>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图_附短文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5588000"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7" name="图片占位符 28"/>
          <p:cNvSpPr>
            <a:spLocks noGrp="1"/>
          </p:cNvSpPr>
          <p:nvPr>
            <p:ph type="pic" sz="quarter" idx="13"/>
          </p:nvPr>
        </p:nvSpPr>
        <p:spPr>
          <a:xfrm>
            <a:off x="6096001" y="4306529"/>
            <a:ext cx="5588000" cy="191012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8" name="图片占位符 28"/>
          <p:cNvSpPr>
            <a:spLocks noGrp="1"/>
          </p:cNvSpPr>
          <p:nvPr>
            <p:ph type="pic" sz="quarter" idx="17"/>
          </p:nvPr>
        </p:nvSpPr>
        <p:spPr>
          <a:xfrm>
            <a:off x="6096000" y="1814288"/>
            <a:ext cx="3033487" cy="2380341"/>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19"/>
          </p:nvPr>
        </p:nvSpPr>
        <p:spPr>
          <a:xfrm>
            <a:off x="9318171" y="1814288"/>
            <a:ext cx="2365829" cy="2380341"/>
          </a:xfrm>
          <a:prstGeom prst="rect">
            <a:avLst/>
          </a:prstGeom>
        </p:spPr>
        <p:txBody>
          <a:bodyPr rtlCol="0">
            <a:normAutofit/>
          </a:bodyPr>
          <a:lstStyle/>
          <a:p>
            <a:pPr lvl="0"/>
            <a:r>
              <a:rPr lang="zh-CN" altLang="en-US" noProof="0" smtClean="0"/>
              <a:t>单击图标添加图片</a:t>
            </a:r>
            <a:endParaRPr lang="zh-CN" altLang="en-US" noProof="0"/>
          </a:p>
        </p:txBody>
      </p:sp>
      <p:sp>
        <p:nvSpPr>
          <p:cNvPr id="11"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8" name="日期占位符 3"/>
          <p:cNvSpPr>
            <a:spLocks noGrp="1"/>
          </p:cNvSpPr>
          <p:nvPr>
            <p:ph type="dt" sz="half" idx="20"/>
          </p:nvPr>
        </p:nvSpPr>
        <p:spPr/>
        <p:txBody>
          <a:bodyPr/>
          <a:lstStyle>
            <a:lvl1pPr>
              <a:defRPr/>
            </a:lvl1pPr>
          </a:lstStyle>
          <a:p>
            <a:pPr>
              <a:defRPr/>
            </a:pPr>
            <a:fld id="{2BBDFB1D-79FB-40F4-AABF-7865DEF5D76D}" type="datetimeFigureOut">
              <a:rPr lang="zh-CN" altLang="en-US"/>
            </a:fld>
            <a:endParaRPr lang="zh-CN" altLang="en-US"/>
          </a:p>
        </p:txBody>
      </p:sp>
      <p:sp>
        <p:nvSpPr>
          <p:cNvPr id="9" name="页脚占位符 4"/>
          <p:cNvSpPr>
            <a:spLocks noGrp="1"/>
          </p:cNvSpPr>
          <p:nvPr>
            <p:ph type="ftr" sz="quarter" idx="21"/>
          </p:nvPr>
        </p:nvSpPr>
        <p:spPr/>
        <p:txBody>
          <a:bodyPr/>
          <a:lstStyle>
            <a:lvl1pPr>
              <a:defRPr/>
            </a:lvl1pPr>
          </a:lstStyle>
          <a:p>
            <a:pPr>
              <a:defRPr/>
            </a:pPr>
            <a:endParaRPr lang="zh-CN" altLang="en-US"/>
          </a:p>
        </p:txBody>
      </p:sp>
      <p:sp>
        <p:nvSpPr>
          <p:cNvPr id="10" name="灯片编号占位符 5"/>
          <p:cNvSpPr>
            <a:spLocks noGrp="1"/>
          </p:cNvSpPr>
          <p:nvPr>
            <p:ph type="sldNum" sz="quarter" idx="22"/>
          </p:nvPr>
        </p:nvSpPr>
        <p:spPr/>
        <p:txBody>
          <a:bodyPr/>
          <a:lstStyle>
            <a:lvl1pPr>
              <a:defRPr/>
            </a:lvl1pPr>
          </a:lstStyle>
          <a:p>
            <a:pPr>
              <a:defRPr/>
            </a:pPr>
            <a:fld id="{0539E70B-6566-464D-9530-A7119F9E6281}" type="slidenum">
              <a:rPr lang="zh-CN" altLang="en-US"/>
            </a:fld>
            <a:endParaRPr lang="zh-CN" alt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E930898-62C9-4ECE-BA4F-A46B5275E3B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0EBDBFD-F02E-4014-9936-461069023FC9}" type="slidenum">
              <a:rPr lang="zh-CN" altLang="en-US"/>
            </a:fld>
            <a:endParaRPr lang="zh-CN" altLang="en-US"/>
          </a:p>
        </p:txBody>
      </p:sp>
    </p:spTree>
  </p:cSld>
  <p:clrMapOvr>
    <a:masterClrMapping/>
  </p:clrMapOvr>
  <p:transition spd="slow">
    <p:wip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图_附短文2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3183467"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7" name="图片占位符 28"/>
          <p:cNvSpPr>
            <a:spLocks noGrp="1"/>
          </p:cNvSpPr>
          <p:nvPr>
            <p:ph type="pic" sz="quarter" idx="13"/>
          </p:nvPr>
        </p:nvSpPr>
        <p:spPr>
          <a:xfrm>
            <a:off x="3962400" y="4306529"/>
            <a:ext cx="7721601" cy="191012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8" name="图片占位符 28"/>
          <p:cNvSpPr>
            <a:spLocks noGrp="1"/>
          </p:cNvSpPr>
          <p:nvPr>
            <p:ph type="pic" sz="quarter" idx="17"/>
          </p:nvPr>
        </p:nvSpPr>
        <p:spPr>
          <a:xfrm>
            <a:off x="3962400" y="1814288"/>
            <a:ext cx="5167087" cy="2380341"/>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19"/>
          </p:nvPr>
        </p:nvSpPr>
        <p:spPr>
          <a:xfrm>
            <a:off x="9318171" y="1814288"/>
            <a:ext cx="2365829" cy="2380341"/>
          </a:xfrm>
          <a:prstGeom prst="rect">
            <a:avLst/>
          </a:prstGeom>
        </p:spPr>
        <p:txBody>
          <a:bodyPr rtlCol="0">
            <a:normAutofit/>
          </a:bodyPr>
          <a:lstStyle/>
          <a:p>
            <a:pPr lvl="0"/>
            <a:r>
              <a:rPr lang="zh-CN" altLang="en-US" noProof="0" smtClean="0"/>
              <a:t>单击图标添加图片</a:t>
            </a:r>
            <a:endParaRPr lang="zh-CN" altLang="en-US" noProof="0"/>
          </a:p>
        </p:txBody>
      </p:sp>
      <p:sp>
        <p:nvSpPr>
          <p:cNvPr id="11"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8" name="日期占位符 3"/>
          <p:cNvSpPr>
            <a:spLocks noGrp="1"/>
          </p:cNvSpPr>
          <p:nvPr>
            <p:ph type="dt" sz="half" idx="20"/>
          </p:nvPr>
        </p:nvSpPr>
        <p:spPr/>
        <p:txBody>
          <a:bodyPr/>
          <a:lstStyle>
            <a:lvl1pPr>
              <a:defRPr/>
            </a:lvl1pPr>
          </a:lstStyle>
          <a:p>
            <a:pPr>
              <a:defRPr/>
            </a:pPr>
            <a:fld id="{5088131F-95E7-40BB-8405-23EC274E8442}" type="datetimeFigureOut">
              <a:rPr lang="zh-CN" altLang="en-US"/>
            </a:fld>
            <a:endParaRPr lang="zh-CN" altLang="en-US"/>
          </a:p>
        </p:txBody>
      </p:sp>
      <p:sp>
        <p:nvSpPr>
          <p:cNvPr id="9" name="页脚占位符 4"/>
          <p:cNvSpPr>
            <a:spLocks noGrp="1"/>
          </p:cNvSpPr>
          <p:nvPr>
            <p:ph type="ftr" sz="quarter" idx="21"/>
          </p:nvPr>
        </p:nvSpPr>
        <p:spPr/>
        <p:txBody>
          <a:bodyPr/>
          <a:lstStyle>
            <a:lvl1pPr>
              <a:defRPr/>
            </a:lvl1pPr>
          </a:lstStyle>
          <a:p>
            <a:pPr>
              <a:defRPr/>
            </a:pPr>
            <a:endParaRPr lang="zh-CN" altLang="en-US"/>
          </a:p>
        </p:txBody>
      </p:sp>
      <p:sp>
        <p:nvSpPr>
          <p:cNvPr id="10" name="灯片编号占位符 5"/>
          <p:cNvSpPr>
            <a:spLocks noGrp="1"/>
          </p:cNvSpPr>
          <p:nvPr>
            <p:ph type="sldNum" sz="quarter" idx="22"/>
          </p:nvPr>
        </p:nvSpPr>
        <p:spPr/>
        <p:txBody>
          <a:bodyPr/>
          <a:lstStyle>
            <a:lvl1pPr>
              <a:defRPr/>
            </a:lvl1pPr>
          </a:lstStyle>
          <a:p>
            <a:pPr>
              <a:defRPr/>
            </a:pPr>
            <a:fld id="{F2BF1F03-D3D8-44EA-9DEB-1D88CA781B47}" type="slidenum">
              <a:rPr lang="zh-CN" altLang="en-US"/>
            </a:fld>
            <a:endParaRPr lang="zh-CN" altLang="en-US"/>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图_附短文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6238568" y="1819276"/>
            <a:ext cx="5445432"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1" name="图片占位符 28"/>
          <p:cNvSpPr>
            <a:spLocks noGrp="1"/>
          </p:cNvSpPr>
          <p:nvPr>
            <p:ph type="pic" sz="quarter" idx="13"/>
          </p:nvPr>
        </p:nvSpPr>
        <p:spPr>
          <a:xfrm>
            <a:off x="493253" y="1819275"/>
            <a:ext cx="5588000" cy="2089048"/>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图片占位符 28"/>
          <p:cNvSpPr>
            <a:spLocks noGrp="1"/>
          </p:cNvSpPr>
          <p:nvPr>
            <p:ph type="pic" sz="quarter" idx="17"/>
          </p:nvPr>
        </p:nvSpPr>
        <p:spPr>
          <a:xfrm>
            <a:off x="493252" y="4055807"/>
            <a:ext cx="3033487" cy="2160844"/>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9"/>
          </p:nvPr>
        </p:nvSpPr>
        <p:spPr>
          <a:xfrm>
            <a:off x="3715423" y="4055807"/>
            <a:ext cx="2365829" cy="2160844"/>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8" name="日期占位符 3"/>
          <p:cNvSpPr>
            <a:spLocks noGrp="1"/>
          </p:cNvSpPr>
          <p:nvPr>
            <p:ph type="dt" sz="half" idx="20"/>
          </p:nvPr>
        </p:nvSpPr>
        <p:spPr/>
        <p:txBody>
          <a:bodyPr/>
          <a:lstStyle>
            <a:lvl1pPr>
              <a:defRPr/>
            </a:lvl1pPr>
          </a:lstStyle>
          <a:p>
            <a:pPr>
              <a:defRPr/>
            </a:pPr>
            <a:fld id="{9BB4A980-8444-4DBF-8793-FF329B7170B6}" type="datetimeFigureOut">
              <a:rPr lang="zh-CN" altLang="en-US"/>
            </a:fld>
            <a:endParaRPr lang="zh-CN" altLang="en-US"/>
          </a:p>
        </p:txBody>
      </p:sp>
      <p:sp>
        <p:nvSpPr>
          <p:cNvPr id="9" name="页脚占位符 4"/>
          <p:cNvSpPr>
            <a:spLocks noGrp="1"/>
          </p:cNvSpPr>
          <p:nvPr>
            <p:ph type="ftr" sz="quarter" idx="21"/>
          </p:nvPr>
        </p:nvSpPr>
        <p:spPr/>
        <p:txBody>
          <a:bodyPr/>
          <a:lstStyle>
            <a:lvl1pPr>
              <a:defRPr/>
            </a:lvl1pPr>
          </a:lstStyle>
          <a:p>
            <a:pPr>
              <a:defRPr/>
            </a:pPr>
            <a:endParaRPr lang="zh-CN" altLang="en-US"/>
          </a:p>
        </p:txBody>
      </p:sp>
      <p:sp>
        <p:nvSpPr>
          <p:cNvPr id="10" name="灯片编号占位符 5"/>
          <p:cNvSpPr>
            <a:spLocks noGrp="1"/>
          </p:cNvSpPr>
          <p:nvPr>
            <p:ph type="sldNum" sz="quarter" idx="22"/>
          </p:nvPr>
        </p:nvSpPr>
        <p:spPr/>
        <p:txBody>
          <a:bodyPr/>
          <a:lstStyle>
            <a:lvl1pPr>
              <a:defRPr/>
            </a:lvl1pPr>
          </a:lstStyle>
          <a:p>
            <a:pPr>
              <a:defRPr/>
            </a:pPr>
            <a:fld id="{170953B1-F724-4F23-A813-FC270128E658}" type="slidenum">
              <a:rPr lang="zh-CN" altLang="en-US"/>
            </a:fld>
            <a:endParaRPr lang="zh-CN" altLang="en-US"/>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图_附短文3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8551333" y="1819276"/>
            <a:ext cx="3132667"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1" name="图片占位符 28"/>
          <p:cNvSpPr>
            <a:spLocks noGrp="1"/>
          </p:cNvSpPr>
          <p:nvPr>
            <p:ph type="pic" sz="quarter" idx="13"/>
          </p:nvPr>
        </p:nvSpPr>
        <p:spPr>
          <a:xfrm>
            <a:off x="493253" y="1819275"/>
            <a:ext cx="7973413" cy="2089048"/>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图片占位符 28"/>
          <p:cNvSpPr>
            <a:spLocks noGrp="1"/>
          </p:cNvSpPr>
          <p:nvPr>
            <p:ph type="pic" sz="quarter" idx="17"/>
          </p:nvPr>
        </p:nvSpPr>
        <p:spPr>
          <a:xfrm>
            <a:off x="493252" y="4055807"/>
            <a:ext cx="3033487" cy="2160844"/>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9"/>
          </p:nvPr>
        </p:nvSpPr>
        <p:spPr>
          <a:xfrm>
            <a:off x="3715421" y="4055807"/>
            <a:ext cx="4768177" cy="2160844"/>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8" name="日期占位符 3"/>
          <p:cNvSpPr>
            <a:spLocks noGrp="1"/>
          </p:cNvSpPr>
          <p:nvPr>
            <p:ph type="dt" sz="half" idx="20"/>
          </p:nvPr>
        </p:nvSpPr>
        <p:spPr/>
        <p:txBody>
          <a:bodyPr/>
          <a:lstStyle>
            <a:lvl1pPr>
              <a:defRPr/>
            </a:lvl1pPr>
          </a:lstStyle>
          <a:p>
            <a:pPr>
              <a:defRPr/>
            </a:pPr>
            <a:fld id="{EFE7846A-6E47-49FC-AA7D-CD6F602ACCEC}" type="datetimeFigureOut">
              <a:rPr lang="zh-CN" altLang="en-US"/>
            </a:fld>
            <a:endParaRPr lang="zh-CN" altLang="en-US"/>
          </a:p>
        </p:txBody>
      </p:sp>
      <p:sp>
        <p:nvSpPr>
          <p:cNvPr id="9" name="页脚占位符 4"/>
          <p:cNvSpPr>
            <a:spLocks noGrp="1"/>
          </p:cNvSpPr>
          <p:nvPr>
            <p:ph type="ftr" sz="quarter" idx="21"/>
          </p:nvPr>
        </p:nvSpPr>
        <p:spPr/>
        <p:txBody>
          <a:bodyPr/>
          <a:lstStyle>
            <a:lvl1pPr>
              <a:defRPr/>
            </a:lvl1pPr>
          </a:lstStyle>
          <a:p>
            <a:pPr>
              <a:defRPr/>
            </a:pPr>
            <a:endParaRPr lang="zh-CN" altLang="en-US"/>
          </a:p>
        </p:txBody>
      </p:sp>
      <p:sp>
        <p:nvSpPr>
          <p:cNvPr id="10" name="灯片编号占位符 5"/>
          <p:cNvSpPr>
            <a:spLocks noGrp="1"/>
          </p:cNvSpPr>
          <p:nvPr>
            <p:ph type="sldNum" sz="quarter" idx="22"/>
          </p:nvPr>
        </p:nvSpPr>
        <p:spPr/>
        <p:txBody>
          <a:bodyPr/>
          <a:lstStyle>
            <a:lvl1pPr>
              <a:defRPr/>
            </a:lvl1pPr>
          </a:lstStyle>
          <a:p>
            <a:pPr>
              <a:defRPr/>
            </a:pPr>
            <a:fld id="{3DC15E44-2C9A-414B-ACBF-17A034403A2E}" type="slidenum">
              <a:rPr lang="zh-CN" altLang="en-US"/>
            </a:fld>
            <a:endParaRPr lang="zh-CN" altLang="en-US"/>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图_附短文4">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11176000" cy="214804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7773" y="4039960"/>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4368683" y="4039960"/>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8"/>
          </p:nvPr>
        </p:nvSpPr>
        <p:spPr>
          <a:xfrm>
            <a:off x="8229593" y="4039960"/>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文本占位符 27"/>
          <p:cNvSpPr>
            <a:spLocks noGrp="1"/>
          </p:cNvSpPr>
          <p:nvPr>
            <p:ph type="body" sz="quarter" idx="19"/>
          </p:nvPr>
        </p:nvSpPr>
        <p:spPr>
          <a:xfrm>
            <a:off x="50777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8" name="文本占位符 27"/>
          <p:cNvSpPr>
            <a:spLocks noGrp="1"/>
          </p:cNvSpPr>
          <p:nvPr>
            <p:ph type="body" sz="quarter" idx="20"/>
          </p:nvPr>
        </p:nvSpPr>
        <p:spPr>
          <a:xfrm>
            <a:off x="436868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9" name="文本占位符 27"/>
          <p:cNvSpPr>
            <a:spLocks noGrp="1"/>
          </p:cNvSpPr>
          <p:nvPr>
            <p:ph type="body" sz="quarter" idx="21"/>
          </p:nvPr>
        </p:nvSpPr>
        <p:spPr>
          <a:xfrm>
            <a:off x="822959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0"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2"/>
          </p:nvPr>
        </p:nvSpPr>
        <p:spPr/>
        <p:txBody>
          <a:bodyPr/>
          <a:lstStyle>
            <a:lvl1pPr>
              <a:defRPr/>
            </a:lvl1pPr>
          </a:lstStyle>
          <a:p>
            <a:pPr>
              <a:defRPr/>
            </a:pPr>
            <a:fld id="{75E85436-F443-4500-BFC6-A6B4A1A30A0E}" type="datetimeFigureOut">
              <a:rPr lang="zh-CN" altLang="en-US"/>
            </a:fld>
            <a:endParaRPr lang="zh-CN" altLang="en-US"/>
          </a:p>
        </p:txBody>
      </p:sp>
      <p:sp>
        <p:nvSpPr>
          <p:cNvPr id="12" name="页脚占位符 4"/>
          <p:cNvSpPr>
            <a:spLocks noGrp="1"/>
          </p:cNvSpPr>
          <p:nvPr>
            <p:ph type="ftr" sz="quarter" idx="23"/>
          </p:nvPr>
        </p:nvSpPr>
        <p:spPr/>
        <p:txBody>
          <a:bodyPr/>
          <a:lstStyle>
            <a:lvl1pPr>
              <a:defRPr/>
            </a:lvl1pPr>
          </a:lstStyle>
          <a:p>
            <a:pPr>
              <a:defRPr/>
            </a:pPr>
            <a:endParaRPr lang="zh-CN" altLang="en-US"/>
          </a:p>
        </p:txBody>
      </p:sp>
      <p:sp>
        <p:nvSpPr>
          <p:cNvPr id="13" name="灯片编号占位符 5"/>
          <p:cNvSpPr>
            <a:spLocks noGrp="1"/>
          </p:cNvSpPr>
          <p:nvPr>
            <p:ph type="sldNum" sz="quarter" idx="24"/>
          </p:nvPr>
        </p:nvSpPr>
        <p:spPr/>
        <p:txBody>
          <a:bodyPr/>
          <a:lstStyle>
            <a:lvl1pPr>
              <a:defRPr/>
            </a:lvl1pPr>
          </a:lstStyle>
          <a:p>
            <a:pPr>
              <a:defRPr/>
            </a:pPr>
            <a:fld id="{4159407D-7C32-4548-B21B-2F1B12988E77}" type="slidenum">
              <a:rPr lang="zh-CN" altLang="en-US"/>
            </a:fld>
            <a:endParaRPr lang="zh-CN" altLang="en-US"/>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图_附短文4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11176000" cy="95779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7773" y="2810933"/>
            <a:ext cx="3420000" cy="3029027"/>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4368683" y="2810933"/>
            <a:ext cx="3420000" cy="3029027"/>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8"/>
          </p:nvPr>
        </p:nvSpPr>
        <p:spPr>
          <a:xfrm>
            <a:off x="8229593" y="2810933"/>
            <a:ext cx="3420000" cy="3029027"/>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文本占位符 27"/>
          <p:cNvSpPr>
            <a:spLocks noGrp="1"/>
          </p:cNvSpPr>
          <p:nvPr>
            <p:ph type="body" sz="quarter" idx="19"/>
          </p:nvPr>
        </p:nvSpPr>
        <p:spPr>
          <a:xfrm>
            <a:off x="50777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8" name="文本占位符 27"/>
          <p:cNvSpPr>
            <a:spLocks noGrp="1"/>
          </p:cNvSpPr>
          <p:nvPr>
            <p:ph type="body" sz="quarter" idx="20"/>
          </p:nvPr>
        </p:nvSpPr>
        <p:spPr>
          <a:xfrm>
            <a:off x="436868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9" name="文本占位符 27"/>
          <p:cNvSpPr>
            <a:spLocks noGrp="1"/>
          </p:cNvSpPr>
          <p:nvPr>
            <p:ph type="body" sz="quarter" idx="21"/>
          </p:nvPr>
        </p:nvSpPr>
        <p:spPr>
          <a:xfrm>
            <a:off x="822959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0"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2"/>
          </p:nvPr>
        </p:nvSpPr>
        <p:spPr/>
        <p:txBody>
          <a:bodyPr/>
          <a:lstStyle>
            <a:lvl1pPr>
              <a:defRPr/>
            </a:lvl1pPr>
          </a:lstStyle>
          <a:p>
            <a:pPr>
              <a:defRPr/>
            </a:pPr>
            <a:fld id="{744E0A57-4BA3-436B-959F-27C204E83CB2}" type="datetimeFigureOut">
              <a:rPr lang="zh-CN" altLang="en-US"/>
            </a:fld>
            <a:endParaRPr lang="zh-CN" altLang="en-US"/>
          </a:p>
        </p:txBody>
      </p:sp>
      <p:sp>
        <p:nvSpPr>
          <p:cNvPr id="12" name="页脚占位符 4"/>
          <p:cNvSpPr>
            <a:spLocks noGrp="1"/>
          </p:cNvSpPr>
          <p:nvPr>
            <p:ph type="ftr" sz="quarter" idx="23"/>
          </p:nvPr>
        </p:nvSpPr>
        <p:spPr/>
        <p:txBody>
          <a:bodyPr/>
          <a:lstStyle>
            <a:lvl1pPr>
              <a:defRPr/>
            </a:lvl1pPr>
          </a:lstStyle>
          <a:p>
            <a:pPr>
              <a:defRPr/>
            </a:pPr>
            <a:endParaRPr lang="zh-CN" altLang="en-US"/>
          </a:p>
        </p:txBody>
      </p:sp>
      <p:sp>
        <p:nvSpPr>
          <p:cNvPr id="13" name="灯片编号占位符 5"/>
          <p:cNvSpPr>
            <a:spLocks noGrp="1"/>
          </p:cNvSpPr>
          <p:nvPr>
            <p:ph type="sldNum" sz="quarter" idx="24"/>
          </p:nvPr>
        </p:nvSpPr>
        <p:spPr/>
        <p:txBody>
          <a:bodyPr/>
          <a:lstStyle>
            <a:lvl1pPr>
              <a:defRPr/>
            </a:lvl1pPr>
          </a:lstStyle>
          <a:p>
            <a:pPr>
              <a:defRPr/>
            </a:pPr>
            <a:fld id="{52CB6553-7306-45A3-8FC6-EFB55CB3638C}" type="slidenum">
              <a:rPr lang="zh-CN" altLang="en-US"/>
            </a:fld>
            <a:endParaRPr lang="zh-CN" altLang="en-US"/>
          </a:p>
        </p:txBody>
      </p:sp>
    </p:spTree>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图_附短文5">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4068609"/>
            <a:ext cx="11176000" cy="214804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20" name="图片占位符 28"/>
          <p:cNvSpPr>
            <a:spLocks noGrp="1"/>
          </p:cNvSpPr>
          <p:nvPr>
            <p:ph type="pic" sz="quarter" idx="13"/>
          </p:nvPr>
        </p:nvSpPr>
        <p:spPr>
          <a:xfrm>
            <a:off x="522521" y="2211159"/>
            <a:ext cx="3420000" cy="180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1" name="图片占位符 28"/>
          <p:cNvSpPr>
            <a:spLocks noGrp="1"/>
          </p:cNvSpPr>
          <p:nvPr>
            <p:ph type="pic" sz="quarter" idx="17"/>
          </p:nvPr>
        </p:nvSpPr>
        <p:spPr>
          <a:xfrm>
            <a:off x="4376057" y="2211159"/>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8"/>
          <p:cNvSpPr>
            <a:spLocks noGrp="1"/>
          </p:cNvSpPr>
          <p:nvPr>
            <p:ph type="pic" sz="quarter" idx="18"/>
          </p:nvPr>
        </p:nvSpPr>
        <p:spPr>
          <a:xfrm>
            <a:off x="8229593" y="2211159"/>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3" name="文本占位符 27"/>
          <p:cNvSpPr>
            <a:spLocks noGrp="1"/>
          </p:cNvSpPr>
          <p:nvPr>
            <p:ph type="body" sz="quarter" idx="19"/>
          </p:nvPr>
        </p:nvSpPr>
        <p:spPr>
          <a:xfrm>
            <a:off x="522521"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4" name="文本占位符 27"/>
          <p:cNvSpPr>
            <a:spLocks noGrp="1"/>
          </p:cNvSpPr>
          <p:nvPr>
            <p:ph type="body" sz="quarter" idx="20"/>
          </p:nvPr>
        </p:nvSpPr>
        <p:spPr>
          <a:xfrm>
            <a:off x="4376057"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5" name="文本占位符 27"/>
          <p:cNvSpPr>
            <a:spLocks noGrp="1"/>
          </p:cNvSpPr>
          <p:nvPr>
            <p:ph type="body" sz="quarter" idx="21"/>
          </p:nvPr>
        </p:nvSpPr>
        <p:spPr>
          <a:xfrm>
            <a:off x="8229593"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2"/>
          </p:nvPr>
        </p:nvSpPr>
        <p:spPr/>
        <p:txBody>
          <a:bodyPr/>
          <a:lstStyle>
            <a:lvl1pPr>
              <a:defRPr/>
            </a:lvl1pPr>
          </a:lstStyle>
          <a:p>
            <a:pPr>
              <a:defRPr/>
            </a:pPr>
            <a:fld id="{7E9878AA-3FDC-4A06-83FF-EA0B4DBD1B62}" type="datetimeFigureOut">
              <a:rPr lang="zh-CN" altLang="en-US"/>
            </a:fld>
            <a:endParaRPr lang="zh-CN" altLang="en-US"/>
          </a:p>
        </p:txBody>
      </p:sp>
      <p:sp>
        <p:nvSpPr>
          <p:cNvPr id="12" name="页脚占位符 4"/>
          <p:cNvSpPr>
            <a:spLocks noGrp="1"/>
          </p:cNvSpPr>
          <p:nvPr>
            <p:ph type="ftr" sz="quarter" idx="23"/>
          </p:nvPr>
        </p:nvSpPr>
        <p:spPr/>
        <p:txBody>
          <a:bodyPr/>
          <a:lstStyle>
            <a:lvl1pPr>
              <a:defRPr/>
            </a:lvl1pPr>
          </a:lstStyle>
          <a:p>
            <a:pPr>
              <a:defRPr/>
            </a:pPr>
            <a:endParaRPr lang="zh-CN" altLang="en-US"/>
          </a:p>
        </p:txBody>
      </p:sp>
      <p:sp>
        <p:nvSpPr>
          <p:cNvPr id="13" name="灯片编号占位符 5"/>
          <p:cNvSpPr>
            <a:spLocks noGrp="1"/>
          </p:cNvSpPr>
          <p:nvPr>
            <p:ph type="sldNum" sz="quarter" idx="24"/>
          </p:nvPr>
        </p:nvSpPr>
        <p:spPr/>
        <p:txBody>
          <a:bodyPr/>
          <a:lstStyle>
            <a:lvl1pPr>
              <a:defRPr/>
            </a:lvl1pPr>
          </a:lstStyle>
          <a:p>
            <a:pPr>
              <a:defRPr/>
            </a:pPr>
            <a:fld id="{36A16131-426E-43E1-A672-37753803D239}" type="slidenum">
              <a:rPr lang="zh-CN" altLang="en-US"/>
            </a:fld>
            <a:endParaRPr lang="zh-CN" altLang="en-US"/>
          </a:p>
        </p:txBody>
      </p:sp>
    </p:spTree>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图_附短文5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5367867"/>
            <a:ext cx="11176000" cy="848784"/>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20" name="图片占位符 28"/>
          <p:cNvSpPr>
            <a:spLocks noGrp="1"/>
          </p:cNvSpPr>
          <p:nvPr>
            <p:ph type="pic" sz="quarter" idx="13"/>
          </p:nvPr>
        </p:nvSpPr>
        <p:spPr>
          <a:xfrm>
            <a:off x="522521" y="2211157"/>
            <a:ext cx="3420000" cy="31397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1" name="图片占位符 28"/>
          <p:cNvSpPr>
            <a:spLocks noGrp="1"/>
          </p:cNvSpPr>
          <p:nvPr>
            <p:ph type="pic" sz="quarter" idx="17"/>
          </p:nvPr>
        </p:nvSpPr>
        <p:spPr>
          <a:xfrm>
            <a:off x="4376057" y="2211157"/>
            <a:ext cx="3420000" cy="3139775"/>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8"/>
          <p:cNvSpPr>
            <a:spLocks noGrp="1"/>
          </p:cNvSpPr>
          <p:nvPr>
            <p:ph type="pic" sz="quarter" idx="18"/>
          </p:nvPr>
        </p:nvSpPr>
        <p:spPr>
          <a:xfrm>
            <a:off x="8229593" y="2211157"/>
            <a:ext cx="3420000" cy="3139775"/>
          </a:xfrm>
          <a:prstGeom prst="rect">
            <a:avLst/>
          </a:prstGeom>
        </p:spPr>
        <p:txBody>
          <a:bodyPr rtlCol="0">
            <a:normAutofit/>
          </a:bodyPr>
          <a:lstStyle/>
          <a:p>
            <a:pPr lvl="0"/>
            <a:r>
              <a:rPr lang="zh-CN" altLang="en-US" noProof="0" smtClean="0"/>
              <a:t>单击图标添加图片</a:t>
            </a:r>
            <a:endParaRPr lang="zh-CN" altLang="en-US" noProof="0"/>
          </a:p>
        </p:txBody>
      </p:sp>
      <p:sp>
        <p:nvSpPr>
          <p:cNvPr id="23" name="文本占位符 27"/>
          <p:cNvSpPr>
            <a:spLocks noGrp="1"/>
          </p:cNvSpPr>
          <p:nvPr>
            <p:ph type="body" sz="quarter" idx="19"/>
          </p:nvPr>
        </p:nvSpPr>
        <p:spPr>
          <a:xfrm>
            <a:off x="522521"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4" name="文本占位符 27"/>
          <p:cNvSpPr>
            <a:spLocks noGrp="1"/>
          </p:cNvSpPr>
          <p:nvPr>
            <p:ph type="body" sz="quarter" idx="20"/>
          </p:nvPr>
        </p:nvSpPr>
        <p:spPr>
          <a:xfrm>
            <a:off x="4376057"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5" name="文本占位符 27"/>
          <p:cNvSpPr>
            <a:spLocks noGrp="1"/>
          </p:cNvSpPr>
          <p:nvPr>
            <p:ph type="body" sz="quarter" idx="21"/>
          </p:nvPr>
        </p:nvSpPr>
        <p:spPr>
          <a:xfrm>
            <a:off x="8229593"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2"/>
          </p:nvPr>
        </p:nvSpPr>
        <p:spPr/>
        <p:txBody>
          <a:bodyPr/>
          <a:lstStyle>
            <a:lvl1pPr>
              <a:defRPr/>
            </a:lvl1pPr>
          </a:lstStyle>
          <a:p>
            <a:pPr>
              <a:defRPr/>
            </a:pPr>
            <a:fld id="{E98A0831-2B78-498C-87FA-17AC2EB19857}" type="datetimeFigureOut">
              <a:rPr lang="zh-CN" altLang="en-US"/>
            </a:fld>
            <a:endParaRPr lang="zh-CN" altLang="en-US"/>
          </a:p>
        </p:txBody>
      </p:sp>
      <p:sp>
        <p:nvSpPr>
          <p:cNvPr id="12" name="页脚占位符 4"/>
          <p:cNvSpPr>
            <a:spLocks noGrp="1"/>
          </p:cNvSpPr>
          <p:nvPr>
            <p:ph type="ftr" sz="quarter" idx="23"/>
          </p:nvPr>
        </p:nvSpPr>
        <p:spPr/>
        <p:txBody>
          <a:bodyPr/>
          <a:lstStyle>
            <a:lvl1pPr>
              <a:defRPr/>
            </a:lvl1pPr>
          </a:lstStyle>
          <a:p>
            <a:pPr>
              <a:defRPr/>
            </a:pPr>
            <a:endParaRPr lang="zh-CN" altLang="en-US"/>
          </a:p>
        </p:txBody>
      </p:sp>
      <p:sp>
        <p:nvSpPr>
          <p:cNvPr id="13" name="灯片编号占位符 5"/>
          <p:cNvSpPr>
            <a:spLocks noGrp="1"/>
          </p:cNvSpPr>
          <p:nvPr>
            <p:ph type="sldNum" sz="quarter" idx="24"/>
          </p:nvPr>
        </p:nvSpPr>
        <p:spPr/>
        <p:txBody>
          <a:bodyPr/>
          <a:lstStyle>
            <a:lvl1pPr>
              <a:defRPr/>
            </a:lvl1pPr>
          </a:lstStyle>
          <a:p>
            <a:pPr>
              <a:defRPr/>
            </a:pPr>
            <a:fld id="{00BC6842-5C86-4550-AEF9-726A21E1A919}" type="slidenum">
              <a:rPr lang="zh-CN" altLang="en-US"/>
            </a:fld>
            <a:endParaRPr lang="zh-CN" altLang="en-US"/>
          </a:p>
        </p:txBody>
      </p:sp>
    </p:spTree>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图_附短文6">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4068609"/>
            <a:ext cx="7382932" cy="214804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20" name="图片占位符 28"/>
          <p:cNvSpPr>
            <a:spLocks noGrp="1"/>
          </p:cNvSpPr>
          <p:nvPr>
            <p:ph type="pic" sz="quarter" idx="13"/>
          </p:nvPr>
        </p:nvSpPr>
        <p:spPr>
          <a:xfrm>
            <a:off x="522521" y="2211159"/>
            <a:ext cx="3420000" cy="180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1" name="图片占位符 28"/>
          <p:cNvSpPr>
            <a:spLocks noGrp="1"/>
          </p:cNvSpPr>
          <p:nvPr>
            <p:ph type="pic" sz="quarter" idx="17"/>
          </p:nvPr>
        </p:nvSpPr>
        <p:spPr>
          <a:xfrm>
            <a:off x="4376056" y="2211159"/>
            <a:ext cx="3514876"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8"/>
          <p:cNvSpPr>
            <a:spLocks noGrp="1"/>
          </p:cNvSpPr>
          <p:nvPr>
            <p:ph type="pic" sz="quarter" idx="18"/>
          </p:nvPr>
        </p:nvSpPr>
        <p:spPr>
          <a:xfrm>
            <a:off x="8229593" y="2211157"/>
            <a:ext cx="3420000" cy="4005492"/>
          </a:xfrm>
          <a:prstGeom prst="rect">
            <a:avLst/>
          </a:prstGeom>
        </p:spPr>
        <p:txBody>
          <a:bodyPr rtlCol="0">
            <a:normAutofit/>
          </a:bodyPr>
          <a:lstStyle/>
          <a:p>
            <a:pPr lvl="0"/>
            <a:r>
              <a:rPr lang="zh-CN" altLang="en-US" noProof="0" smtClean="0"/>
              <a:t>单击图标添加图片</a:t>
            </a:r>
            <a:endParaRPr lang="zh-CN" altLang="en-US" noProof="0"/>
          </a:p>
        </p:txBody>
      </p:sp>
      <p:sp>
        <p:nvSpPr>
          <p:cNvPr id="23" name="文本占位符 27"/>
          <p:cNvSpPr>
            <a:spLocks noGrp="1"/>
          </p:cNvSpPr>
          <p:nvPr>
            <p:ph type="body" sz="quarter" idx="19"/>
          </p:nvPr>
        </p:nvSpPr>
        <p:spPr>
          <a:xfrm>
            <a:off x="522521"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4" name="文本占位符 27"/>
          <p:cNvSpPr>
            <a:spLocks noGrp="1"/>
          </p:cNvSpPr>
          <p:nvPr>
            <p:ph type="body" sz="quarter" idx="20"/>
          </p:nvPr>
        </p:nvSpPr>
        <p:spPr>
          <a:xfrm>
            <a:off x="4376057"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5" name="文本占位符 27"/>
          <p:cNvSpPr>
            <a:spLocks noGrp="1"/>
          </p:cNvSpPr>
          <p:nvPr>
            <p:ph type="body" sz="quarter" idx="21"/>
          </p:nvPr>
        </p:nvSpPr>
        <p:spPr>
          <a:xfrm>
            <a:off x="8229593"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2"/>
          </p:nvPr>
        </p:nvSpPr>
        <p:spPr/>
        <p:txBody>
          <a:bodyPr/>
          <a:lstStyle>
            <a:lvl1pPr>
              <a:defRPr/>
            </a:lvl1pPr>
          </a:lstStyle>
          <a:p>
            <a:pPr>
              <a:defRPr/>
            </a:pPr>
            <a:fld id="{17765EF9-E5E0-4307-971A-BF2C036322C7}" type="datetimeFigureOut">
              <a:rPr lang="zh-CN" altLang="en-US"/>
            </a:fld>
            <a:endParaRPr lang="zh-CN" altLang="en-US"/>
          </a:p>
        </p:txBody>
      </p:sp>
      <p:sp>
        <p:nvSpPr>
          <p:cNvPr id="12" name="页脚占位符 4"/>
          <p:cNvSpPr>
            <a:spLocks noGrp="1"/>
          </p:cNvSpPr>
          <p:nvPr>
            <p:ph type="ftr" sz="quarter" idx="23"/>
          </p:nvPr>
        </p:nvSpPr>
        <p:spPr/>
        <p:txBody>
          <a:bodyPr/>
          <a:lstStyle>
            <a:lvl1pPr>
              <a:defRPr/>
            </a:lvl1pPr>
          </a:lstStyle>
          <a:p>
            <a:pPr>
              <a:defRPr/>
            </a:pPr>
            <a:endParaRPr lang="zh-CN" altLang="en-US"/>
          </a:p>
        </p:txBody>
      </p:sp>
      <p:sp>
        <p:nvSpPr>
          <p:cNvPr id="13" name="灯片编号占位符 5"/>
          <p:cNvSpPr>
            <a:spLocks noGrp="1"/>
          </p:cNvSpPr>
          <p:nvPr>
            <p:ph type="sldNum" sz="quarter" idx="24"/>
          </p:nvPr>
        </p:nvSpPr>
        <p:spPr/>
        <p:txBody>
          <a:bodyPr/>
          <a:lstStyle>
            <a:lvl1pPr>
              <a:defRPr/>
            </a:lvl1pPr>
          </a:lstStyle>
          <a:p>
            <a:pPr>
              <a:defRPr/>
            </a:pPr>
            <a:fld id="{615AC883-00FA-4F27-A27B-E86E1F9B8AB7}" type="slidenum">
              <a:rPr lang="zh-CN" altLang="en-US"/>
            </a:fld>
            <a:endParaRPr lang="zh-CN" altLang="en-US"/>
          </a:p>
        </p:txBody>
      </p:sp>
    </p:spTree>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图_附短文6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4351867" y="4068609"/>
            <a:ext cx="7297727" cy="214804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20" name="图片占位符 28"/>
          <p:cNvSpPr>
            <a:spLocks noGrp="1"/>
          </p:cNvSpPr>
          <p:nvPr>
            <p:ph type="pic" sz="quarter" idx="13"/>
          </p:nvPr>
        </p:nvSpPr>
        <p:spPr>
          <a:xfrm>
            <a:off x="522521" y="2211157"/>
            <a:ext cx="3420000" cy="4005492"/>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1" name="图片占位符 28"/>
          <p:cNvSpPr>
            <a:spLocks noGrp="1"/>
          </p:cNvSpPr>
          <p:nvPr>
            <p:ph type="pic" sz="quarter" idx="17"/>
          </p:nvPr>
        </p:nvSpPr>
        <p:spPr>
          <a:xfrm>
            <a:off x="4376056" y="2211159"/>
            <a:ext cx="3514876"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8"/>
          <p:cNvSpPr>
            <a:spLocks noGrp="1"/>
          </p:cNvSpPr>
          <p:nvPr>
            <p:ph type="pic" sz="quarter" idx="18"/>
          </p:nvPr>
        </p:nvSpPr>
        <p:spPr>
          <a:xfrm>
            <a:off x="8229593" y="2211159"/>
            <a:ext cx="3420000" cy="1835909"/>
          </a:xfrm>
          <a:prstGeom prst="rect">
            <a:avLst/>
          </a:prstGeom>
        </p:spPr>
        <p:txBody>
          <a:bodyPr rtlCol="0">
            <a:normAutofit/>
          </a:bodyPr>
          <a:lstStyle/>
          <a:p>
            <a:pPr lvl="0"/>
            <a:r>
              <a:rPr lang="zh-CN" altLang="en-US" noProof="0" smtClean="0"/>
              <a:t>单击图标添加图片</a:t>
            </a:r>
            <a:endParaRPr lang="zh-CN" altLang="en-US" noProof="0"/>
          </a:p>
        </p:txBody>
      </p:sp>
      <p:sp>
        <p:nvSpPr>
          <p:cNvPr id="23" name="文本占位符 27"/>
          <p:cNvSpPr>
            <a:spLocks noGrp="1"/>
          </p:cNvSpPr>
          <p:nvPr>
            <p:ph type="body" sz="quarter" idx="19"/>
          </p:nvPr>
        </p:nvSpPr>
        <p:spPr>
          <a:xfrm>
            <a:off x="522521"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4" name="文本占位符 27"/>
          <p:cNvSpPr>
            <a:spLocks noGrp="1"/>
          </p:cNvSpPr>
          <p:nvPr>
            <p:ph type="body" sz="quarter" idx="20"/>
          </p:nvPr>
        </p:nvSpPr>
        <p:spPr>
          <a:xfrm>
            <a:off x="4376057"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5" name="文本占位符 27"/>
          <p:cNvSpPr>
            <a:spLocks noGrp="1"/>
          </p:cNvSpPr>
          <p:nvPr>
            <p:ph type="body" sz="quarter" idx="21"/>
          </p:nvPr>
        </p:nvSpPr>
        <p:spPr>
          <a:xfrm>
            <a:off x="8229593" y="181927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2"/>
          </p:nvPr>
        </p:nvSpPr>
        <p:spPr/>
        <p:txBody>
          <a:bodyPr/>
          <a:lstStyle>
            <a:lvl1pPr>
              <a:defRPr/>
            </a:lvl1pPr>
          </a:lstStyle>
          <a:p>
            <a:pPr>
              <a:defRPr/>
            </a:pPr>
            <a:fld id="{31114190-1DF9-4079-9CD0-A7F66D671170}" type="datetimeFigureOut">
              <a:rPr lang="zh-CN" altLang="en-US"/>
            </a:fld>
            <a:endParaRPr lang="zh-CN" altLang="en-US"/>
          </a:p>
        </p:txBody>
      </p:sp>
      <p:sp>
        <p:nvSpPr>
          <p:cNvPr id="12" name="页脚占位符 4"/>
          <p:cNvSpPr>
            <a:spLocks noGrp="1"/>
          </p:cNvSpPr>
          <p:nvPr>
            <p:ph type="ftr" sz="quarter" idx="23"/>
          </p:nvPr>
        </p:nvSpPr>
        <p:spPr/>
        <p:txBody>
          <a:bodyPr/>
          <a:lstStyle>
            <a:lvl1pPr>
              <a:defRPr/>
            </a:lvl1pPr>
          </a:lstStyle>
          <a:p>
            <a:pPr>
              <a:defRPr/>
            </a:pPr>
            <a:endParaRPr lang="zh-CN" altLang="en-US"/>
          </a:p>
        </p:txBody>
      </p:sp>
      <p:sp>
        <p:nvSpPr>
          <p:cNvPr id="13" name="灯片编号占位符 5"/>
          <p:cNvSpPr>
            <a:spLocks noGrp="1"/>
          </p:cNvSpPr>
          <p:nvPr>
            <p:ph type="sldNum" sz="quarter" idx="24"/>
          </p:nvPr>
        </p:nvSpPr>
        <p:spPr/>
        <p:txBody>
          <a:bodyPr/>
          <a:lstStyle>
            <a:lvl1pPr>
              <a:defRPr/>
            </a:lvl1pPr>
          </a:lstStyle>
          <a:p>
            <a:pPr>
              <a:defRPr/>
            </a:pPr>
            <a:fld id="{F72D3A33-4AFD-4FB3-9910-57132A775527}" type="slidenum">
              <a:rPr lang="zh-CN" altLang="en-US"/>
            </a:fld>
            <a:endParaRPr lang="zh-CN" altLang="en-US"/>
          </a:p>
        </p:txBody>
      </p:sp>
    </p:spTree>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图_附短文6C">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4334933" y="1819276"/>
            <a:ext cx="7349067" cy="214804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7773" y="1820333"/>
            <a:ext cx="3420000" cy="4019627"/>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4334933" y="4039960"/>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8"/>
          </p:nvPr>
        </p:nvSpPr>
        <p:spPr>
          <a:xfrm>
            <a:off x="8264000" y="4039960"/>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文本占位符 27"/>
          <p:cNvSpPr>
            <a:spLocks noGrp="1"/>
          </p:cNvSpPr>
          <p:nvPr>
            <p:ph type="body" sz="quarter" idx="19"/>
          </p:nvPr>
        </p:nvSpPr>
        <p:spPr>
          <a:xfrm>
            <a:off x="50777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8" name="文本占位符 27"/>
          <p:cNvSpPr>
            <a:spLocks noGrp="1"/>
          </p:cNvSpPr>
          <p:nvPr>
            <p:ph type="body" sz="quarter" idx="20"/>
          </p:nvPr>
        </p:nvSpPr>
        <p:spPr>
          <a:xfrm>
            <a:off x="436868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9" name="文本占位符 27"/>
          <p:cNvSpPr>
            <a:spLocks noGrp="1"/>
          </p:cNvSpPr>
          <p:nvPr>
            <p:ph type="body" sz="quarter" idx="21"/>
          </p:nvPr>
        </p:nvSpPr>
        <p:spPr>
          <a:xfrm>
            <a:off x="8229593" y="5842225"/>
            <a:ext cx="3420000" cy="360000"/>
          </a:xfrm>
          <a:prstGeom prst="rect">
            <a:avLst/>
          </a:prstGeom>
        </p:spPr>
        <p:txBody>
          <a:bodyPr>
            <a:noAutofit/>
          </a:bodyPr>
          <a:lstStyle>
            <a:lvl1pPr marL="0" indent="0" algn="ctr">
              <a:lnSpc>
                <a:spcPct val="100000"/>
              </a:lnSpc>
              <a:spcBef>
                <a:spcPts val="0"/>
              </a:spcBef>
              <a:buNone/>
              <a:defRPr sz="1865">
                <a:latin typeface="微软雅黑" panose="020B0503020204020204" pitchFamily="34" charset="-122"/>
                <a:ea typeface="微软雅黑" panose="020B0503020204020204" pitchFamily="34" charset="-122"/>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0"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2"/>
          </p:nvPr>
        </p:nvSpPr>
        <p:spPr/>
        <p:txBody>
          <a:bodyPr/>
          <a:lstStyle>
            <a:lvl1pPr>
              <a:defRPr/>
            </a:lvl1pPr>
          </a:lstStyle>
          <a:p>
            <a:pPr>
              <a:defRPr/>
            </a:pPr>
            <a:fld id="{473CE351-677E-4668-8588-7A1ED91311B0}" type="datetimeFigureOut">
              <a:rPr lang="zh-CN" altLang="en-US"/>
            </a:fld>
            <a:endParaRPr lang="zh-CN" altLang="en-US"/>
          </a:p>
        </p:txBody>
      </p:sp>
      <p:sp>
        <p:nvSpPr>
          <p:cNvPr id="12" name="页脚占位符 4"/>
          <p:cNvSpPr>
            <a:spLocks noGrp="1"/>
          </p:cNvSpPr>
          <p:nvPr>
            <p:ph type="ftr" sz="quarter" idx="23"/>
          </p:nvPr>
        </p:nvSpPr>
        <p:spPr/>
        <p:txBody>
          <a:bodyPr/>
          <a:lstStyle>
            <a:lvl1pPr>
              <a:defRPr/>
            </a:lvl1pPr>
          </a:lstStyle>
          <a:p>
            <a:pPr>
              <a:defRPr/>
            </a:pPr>
            <a:endParaRPr lang="zh-CN" altLang="en-US"/>
          </a:p>
        </p:txBody>
      </p:sp>
      <p:sp>
        <p:nvSpPr>
          <p:cNvPr id="13" name="灯片编号占位符 5"/>
          <p:cNvSpPr>
            <a:spLocks noGrp="1"/>
          </p:cNvSpPr>
          <p:nvPr>
            <p:ph type="sldNum" sz="quarter" idx="24"/>
          </p:nvPr>
        </p:nvSpPr>
        <p:spPr/>
        <p:txBody>
          <a:bodyPr/>
          <a:lstStyle>
            <a:lvl1pPr>
              <a:defRPr/>
            </a:lvl1pPr>
          </a:lstStyle>
          <a:p>
            <a:pPr>
              <a:defRPr/>
            </a:pPr>
            <a:fld id="{21E96A42-7AD5-47B9-8DF2-92AC2293C512}" type="slidenum">
              <a:rPr lang="zh-CN" altLang="en-US"/>
            </a:fld>
            <a:endParaRPr lang="zh-CN" alt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C0C24874-3D81-496E-B02A-9AF9A4C42669}"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61BB7CC1-CAA2-4F64-90FE-4E64EA72BA94}" type="slidenum">
              <a:rPr lang="zh-CN" altLang="en-US"/>
            </a:fld>
            <a:endParaRPr lang="zh-CN" altLang="en-US"/>
          </a:p>
        </p:txBody>
      </p:sp>
    </p:spTree>
  </p:cSld>
  <p:clrMapOvr>
    <a:masterClrMapping/>
  </p:clrMapOvr>
  <p:transition spd="slow">
    <p:wipe/>
  </p:transition>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图_附标题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22521" y="1819275"/>
            <a:ext cx="3420000" cy="39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17"/>
          </p:nvPr>
        </p:nvSpPr>
        <p:spPr>
          <a:xfrm>
            <a:off x="4376057" y="1819275"/>
            <a:ext cx="3420000" cy="39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18"/>
          </p:nvPr>
        </p:nvSpPr>
        <p:spPr>
          <a:xfrm>
            <a:off x="8229593" y="1819275"/>
            <a:ext cx="3420000" cy="39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文本占位符 27"/>
          <p:cNvSpPr>
            <a:spLocks noGrp="1"/>
          </p:cNvSpPr>
          <p:nvPr>
            <p:ph type="body" sz="quarter" idx="19"/>
          </p:nvPr>
        </p:nvSpPr>
        <p:spPr>
          <a:xfrm>
            <a:off x="522521" y="584222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0"/>
          </p:nvPr>
        </p:nvSpPr>
        <p:spPr>
          <a:xfrm>
            <a:off x="4376057" y="584222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21"/>
          </p:nvPr>
        </p:nvSpPr>
        <p:spPr>
          <a:xfrm>
            <a:off x="8229593" y="584222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4EAEBF8D-8785-41F6-8FD5-12E0BCDB017B}"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D38C3153-67F3-4CB2-B3CB-BBB6C5185946}" type="slidenum">
              <a:rPr lang="zh-CN" altLang="en-US"/>
            </a:fld>
            <a:endParaRPr lang="zh-CN" altLang="en-US"/>
          </a:p>
        </p:txBody>
      </p:sp>
    </p:spTree>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图_附标题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22520" y="1819275"/>
            <a:ext cx="7334545" cy="39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17"/>
          </p:nvPr>
        </p:nvSpPr>
        <p:spPr>
          <a:xfrm>
            <a:off x="8246796" y="1819275"/>
            <a:ext cx="3420000" cy="1736725"/>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18"/>
          </p:nvPr>
        </p:nvSpPr>
        <p:spPr>
          <a:xfrm>
            <a:off x="8246796" y="4030133"/>
            <a:ext cx="3420000" cy="1749141"/>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文本占位符 27"/>
          <p:cNvSpPr>
            <a:spLocks noGrp="1"/>
          </p:cNvSpPr>
          <p:nvPr>
            <p:ph type="body" sz="quarter" idx="19"/>
          </p:nvPr>
        </p:nvSpPr>
        <p:spPr>
          <a:xfrm>
            <a:off x="508000" y="5842225"/>
            <a:ext cx="7399867"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0"/>
          </p:nvPr>
        </p:nvSpPr>
        <p:spPr>
          <a:xfrm>
            <a:off x="8246796" y="3532717"/>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21"/>
          </p:nvPr>
        </p:nvSpPr>
        <p:spPr>
          <a:xfrm>
            <a:off x="8246796" y="584222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F970CA91-FD37-43F8-8C25-F69784AB7F5C}"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5415215A-3BA4-418A-9D1E-5E9952278F03}" type="slidenum">
              <a:rPr lang="zh-CN" altLang="en-US"/>
            </a:fld>
            <a:endParaRPr lang="zh-CN" altLang="en-US"/>
          </a:p>
        </p:txBody>
      </p:sp>
    </p:spTree>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图_附标题3">
    <p:spTree>
      <p:nvGrpSpPr>
        <p:cNvPr id="1" name=""/>
        <p:cNvGrpSpPr/>
        <p:nvPr/>
      </p:nvGrpSpPr>
      <p:grpSpPr>
        <a:xfrm>
          <a:off x="0" y="0"/>
          <a:ext cx="0" cy="0"/>
          <a:chOff x="0" y="0"/>
          <a:chExt cx="0" cy="0"/>
        </a:xfrm>
      </p:grpSpPr>
      <p:sp>
        <p:nvSpPr>
          <p:cNvPr id="30" name="图片占位符 28"/>
          <p:cNvSpPr>
            <a:spLocks noGrp="1"/>
          </p:cNvSpPr>
          <p:nvPr>
            <p:ph type="pic" sz="quarter" idx="13"/>
          </p:nvPr>
        </p:nvSpPr>
        <p:spPr>
          <a:xfrm>
            <a:off x="505588" y="1819275"/>
            <a:ext cx="5946013" cy="4397376"/>
          </a:xfrm>
          <a:prstGeom prst="rect">
            <a:avLst/>
          </a:prstGeom>
        </p:spPr>
        <p:txBody>
          <a:bodyPr rtlCol="0">
            <a:normAutofit/>
          </a:bodyPr>
          <a:lstStyle/>
          <a:p>
            <a:pPr lvl="0"/>
            <a:r>
              <a:rPr lang="zh-CN" altLang="en-US" noProof="0" smtClean="0"/>
              <a:t>单击图标添加图片</a:t>
            </a:r>
            <a:endParaRPr lang="zh-CN" altLang="en-US" noProof="0"/>
          </a:p>
        </p:txBody>
      </p:sp>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图片占位符 28"/>
          <p:cNvSpPr>
            <a:spLocks noGrp="1"/>
          </p:cNvSpPr>
          <p:nvPr>
            <p:ph type="pic" sz="quarter" idx="17"/>
          </p:nvPr>
        </p:nvSpPr>
        <p:spPr>
          <a:xfrm>
            <a:off x="6637867" y="1819275"/>
            <a:ext cx="5028929" cy="20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18"/>
          </p:nvPr>
        </p:nvSpPr>
        <p:spPr>
          <a:xfrm>
            <a:off x="6637867" y="4152651"/>
            <a:ext cx="5028929" cy="20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文本占位符 27"/>
          <p:cNvSpPr>
            <a:spLocks noGrp="1"/>
          </p:cNvSpPr>
          <p:nvPr>
            <p:ph type="body" sz="quarter" idx="19"/>
          </p:nvPr>
        </p:nvSpPr>
        <p:spPr>
          <a:xfrm>
            <a:off x="491067" y="5842224"/>
            <a:ext cx="5977467" cy="374425"/>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0"/>
          </p:nvPr>
        </p:nvSpPr>
        <p:spPr>
          <a:xfrm>
            <a:off x="6637867" y="3548549"/>
            <a:ext cx="2880000" cy="334725"/>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21"/>
          </p:nvPr>
        </p:nvSpPr>
        <p:spPr>
          <a:xfrm>
            <a:off x="6637867" y="5856651"/>
            <a:ext cx="2880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CB66D106-FEAB-47CA-A4DC-A08E0891B741}"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9B19BA06-18CD-436B-B6D8-D06D0C66A334}" type="slidenum">
              <a:rPr lang="zh-CN" altLang="en-US"/>
            </a:fld>
            <a:endParaRPr lang="zh-CN" altLang="en-US"/>
          </a:p>
        </p:txBody>
      </p:sp>
    </p:spTree>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图_附短文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11176000" cy="2280777"/>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6148835"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3328417"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8969252"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18234FE8-A6BE-4007-BB54-04D8BD42C990}"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AA5A99D4-FACB-413A-A4B2-707B79483D31}" type="slidenum">
              <a:rPr lang="zh-CN" altLang="en-US"/>
            </a:fld>
            <a:endParaRPr lang="zh-CN" altLang="en-US"/>
          </a:p>
        </p:txBody>
      </p:sp>
    </p:spTree>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图_附短文1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11176000" cy="100859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6148835" y="2929467"/>
            <a:ext cx="2700000" cy="3287184"/>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2929467"/>
            <a:ext cx="2700000" cy="3287184"/>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6" name="图片占位符 28"/>
          <p:cNvSpPr>
            <a:spLocks noGrp="1"/>
          </p:cNvSpPr>
          <p:nvPr>
            <p:ph type="pic" sz="quarter" idx="19"/>
          </p:nvPr>
        </p:nvSpPr>
        <p:spPr>
          <a:xfrm>
            <a:off x="3328417" y="2929467"/>
            <a:ext cx="2700000" cy="3287184"/>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8969252" y="2929467"/>
            <a:ext cx="2700000" cy="3287184"/>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66E04F47-4D01-431B-9B27-19FB50C252E3}"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B3D2B9E7-46BD-4BA1-81D3-C6F48FA1E5D5}" type="slidenum">
              <a:rPr lang="zh-CN" altLang="en-US"/>
            </a:fld>
            <a:endParaRPr lang="zh-CN" altLang="en-US"/>
          </a:p>
        </p:txBody>
      </p:sp>
    </p:spTree>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图_附短文1c">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3935873"/>
            <a:ext cx="11176000" cy="2280777"/>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2" name="图片占位符 28"/>
          <p:cNvSpPr>
            <a:spLocks noGrp="1"/>
          </p:cNvSpPr>
          <p:nvPr>
            <p:ph type="pic" sz="quarter" idx="13"/>
          </p:nvPr>
        </p:nvSpPr>
        <p:spPr>
          <a:xfrm>
            <a:off x="6148835"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7"/>
          </p:nvPr>
        </p:nvSpPr>
        <p:spPr>
          <a:xfrm>
            <a:off x="508000"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图片占位符 28"/>
          <p:cNvSpPr>
            <a:spLocks noGrp="1"/>
          </p:cNvSpPr>
          <p:nvPr>
            <p:ph type="pic" sz="quarter" idx="19"/>
          </p:nvPr>
        </p:nvSpPr>
        <p:spPr>
          <a:xfrm>
            <a:off x="3328417"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20"/>
          </p:nvPr>
        </p:nvSpPr>
        <p:spPr>
          <a:xfrm>
            <a:off x="8969252"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18D8529C-1622-4E37-811A-E03D5F645CC8}"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45B0827F-5368-4718-BA5E-6D60CF00DA7B}" type="slidenum">
              <a:rPr lang="zh-CN" altLang="en-US"/>
            </a:fld>
            <a:endParaRPr lang="zh-CN" altLang="en-US"/>
          </a:p>
        </p:txBody>
      </p:sp>
    </p:spTree>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图_附短文1d">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5367867"/>
            <a:ext cx="11176000" cy="848784"/>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2" name="图片占位符 28"/>
          <p:cNvSpPr>
            <a:spLocks noGrp="1"/>
          </p:cNvSpPr>
          <p:nvPr>
            <p:ph type="pic" sz="quarter" idx="13"/>
          </p:nvPr>
        </p:nvSpPr>
        <p:spPr>
          <a:xfrm>
            <a:off x="6148835" y="1819275"/>
            <a:ext cx="2700000" cy="3463925"/>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7"/>
          </p:nvPr>
        </p:nvSpPr>
        <p:spPr>
          <a:xfrm>
            <a:off x="508000" y="1819275"/>
            <a:ext cx="2700000" cy="3463925"/>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图片占位符 28"/>
          <p:cNvSpPr>
            <a:spLocks noGrp="1"/>
          </p:cNvSpPr>
          <p:nvPr>
            <p:ph type="pic" sz="quarter" idx="19"/>
          </p:nvPr>
        </p:nvSpPr>
        <p:spPr>
          <a:xfrm>
            <a:off x="3328417" y="1819275"/>
            <a:ext cx="2700000" cy="3463925"/>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20"/>
          </p:nvPr>
        </p:nvSpPr>
        <p:spPr>
          <a:xfrm>
            <a:off x="8969252" y="1819275"/>
            <a:ext cx="2700000" cy="3463925"/>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89478F88-DE28-4834-86EE-B376CCF24403}"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6169F574-3D75-452E-99DC-03B11D529300}" type="slidenum">
              <a:rPr lang="zh-CN" altLang="en-US"/>
            </a:fld>
            <a:endParaRPr lang="zh-CN" altLang="en-US"/>
          </a:p>
        </p:txBody>
      </p:sp>
    </p:spTree>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图_附短文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5479845"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6148835"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6148835"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8969252"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8969252"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CF08EB80-C5BE-41BA-99A9-AE582E4072FA}"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74399E4E-C5B0-4AFA-843F-C394DE370F3C}" type="slidenum">
              <a:rPr lang="zh-CN" altLang="en-US"/>
            </a:fld>
            <a:endParaRPr lang="zh-CN" altLang="en-US"/>
          </a:p>
        </p:txBody>
      </p:sp>
    </p:spTree>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图_附短文2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6184488" y="1819276"/>
            <a:ext cx="5479845"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8000"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3328419" y="1819275"/>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3328419" y="4236651"/>
            <a:ext cx="270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00F0EFF5-F2E9-4627-B587-88F3ABCAEE60}"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C186E98C-006A-4304-BD97-A432B2EEC539}" type="slidenum">
              <a:rPr lang="zh-CN" altLang="en-US"/>
            </a:fld>
            <a:endParaRPr lang="zh-CN" altLang="en-US"/>
          </a:p>
        </p:txBody>
      </p:sp>
    </p:spTree>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图_附短文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3640667"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4318000" y="4852784"/>
            <a:ext cx="4560000" cy="1344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5" name="图片占位符 28"/>
          <p:cNvSpPr>
            <a:spLocks noGrp="1"/>
          </p:cNvSpPr>
          <p:nvPr>
            <p:ph type="pic" sz="quarter" idx="17"/>
          </p:nvPr>
        </p:nvSpPr>
        <p:spPr>
          <a:xfrm>
            <a:off x="4318000" y="1819275"/>
            <a:ext cx="4560000" cy="134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4318000" y="3336029"/>
            <a:ext cx="4560000" cy="1344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7" name="图片占位符 28"/>
          <p:cNvSpPr>
            <a:spLocks noGrp="1"/>
          </p:cNvSpPr>
          <p:nvPr>
            <p:ph type="pic" sz="quarter" idx="20"/>
          </p:nvPr>
        </p:nvSpPr>
        <p:spPr>
          <a:xfrm>
            <a:off x="8969252" y="1820333"/>
            <a:ext cx="2700000" cy="4396317"/>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F0325DBB-14DC-430D-8058-935D178CB732}"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FBAECA0A-92A4-4BFD-9B8E-547594017AA7}" type="slidenum">
              <a:rPr lang="zh-CN" altLang="en-US"/>
            </a:fld>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6CC5FBF-B791-48F1-87BD-748A3E61C692}"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583D3B1-535A-4B54-89B0-E2D801B9B3D2}" type="slidenum">
              <a:rPr lang="zh-CN" altLang="en-US"/>
            </a:fld>
            <a:endParaRPr lang="zh-CN" altLang="en-US"/>
          </a:p>
        </p:txBody>
      </p:sp>
    </p:spTree>
  </p:cSld>
  <p:clrMapOvr>
    <a:masterClrMapping/>
  </p:clrMapOvr>
  <p:transition spd="slow">
    <p:wipe/>
  </p:transition>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图_附短文3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19276"/>
            <a:ext cx="3640667"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7109252" y="4852784"/>
            <a:ext cx="4560000" cy="1344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5" name="图片占位符 28"/>
          <p:cNvSpPr>
            <a:spLocks noGrp="1"/>
          </p:cNvSpPr>
          <p:nvPr>
            <p:ph type="pic" sz="quarter" idx="17"/>
          </p:nvPr>
        </p:nvSpPr>
        <p:spPr>
          <a:xfrm>
            <a:off x="7109252" y="1819275"/>
            <a:ext cx="4560000" cy="134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7109252" y="3336029"/>
            <a:ext cx="4560000" cy="1344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7" name="图片占位符 28"/>
          <p:cNvSpPr>
            <a:spLocks noGrp="1"/>
          </p:cNvSpPr>
          <p:nvPr>
            <p:ph type="pic" sz="quarter" idx="20"/>
          </p:nvPr>
        </p:nvSpPr>
        <p:spPr>
          <a:xfrm>
            <a:off x="4295652" y="1820333"/>
            <a:ext cx="2700000" cy="4396317"/>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9" name="日期占位符 3"/>
          <p:cNvSpPr>
            <a:spLocks noGrp="1"/>
          </p:cNvSpPr>
          <p:nvPr>
            <p:ph type="dt" sz="half" idx="21"/>
          </p:nvPr>
        </p:nvSpPr>
        <p:spPr/>
        <p:txBody>
          <a:bodyPr/>
          <a:lstStyle>
            <a:lvl1pPr>
              <a:defRPr/>
            </a:lvl1pPr>
          </a:lstStyle>
          <a:p>
            <a:pPr>
              <a:defRPr/>
            </a:pPr>
            <a:fld id="{11BBA271-87F5-4DC1-AC6F-D42DC0BA88DE}" type="datetimeFigureOut">
              <a:rPr lang="zh-CN" altLang="en-US"/>
            </a:fld>
            <a:endParaRPr lang="zh-CN" altLang="en-US"/>
          </a:p>
        </p:txBody>
      </p:sp>
      <p:sp>
        <p:nvSpPr>
          <p:cNvPr id="10" name="页脚占位符 4"/>
          <p:cNvSpPr>
            <a:spLocks noGrp="1"/>
          </p:cNvSpPr>
          <p:nvPr>
            <p:ph type="ftr" sz="quarter" idx="22"/>
          </p:nvPr>
        </p:nvSpPr>
        <p:spPr/>
        <p:txBody>
          <a:bodyPr/>
          <a:lstStyle>
            <a:lvl1pPr>
              <a:defRPr/>
            </a:lvl1pPr>
          </a:lstStyle>
          <a:p>
            <a:pPr>
              <a:defRPr/>
            </a:pPr>
            <a:endParaRPr lang="zh-CN" altLang="en-US"/>
          </a:p>
        </p:txBody>
      </p:sp>
      <p:sp>
        <p:nvSpPr>
          <p:cNvPr id="11" name="灯片编号占位符 5"/>
          <p:cNvSpPr>
            <a:spLocks noGrp="1"/>
          </p:cNvSpPr>
          <p:nvPr>
            <p:ph type="sldNum" sz="quarter" idx="23"/>
          </p:nvPr>
        </p:nvSpPr>
        <p:spPr/>
        <p:txBody>
          <a:bodyPr/>
          <a:lstStyle>
            <a:lvl1pPr>
              <a:defRPr/>
            </a:lvl1pPr>
          </a:lstStyle>
          <a:p>
            <a:pPr>
              <a:defRPr/>
            </a:pPr>
            <a:fld id="{FB648C24-7B1F-4990-8685-91FCE90E0921}" type="slidenum">
              <a:rPr lang="zh-CN" altLang="en-US"/>
            </a:fld>
            <a:endParaRPr lang="zh-CN" altLang="en-US"/>
          </a:p>
        </p:txBody>
      </p:sp>
    </p:spTree>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图_附短文4">
    <p:spTree>
      <p:nvGrpSpPr>
        <p:cNvPr id="1" name=""/>
        <p:cNvGrpSpPr/>
        <p:nvPr/>
      </p:nvGrpSpPr>
      <p:grpSpPr>
        <a:xfrm>
          <a:off x="0" y="0"/>
          <a:ext cx="0" cy="0"/>
          <a:chOff x="0" y="0"/>
          <a:chExt cx="0" cy="0"/>
        </a:xfrm>
      </p:grpSpPr>
      <p:sp>
        <p:nvSpPr>
          <p:cNvPr id="9" name="矩形 1"/>
          <p:cNvSpPr/>
          <p:nvPr userDrawn="1"/>
        </p:nvSpPr>
        <p:spPr>
          <a:xfrm>
            <a:off x="3505200" y="1820863"/>
            <a:ext cx="3624263" cy="43957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3674533" y="1981200"/>
            <a:ext cx="3268133" cy="4097867"/>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5" name="图片占位符 28"/>
          <p:cNvSpPr>
            <a:spLocks noGrp="1"/>
          </p:cNvSpPr>
          <p:nvPr>
            <p:ph type="pic" sz="quarter" idx="17"/>
          </p:nvPr>
        </p:nvSpPr>
        <p:spPr>
          <a:xfrm>
            <a:off x="7315199" y="1819275"/>
            <a:ext cx="4320000" cy="20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7349065" y="4131733"/>
            <a:ext cx="4320185" cy="2064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7" name="图片占位符 28"/>
          <p:cNvSpPr>
            <a:spLocks noGrp="1"/>
          </p:cNvSpPr>
          <p:nvPr>
            <p:ph type="pic" sz="quarter" idx="20"/>
          </p:nvPr>
        </p:nvSpPr>
        <p:spPr>
          <a:xfrm>
            <a:off x="508000" y="1820333"/>
            <a:ext cx="2784000" cy="2023533"/>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3" name="图片占位符 28"/>
          <p:cNvSpPr>
            <a:spLocks noGrp="1"/>
          </p:cNvSpPr>
          <p:nvPr>
            <p:ph type="pic" sz="quarter" idx="21"/>
          </p:nvPr>
        </p:nvSpPr>
        <p:spPr>
          <a:xfrm>
            <a:off x="508000" y="4193117"/>
            <a:ext cx="2784000" cy="2023533"/>
          </a:xfrm>
          <a:prstGeom prst="rect">
            <a:avLst/>
          </a:prstGeom>
        </p:spPr>
        <p:txBody>
          <a:bodyPr rtlCol="0">
            <a:normAutofit/>
          </a:bodyPr>
          <a:lstStyle/>
          <a:p>
            <a:pPr lvl="0"/>
            <a:r>
              <a:rPr lang="zh-CN" altLang="en-US" noProof="0" smtClean="0"/>
              <a:t>单击图标添加图片</a:t>
            </a:r>
            <a:endParaRPr lang="zh-CN" altLang="en-US" noProof="0"/>
          </a:p>
        </p:txBody>
      </p:sp>
      <p:sp>
        <p:nvSpPr>
          <p:cNvPr id="10" name="日期占位符 3"/>
          <p:cNvSpPr>
            <a:spLocks noGrp="1"/>
          </p:cNvSpPr>
          <p:nvPr>
            <p:ph type="dt" sz="half" idx="22"/>
          </p:nvPr>
        </p:nvSpPr>
        <p:spPr/>
        <p:txBody>
          <a:bodyPr/>
          <a:lstStyle>
            <a:lvl1pPr>
              <a:defRPr/>
            </a:lvl1pPr>
          </a:lstStyle>
          <a:p>
            <a:pPr>
              <a:defRPr/>
            </a:pPr>
            <a:fld id="{2293BA53-922F-43EA-88A2-0864BD636F65}"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4" name="灯片编号占位符 5"/>
          <p:cNvSpPr>
            <a:spLocks noGrp="1"/>
          </p:cNvSpPr>
          <p:nvPr>
            <p:ph type="sldNum" sz="quarter" idx="24"/>
          </p:nvPr>
        </p:nvSpPr>
        <p:spPr/>
        <p:txBody>
          <a:bodyPr/>
          <a:lstStyle>
            <a:lvl1pPr>
              <a:defRPr/>
            </a:lvl1pPr>
          </a:lstStyle>
          <a:p>
            <a:pPr>
              <a:defRPr/>
            </a:pPr>
            <a:fld id="{0B2E6EEC-61C6-4606-9C62-879663C501FA}" type="slidenum">
              <a:rPr lang="zh-CN" altLang="en-US"/>
            </a:fld>
            <a:endParaRPr lang="zh-CN" altLang="en-US"/>
          </a:p>
        </p:txBody>
      </p:sp>
    </p:spTree>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图_附短文4b">
    <p:spTree>
      <p:nvGrpSpPr>
        <p:cNvPr id="1" name=""/>
        <p:cNvGrpSpPr/>
        <p:nvPr/>
      </p:nvGrpSpPr>
      <p:grpSpPr>
        <a:xfrm>
          <a:off x="0" y="0"/>
          <a:ext cx="0" cy="0"/>
          <a:chOff x="0" y="0"/>
          <a:chExt cx="0" cy="0"/>
        </a:xfrm>
      </p:grpSpPr>
      <p:sp>
        <p:nvSpPr>
          <p:cNvPr id="9" name="矩形 1"/>
          <p:cNvSpPr/>
          <p:nvPr userDrawn="1"/>
        </p:nvSpPr>
        <p:spPr>
          <a:xfrm>
            <a:off x="3505200" y="4148138"/>
            <a:ext cx="3624263" cy="20685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3505200" y="1820333"/>
            <a:ext cx="3623733" cy="2040467"/>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5" name="图片占位符 28"/>
          <p:cNvSpPr>
            <a:spLocks noGrp="1"/>
          </p:cNvSpPr>
          <p:nvPr>
            <p:ph type="pic" sz="quarter" idx="17"/>
          </p:nvPr>
        </p:nvSpPr>
        <p:spPr>
          <a:xfrm>
            <a:off x="7315199" y="1819275"/>
            <a:ext cx="4320000" cy="20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7349065" y="4131733"/>
            <a:ext cx="4320185" cy="2064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7" name="图片占位符 28"/>
          <p:cNvSpPr>
            <a:spLocks noGrp="1"/>
          </p:cNvSpPr>
          <p:nvPr>
            <p:ph type="pic" sz="quarter" idx="20"/>
          </p:nvPr>
        </p:nvSpPr>
        <p:spPr>
          <a:xfrm>
            <a:off x="508000" y="1819275"/>
            <a:ext cx="2784000" cy="20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2"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3" name="图片占位符 28"/>
          <p:cNvSpPr>
            <a:spLocks noGrp="1"/>
          </p:cNvSpPr>
          <p:nvPr>
            <p:ph type="pic" sz="quarter" idx="21"/>
          </p:nvPr>
        </p:nvSpPr>
        <p:spPr>
          <a:xfrm>
            <a:off x="508000" y="4131733"/>
            <a:ext cx="2784000" cy="2064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0" name="日期占位符 3"/>
          <p:cNvSpPr>
            <a:spLocks noGrp="1"/>
          </p:cNvSpPr>
          <p:nvPr>
            <p:ph type="dt" sz="half" idx="22"/>
          </p:nvPr>
        </p:nvSpPr>
        <p:spPr/>
        <p:txBody>
          <a:bodyPr/>
          <a:lstStyle>
            <a:lvl1pPr>
              <a:defRPr/>
            </a:lvl1pPr>
          </a:lstStyle>
          <a:p>
            <a:pPr>
              <a:defRPr/>
            </a:pPr>
            <a:fld id="{85835BCE-9462-4FE8-86D3-20BDB5DF7090}"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4" name="灯片编号占位符 5"/>
          <p:cNvSpPr>
            <a:spLocks noGrp="1"/>
          </p:cNvSpPr>
          <p:nvPr>
            <p:ph type="sldNum" sz="quarter" idx="24"/>
          </p:nvPr>
        </p:nvSpPr>
        <p:spPr/>
        <p:txBody>
          <a:bodyPr/>
          <a:lstStyle>
            <a:lvl1pPr>
              <a:defRPr/>
            </a:lvl1pPr>
          </a:lstStyle>
          <a:p>
            <a:pPr>
              <a:defRPr/>
            </a:pPr>
            <a:fld id="{B60A9D39-5183-4533-86B1-43099F995CD2}" type="slidenum">
              <a:rPr lang="zh-CN" altLang="en-US"/>
            </a:fld>
            <a:endParaRPr lang="zh-CN" altLang="en-US"/>
          </a:p>
        </p:txBody>
      </p:sp>
    </p:spTree>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图_附标题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7772" y="1819275"/>
            <a:ext cx="4680000" cy="4397375"/>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23"/>
          </p:nvPr>
        </p:nvSpPr>
        <p:spPr>
          <a:xfrm>
            <a:off x="5372803" y="4236651"/>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26"/>
          </p:nvPr>
        </p:nvSpPr>
        <p:spPr>
          <a:xfrm>
            <a:off x="8603084" y="4236651"/>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图片占位符 28"/>
          <p:cNvSpPr>
            <a:spLocks noGrp="1"/>
          </p:cNvSpPr>
          <p:nvPr>
            <p:ph type="pic" sz="quarter" idx="27"/>
          </p:nvPr>
        </p:nvSpPr>
        <p:spPr>
          <a:xfrm>
            <a:off x="5372801" y="1819275"/>
            <a:ext cx="6311199"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5" name="文本占位符 27"/>
          <p:cNvSpPr>
            <a:spLocks noGrp="1"/>
          </p:cNvSpPr>
          <p:nvPr>
            <p:ph type="body" sz="quarter" idx="17"/>
          </p:nvPr>
        </p:nvSpPr>
        <p:spPr>
          <a:xfrm>
            <a:off x="522520" y="5856649"/>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6" name="文本占位符 27"/>
          <p:cNvSpPr>
            <a:spLocks noGrp="1"/>
          </p:cNvSpPr>
          <p:nvPr>
            <p:ph type="body" sz="quarter" idx="28"/>
          </p:nvPr>
        </p:nvSpPr>
        <p:spPr>
          <a:xfrm>
            <a:off x="5372803"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9"/>
          </p:nvPr>
        </p:nvSpPr>
        <p:spPr>
          <a:xfrm>
            <a:off x="8603084"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30"/>
          </p:nvPr>
        </p:nvSpPr>
        <p:spPr>
          <a:xfrm>
            <a:off x="5372803" y="3439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5"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2" name="日期占位符 3"/>
          <p:cNvSpPr>
            <a:spLocks noGrp="1"/>
          </p:cNvSpPr>
          <p:nvPr>
            <p:ph type="dt" sz="half" idx="31"/>
          </p:nvPr>
        </p:nvSpPr>
        <p:spPr/>
        <p:txBody>
          <a:bodyPr/>
          <a:lstStyle>
            <a:lvl1pPr>
              <a:defRPr/>
            </a:lvl1pPr>
          </a:lstStyle>
          <a:p>
            <a:pPr>
              <a:defRPr/>
            </a:pPr>
            <a:fld id="{E7A3CD9F-06EB-4CB3-A014-E7A3A9AFDF3F}" type="datetimeFigureOut">
              <a:rPr lang="zh-CN" altLang="en-US"/>
            </a:fld>
            <a:endParaRPr lang="zh-CN" altLang="en-US"/>
          </a:p>
        </p:txBody>
      </p:sp>
      <p:sp>
        <p:nvSpPr>
          <p:cNvPr id="13" name="页脚占位符 4"/>
          <p:cNvSpPr>
            <a:spLocks noGrp="1"/>
          </p:cNvSpPr>
          <p:nvPr>
            <p:ph type="ftr" sz="quarter" idx="32"/>
          </p:nvPr>
        </p:nvSpPr>
        <p:spPr/>
        <p:txBody>
          <a:bodyPr/>
          <a:lstStyle>
            <a:lvl1pPr>
              <a:defRPr/>
            </a:lvl1pPr>
          </a:lstStyle>
          <a:p>
            <a:pPr>
              <a:defRPr/>
            </a:pPr>
            <a:endParaRPr lang="zh-CN" altLang="en-US"/>
          </a:p>
        </p:txBody>
      </p:sp>
      <p:sp>
        <p:nvSpPr>
          <p:cNvPr id="14" name="灯片编号占位符 5"/>
          <p:cNvSpPr>
            <a:spLocks noGrp="1"/>
          </p:cNvSpPr>
          <p:nvPr>
            <p:ph type="sldNum" sz="quarter" idx="33"/>
          </p:nvPr>
        </p:nvSpPr>
        <p:spPr/>
        <p:txBody>
          <a:bodyPr/>
          <a:lstStyle>
            <a:lvl1pPr>
              <a:defRPr/>
            </a:lvl1pPr>
          </a:lstStyle>
          <a:p>
            <a:pPr>
              <a:defRPr/>
            </a:pPr>
            <a:fld id="{47BC9DE9-5792-43F4-BCDA-A55F4E17C4D3}" type="slidenum">
              <a:rPr lang="zh-CN" altLang="en-US"/>
            </a:fld>
            <a:endParaRPr lang="zh-CN" altLang="en-US"/>
          </a:p>
        </p:txBody>
      </p:sp>
    </p:spTree>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图_附标题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7772" y="1819275"/>
            <a:ext cx="4680000" cy="4397375"/>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23"/>
          </p:nvPr>
        </p:nvSpPr>
        <p:spPr>
          <a:xfrm>
            <a:off x="5372803" y="1820333"/>
            <a:ext cx="3060000" cy="4396317"/>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3" name="图片占位符 28"/>
          <p:cNvSpPr>
            <a:spLocks noGrp="1"/>
          </p:cNvSpPr>
          <p:nvPr>
            <p:ph type="pic" sz="quarter" idx="26"/>
          </p:nvPr>
        </p:nvSpPr>
        <p:spPr>
          <a:xfrm>
            <a:off x="8603084" y="4236651"/>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图片占位符 28"/>
          <p:cNvSpPr>
            <a:spLocks noGrp="1"/>
          </p:cNvSpPr>
          <p:nvPr>
            <p:ph type="pic" sz="quarter" idx="27"/>
          </p:nvPr>
        </p:nvSpPr>
        <p:spPr>
          <a:xfrm>
            <a:off x="8585200" y="1819275"/>
            <a:ext cx="3098800" cy="2176992"/>
          </a:xfrm>
          <a:prstGeom prst="rect">
            <a:avLst/>
          </a:prstGeom>
        </p:spPr>
        <p:txBody>
          <a:bodyPr rtlCol="0">
            <a:normAutofit/>
          </a:bodyPr>
          <a:lstStyle/>
          <a:p>
            <a:pPr lvl="0"/>
            <a:r>
              <a:rPr lang="zh-CN" altLang="en-US" noProof="0" smtClean="0"/>
              <a:t>单击图标添加图片</a:t>
            </a:r>
            <a:endParaRPr lang="zh-CN" altLang="en-US" noProof="0"/>
          </a:p>
        </p:txBody>
      </p:sp>
      <p:sp>
        <p:nvSpPr>
          <p:cNvPr id="35" name="文本占位符 27"/>
          <p:cNvSpPr>
            <a:spLocks noGrp="1"/>
          </p:cNvSpPr>
          <p:nvPr>
            <p:ph type="body" sz="quarter" idx="17"/>
          </p:nvPr>
        </p:nvSpPr>
        <p:spPr>
          <a:xfrm>
            <a:off x="522520" y="5856649"/>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6" name="文本占位符 27"/>
          <p:cNvSpPr>
            <a:spLocks noGrp="1"/>
          </p:cNvSpPr>
          <p:nvPr>
            <p:ph type="body" sz="quarter" idx="28"/>
          </p:nvPr>
        </p:nvSpPr>
        <p:spPr>
          <a:xfrm>
            <a:off x="5372803"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9"/>
          </p:nvPr>
        </p:nvSpPr>
        <p:spPr>
          <a:xfrm>
            <a:off x="8603084"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30"/>
          </p:nvPr>
        </p:nvSpPr>
        <p:spPr>
          <a:xfrm>
            <a:off x="8607069" y="367634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5"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2" name="日期占位符 3"/>
          <p:cNvSpPr>
            <a:spLocks noGrp="1"/>
          </p:cNvSpPr>
          <p:nvPr>
            <p:ph type="dt" sz="half" idx="31"/>
          </p:nvPr>
        </p:nvSpPr>
        <p:spPr/>
        <p:txBody>
          <a:bodyPr/>
          <a:lstStyle>
            <a:lvl1pPr>
              <a:defRPr/>
            </a:lvl1pPr>
          </a:lstStyle>
          <a:p>
            <a:pPr>
              <a:defRPr/>
            </a:pPr>
            <a:fld id="{F752695C-7DD4-44A6-8EB7-5C8C5B26E0D8}" type="datetimeFigureOut">
              <a:rPr lang="zh-CN" altLang="en-US"/>
            </a:fld>
            <a:endParaRPr lang="zh-CN" altLang="en-US"/>
          </a:p>
        </p:txBody>
      </p:sp>
      <p:sp>
        <p:nvSpPr>
          <p:cNvPr id="13" name="页脚占位符 4"/>
          <p:cNvSpPr>
            <a:spLocks noGrp="1"/>
          </p:cNvSpPr>
          <p:nvPr>
            <p:ph type="ftr" sz="quarter" idx="32"/>
          </p:nvPr>
        </p:nvSpPr>
        <p:spPr/>
        <p:txBody>
          <a:bodyPr/>
          <a:lstStyle>
            <a:lvl1pPr>
              <a:defRPr/>
            </a:lvl1pPr>
          </a:lstStyle>
          <a:p>
            <a:pPr>
              <a:defRPr/>
            </a:pPr>
            <a:endParaRPr lang="zh-CN" altLang="en-US"/>
          </a:p>
        </p:txBody>
      </p:sp>
      <p:sp>
        <p:nvSpPr>
          <p:cNvPr id="14" name="灯片编号占位符 5"/>
          <p:cNvSpPr>
            <a:spLocks noGrp="1"/>
          </p:cNvSpPr>
          <p:nvPr>
            <p:ph type="sldNum" sz="quarter" idx="33"/>
          </p:nvPr>
        </p:nvSpPr>
        <p:spPr/>
        <p:txBody>
          <a:bodyPr/>
          <a:lstStyle>
            <a:lvl1pPr>
              <a:defRPr/>
            </a:lvl1pPr>
          </a:lstStyle>
          <a:p>
            <a:pPr>
              <a:defRPr/>
            </a:pPr>
            <a:fld id="{E08EA610-4D1A-46DC-BB3A-3E3A9DC6F93E}" type="slidenum">
              <a:rPr lang="zh-CN" altLang="en-US"/>
            </a:fld>
            <a:endParaRPr lang="zh-CN" altLang="en-US"/>
          </a:p>
        </p:txBody>
      </p:sp>
    </p:spTree>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图_附标题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07771" y="1819275"/>
            <a:ext cx="11176228" cy="1990724"/>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23"/>
          </p:nvPr>
        </p:nvSpPr>
        <p:spPr>
          <a:xfrm>
            <a:off x="507771" y="4200651"/>
            <a:ext cx="3360000" cy="2016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3" name="图片占位符 28"/>
          <p:cNvSpPr>
            <a:spLocks noGrp="1"/>
          </p:cNvSpPr>
          <p:nvPr>
            <p:ph type="pic" sz="quarter" idx="26"/>
          </p:nvPr>
        </p:nvSpPr>
        <p:spPr>
          <a:xfrm>
            <a:off x="8323999" y="4200651"/>
            <a:ext cx="3360000" cy="2016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图片占位符 28"/>
          <p:cNvSpPr>
            <a:spLocks noGrp="1"/>
          </p:cNvSpPr>
          <p:nvPr>
            <p:ph type="pic" sz="quarter" idx="27"/>
          </p:nvPr>
        </p:nvSpPr>
        <p:spPr>
          <a:xfrm>
            <a:off x="4415884" y="4240725"/>
            <a:ext cx="3360000" cy="2016000"/>
          </a:xfrm>
          <a:prstGeom prst="rect">
            <a:avLst/>
          </a:prstGeom>
        </p:spPr>
        <p:txBody>
          <a:bodyPr rtlCol="0">
            <a:normAutofit/>
          </a:bodyPr>
          <a:lstStyle/>
          <a:p>
            <a:pPr lvl="0"/>
            <a:r>
              <a:rPr lang="zh-CN" altLang="en-US" noProof="0" smtClean="0"/>
              <a:t>单击图标添加图片</a:t>
            </a:r>
            <a:endParaRPr lang="zh-CN" altLang="en-US" noProof="0"/>
          </a:p>
        </p:txBody>
      </p:sp>
      <p:sp>
        <p:nvSpPr>
          <p:cNvPr id="35" name="文本占位符 27"/>
          <p:cNvSpPr>
            <a:spLocks noGrp="1"/>
          </p:cNvSpPr>
          <p:nvPr>
            <p:ph type="body" sz="quarter" idx="17"/>
          </p:nvPr>
        </p:nvSpPr>
        <p:spPr>
          <a:xfrm>
            <a:off x="507771" y="3449999"/>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6" name="文本占位符 27"/>
          <p:cNvSpPr>
            <a:spLocks noGrp="1"/>
          </p:cNvSpPr>
          <p:nvPr>
            <p:ph type="body" sz="quarter" idx="28"/>
          </p:nvPr>
        </p:nvSpPr>
        <p:spPr>
          <a:xfrm>
            <a:off x="507771"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9"/>
          </p:nvPr>
        </p:nvSpPr>
        <p:spPr>
          <a:xfrm>
            <a:off x="8323999"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30"/>
          </p:nvPr>
        </p:nvSpPr>
        <p:spPr>
          <a:xfrm>
            <a:off x="4415884" y="589672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5"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2" name="日期占位符 3"/>
          <p:cNvSpPr>
            <a:spLocks noGrp="1"/>
          </p:cNvSpPr>
          <p:nvPr>
            <p:ph type="dt" sz="half" idx="31"/>
          </p:nvPr>
        </p:nvSpPr>
        <p:spPr/>
        <p:txBody>
          <a:bodyPr/>
          <a:lstStyle>
            <a:lvl1pPr>
              <a:defRPr/>
            </a:lvl1pPr>
          </a:lstStyle>
          <a:p>
            <a:pPr>
              <a:defRPr/>
            </a:pPr>
            <a:fld id="{9240A32C-065C-4BE0-8D83-A77D4C95887A}" type="datetimeFigureOut">
              <a:rPr lang="zh-CN" altLang="en-US"/>
            </a:fld>
            <a:endParaRPr lang="zh-CN" altLang="en-US"/>
          </a:p>
        </p:txBody>
      </p:sp>
      <p:sp>
        <p:nvSpPr>
          <p:cNvPr id="13" name="页脚占位符 4"/>
          <p:cNvSpPr>
            <a:spLocks noGrp="1"/>
          </p:cNvSpPr>
          <p:nvPr>
            <p:ph type="ftr" sz="quarter" idx="32"/>
          </p:nvPr>
        </p:nvSpPr>
        <p:spPr/>
        <p:txBody>
          <a:bodyPr/>
          <a:lstStyle>
            <a:lvl1pPr>
              <a:defRPr/>
            </a:lvl1pPr>
          </a:lstStyle>
          <a:p>
            <a:pPr>
              <a:defRPr/>
            </a:pPr>
            <a:endParaRPr lang="zh-CN" altLang="en-US"/>
          </a:p>
        </p:txBody>
      </p:sp>
      <p:sp>
        <p:nvSpPr>
          <p:cNvPr id="14" name="灯片编号占位符 5"/>
          <p:cNvSpPr>
            <a:spLocks noGrp="1"/>
          </p:cNvSpPr>
          <p:nvPr>
            <p:ph type="sldNum" sz="quarter" idx="33"/>
          </p:nvPr>
        </p:nvSpPr>
        <p:spPr/>
        <p:txBody>
          <a:bodyPr/>
          <a:lstStyle>
            <a:lvl1pPr>
              <a:defRPr/>
            </a:lvl1pPr>
          </a:lstStyle>
          <a:p>
            <a:pPr>
              <a:defRPr/>
            </a:pPr>
            <a:fld id="{F351FB7F-B412-4DFA-BD48-B0E90DBD28CB}" type="slidenum">
              <a:rPr lang="zh-CN" altLang="en-US"/>
            </a:fld>
            <a:endParaRPr lang="zh-CN" altLang="en-US"/>
          </a:p>
        </p:txBody>
      </p:sp>
    </p:spTree>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图_附短文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4609691"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2" name="图片占位符 28"/>
          <p:cNvSpPr>
            <a:spLocks noGrp="1"/>
          </p:cNvSpPr>
          <p:nvPr>
            <p:ph type="pic" sz="quarter" idx="13"/>
          </p:nvPr>
        </p:nvSpPr>
        <p:spPr>
          <a:xfrm>
            <a:off x="8969252" y="3333963"/>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7"/>
          </p:nvPr>
        </p:nvSpPr>
        <p:spPr>
          <a:xfrm>
            <a:off x="5249204" y="1819275"/>
            <a:ext cx="3600000"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图片占位符 28"/>
          <p:cNvSpPr>
            <a:spLocks noGrp="1"/>
          </p:cNvSpPr>
          <p:nvPr>
            <p:ph type="pic" sz="quarter" idx="19"/>
          </p:nvPr>
        </p:nvSpPr>
        <p:spPr>
          <a:xfrm>
            <a:off x="8969252" y="1819275"/>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20"/>
          </p:nvPr>
        </p:nvSpPr>
        <p:spPr>
          <a:xfrm>
            <a:off x="8969252" y="4848649"/>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20" name="图片占位符 28"/>
          <p:cNvSpPr>
            <a:spLocks noGrp="1"/>
          </p:cNvSpPr>
          <p:nvPr>
            <p:ph type="pic" sz="quarter" idx="21"/>
          </p:nvPr>
        </p:nvSpPr>
        <p:spPr>
          <a:xfrm>
            <a:off x="5249204" y="4128649"/>
            <a:ext cx="3600000"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94F0DED5-5E24-4859-AFCD-2D5FE1F9AAC5}"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5" name="灯片编号占位符 5"/>
          <p:cNvSpPr>
            <a:spLocks noGrp="1"/>
          </p:cNvSpPr>
          <p:nvPr>
            <p:ph type="sldNum" sz="quarter" idx="24"/>
          </p:nvPr>
        </p:nvSpPr>
        <p:spPr/>
        <p:txBody>
          <a:bodyPr/>
          <a:lstStyle>
            <a:lvl1pPr>
              <a:defRPr/>
            </a:lvl1pPr>
          </a:lstStyle>
          <a:p>
            <a:pPr>
              <a:defRPr/>
            </a:pPr>
            <a:fld id="{C12B8F00-3AAF-453E-BDC1-391D9002C31F}" type="slidenum">
              <a:rPr lang="zh-CN" altLang="en-US"/>
            </a:fld>
            <a:endParaRPr lang="zh-CN" altLang="en-US"/>
          </a:p>
        </p:txBody>
      </p:sp>
    </p:spTree>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图_附短文2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4609691" cy="2160057"/>
          </a:xfrm>
          <a:prstGeom prst="rect">
            <a:avLst/>
          </a:prstGeom>
          <a:solidFill>
            <a:schemeClr val="accent3">
              <a:lumMod val="60000"/>
              <a:lumOff val="40000"/>
            </a:scheme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2" name="图片占位符 28"/>
          <p:cNvSpPr>
            <a:spLocks noGrp="1"/>
          </p:cNvSpPr>
          <p:nvPr>
            <p:ph type="pic" sz="quarter" idx="13"/>
          </p:nvPr>
        </p:nvSpPr>
        <p:spPr>
          <a:xfrm>
            <a:off x="8969252" y="3333963"/>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7"/>
          </p:nvPr>
        </p:nvSpPr>
        <p:spPr>
          <a:xfrm>
            <a:off x="5249204" y="1819275"/>
            <a:ext cx="3600000" cy="4397376"/>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图片占位符 28"/>
          <p:cNvSpPr>
            <a:spLocks noGrp="1"/>
          </p:cNvSpPr>
          <p:nvPr>
            <p:ph type="pic" sz="quarter" idx="19"/>
          </p:nvPr>
        </p:nvSpPr>
        <p:spPr>
          <a:xfrm>
            <a:off x="8969252" y="1819275"/>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20"/>
          </p:nvPr>
        </p:nvSpPr>
        <p:spPr>
          <a:xfrm>
            <a:off x="8969252" y="4848651"/>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20" name="图片占位符 28"/>
          <p:cNvSpPr>
            <a:spLocks noGrp="1"/>
          </p:cNvSpPr>
          <p:nvPr>
            <p:ph type="pic" sz="quarter" idx="21"/>
          </p:nvPr>
        </p:nvSpPr>
        <p:spPr>
          <a:xfrm>
            <a:off x="508000" y="4128651"/>
            <a:ext cx="4622800"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8364F44A-B460-425A-A139-C7928B3780F3}"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5" name="灯片编号占位符 5"/>
          <p:cNvSpPr>
            <a:spLocks noGrp="1"/>
          </p:cNvSpPr>
          <p:nvPr>
            <p:ph type="sldNum" sz="quarter" idx="24"/>
          </p:nvPr>
        </p:nvSpPr>
        <p:spPr/>
        <p:txBody>
          <a:bodyPr/>
          <a:lstStyle>
            <a:lvl1pPr>
              <a:defRPr/>
            </a:lvl1pPr>
          </a:lstStyle>
          <a:p>
            <a:pPr>
              <a:defRPr/>
            </a:pPr>
            <a:fld id="{4AEA0D45-6B7E-4386-95C4-DFEE2592E3C9}" type="slidenum">
              <a:rPr lang="zh-CN" altLang="en-US"/>
            </a:fld>
            <a:endParaRPr lang="zh-CN" altLang="en-US"/>
          </a:p>
        </p:txBody>
      </p:sp>
    </p:spTree>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图_附短文2c">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0" y="1820333"/>
            <a:ext cx="3589867" cy="2175933"/>
          </a:xfrm>
          <a:prstGeom prst="rect">
            <a:avLst/>
          </a:prstGeom>
          <a:solidFill>
            <a:schemeClr val="accent3">
              <a:lumMod val="60000"/>
              <a:lumOff val="40000"/>
            </a:scheme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2" name="图片占位符 28"/>
          <p:cNvSpPr>
            <a:spLocks noGrp="1"/>
          </p:cNvSpPr>
          <p:nvPr>
            <p:ph type="pic" sz="quarter" idx="13"/>
          </p:nvPr>
        </p:nvSpPr>
        <p:spPr>
          <a:xfrm>
            <a:off x="4228048" y="3327696"/>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7"/>
          </p:nvPr>
        </p:nvSpPr>
        <p:spPr>
          <a:xfrm>
            <a:off x="7095067" y="1807800"/>
            <a:ext cx="4588933" cy="4396317"/>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8" name="图片占位符 28"/>
          <p:cNvSpPr>
            <a:spLocks noGrp="1"/>
          </p:cNvSpPr>
          <p:nvPr>
            <p:ph type="pic" sz="quarter" idx="19"/>
          </p:nvPr>
        </p:nvSpPr>
        <p:spPr>
          <a:xfrm>
            <a:off x="4228048" y="1819275"/>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20"/>
          </p:nvPr>
        </p:nvSpPr>
        <p:spPr>
          <a:xfrm>
            <a:off x="4228048" y="4836117"/>
            <a:ext cx="2700000" cy="136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图片占位符 28"/>
          <p:cNvSpPr>
            <a:spLocks noGrp="1"/>
          </p:cNvSpPr>
          <p:nvPr>
            <p:ph type="pic" sz="quarter" idx="21"/>
          </p:nvPr>
        </p:nvSpPr>
        <p:spPr>
          <a:xfrm>
            <a:off x="508000" y="4116117"/>
            <a:ext cx="3600000"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5CDEBDE3-255D-4EAB-964C-668081F1DB4F}"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5" name="灯片编号占位符 5"/>
          <p:cNvSpPr>
            <a:spLocks noGrp="1"/>
          </p:cNvSpPr>
          <p:nvPr>
            <p:ph type="sldNum" sz="quarter" idx="24"/>
          </p:nvPr>
        </p:nvSpPr>
        <p:spPr/>
        <p:txBody>
          <a:bodyPr/>
          <a:lstStyle>
            <a:lvl1pPr>
              <a:defRPr/>
            </a:lvl1pPr>
          </a:lstStyle>
          <a:p>
            <a:pPr>
              <a:defRPr/>
            </a:pPr>
            <a:fld id="{3844F531-2E74-4703-86E9-523B8E2AD280}" type="slidenum">
              <a:rPr lang="zh-CN" altLang="en-US"/>
            </a:fld>
            <a:endParaRPr lang="zh-CN" altLang="en-US"/>
          </a:p>
        </p:txBody>
      </p:sp>
    </p:spTree>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图_附短文2d">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7074309" y="1819276"/>
            <a:ext cx="4609691" cy="1364191"/>
          </a:xfrm>
          <a:prstGeom prst="rect">
            <a:avLst/>
          </a:prstGeom>
          <a:solidFill>
            <a:schemeClr val="accent3">
              <a:lumMod val="60000"/>
              <a:lumOff val="40000"/>
            </a:scheme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2" name="图片占位符 28"/>
          <p:cNvSpPr>
            <a:spLocks noGrp="1"/>
          </p:cNvSpPr>
          <p:nvPr>
            <p:ph type="pic" sz="quarter" idx="13"/>
          </p:nvPr>
        </p:nvSpPr>
        <p:spPr>
          <a:xfrm>
            <a:off x="4228048" y="3336649"/>
            <a:ext cx="2688000" cy="28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3" name="图片占位符 28"/>
          <p:cNvSpPr>
            <a:spLocks noGrp="1"/>
          </p:cNvSpPr>
          <p:nvPr>
            <p:ph type="pic" sz="quarter" idx="17"/>
          </p:nvPr>
        </p:nvSpPr>
        <p:spPr>
          <a:xfrm>
            <a:off x="508000" y="1819275"/>
            <a:ext cx="3600000" cy="208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8" name="图片占位符 28"/>
          <p:cNvSpPr>
            <a:spLocks noGrp="1"/>
          </p:cNvSpPr>
          <p:nvPr>
            <p:ph type="pic" sz="quarter" idx="19"/>
          </p:nvPr>
        </p:nvSpPr>
        <p:spPr>
          <a:xfrm>
            <a:off x="4228048" y="1819275"/>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20"/>
          </p:nvPr>
        </p:nvSpPr>
        <p:spPr>
          <a:xfrm>
            <a:off x="7051368" y="3336649"/>
            <a:ext cx="4632632" cy="288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图片占位符 28"/>
          <p:cNvSpPr>
            <a:spLocks noGrp="1"/>
          </p:cNvSpPr>
          <p:nvPr>
            <p:ph type="pic" sz="quarter" idx="21"/>
          </p:nvPr>
        </p:nvSpPr>
        <p:spPr>
          <a:xfrm>
            <a:off x="508000" y="4128649"/>
            <a:ext cx="3600000"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E7A7A3B3-B86E-4039-BEAB-22A37F6AE850}"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5" name="灯片编号占位符 5"/>
          <p:cNvSpPr>
            <a:spLocks noGrp="1"/>
          </p:cNvSpPr>
          <p:nvPr>
            <p:ph type="sldNum" sz="quarter" idx="24"/>
          </p:nvPr>
        </p:nvSpPr>
        <p:spPr/>
        <p:txBody>
          <a:bodyPr/>
          <a:lstStyle>
            <a:lvl1pPr>
              <a:defRPr/>
            </a:lvl1pPr>
          </a:lstStyle>
          <a:p>
            <a:pPr>
              <a:defRPr/>
            </a:pPr>
            <a:fld id="{D190CDBC-899D-45A2-8896-4389D8478759}" type="slidenum">
              <a:rPr lang="zh-CN" altLang="en-US"/>
            </a:fld>
            <a:endParaRPr lang="zh-CN" alt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14D9B0C-623E-401D-892A-FE0F38057F98}"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E4883998-995E-42CF-83A3-292C24E78A87}" type="slidenum">
              <a:rPr lang="zh-CN" altLang="en-US"/>
            </a:fld>
            <a:endParaRPr lang="zh-CN" altLang="en-US"/>
          </a:p>
        </p:txBody>
      </p:sp>
    </p:spTree>
  </p:cSld>
  <p:clrMapOvr>
    <a:masterClrMapping/>
  </p:clrMapOvr>
  <p:transition spd="slow">
    <p:wipe/>
  </p:transition>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图_附短文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11175999" cy="1681733"/>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45496"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2776748"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9582992"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图片占位符 2"/>
          <p:cNvSpPr>
            <a:spLocks noGrp="1"/>
          </p:cNvSpPr>
          <p:nvPr>
            <p:ph type="pic" sz="quarter" idx="21"/>
          </p:nvPr>
        </p:nvSpPr>
        <p:spPr>
          <a:xfrm>
            <a:off x="7314244" y="3539615"/>
            <a:ext cx="2088000" cy="2664000"/>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6C964519-F346-42F0-88DB-A5290DA55B93}"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EC8EE60D-248C-4A69-9062-76F4EA77BF75}" type="slidenum">
              <a:rPr lang="zh-CN" altLang="en-US"/>
            </a:fld>
            <a:endParaRPr lang="zh-CN" altLang="en-US"/>
          </a:p>
        </p:txBody>
      </p:sp>
    </p:spTree>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图_附短文3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11175999" cy="873124"/>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45496" y="2777067"/>
            <a:ext cx="2088000" cy="3426548"/>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2777067"/>
            <a:ext cx="2088000" cy="3426548"/>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6" name="图片占位符 28"/>
          <p:cNvSpPr>
            <a:spLocks noGrp="1"/>
          </p:cNvSpPr>
          <p:nvPr>
            <p:ph type="pic" sz="quarter" idx="19"/>
          </p:nvPr>
        </p:nvSpPr>
        <p:spPr>
          <a:xfrm>
            <a:off x="2776748" y="2777067"/>
            <a:ext cx="2088000" cy="3426548"/>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9582992" y="2777067"/>
            <a:ext cx="2088000" cy="3426548"/>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图片占位符 2"/>
          <p:cNvSpPr>
            <a:spLocks noGrp="1"/>
          </p:cNvSpPr>
          <p:nvPr>
            <p:ph type="pic" sz="quarter" idx="21"/>
          </p:nvPr>
        </p:nvSpPr>
        <p:spPr>
          <a:xfrm>
            <a:off x="7314244" y="2777067"/>
            <a:ext cx="2088000" cy="3426548"/>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9B0050B4-8BC8-4762-8223-7170BB9FECD7}"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20D53AD5-1E26-4BF6-A7C7-A96C1915EFAD}" type="slidenum">
              <a:rPr lang="zh-CN" altLang="en-US"/>
            </a:fld>
            <a:endParaRPr lang="zh-CN" altLang="en-US"/>
          </a:p>
        </p:txBody>
      </p:sp>
    </p:spTree>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图_附短文3c">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4534917"/>
            <a:ext cx="11175999" cy="1681733"/>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45496" y="181927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181927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2776748" y="181927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9582992" y="181927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图片占位符 2"/>
          <p:cNvSpPr>
            <a:spLocks noGrp="1"/>
          </p:cNvSpPr>
          <p:nvPr>
            <p:ph type="pic" sz="quarter" idx="21"/>
          </p:nvPr>
        </p:nvSpPr>
        <p:spPr>
          <a:xfrm>
            <a:off x="7314244" y="1819275"/>
            <a:ext cx="2088000" cy="2664000"/>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721F4F71-1283-418B-A310-CEB24A9FBCF7}"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66CBD1E5-3EB5-44DD-8CFD-786BD3E57A5C}" type="slidenum">
              <a:rPr lang="zh-CN" altLang="en-US"/>
            </a:fld>
            <a:endParaRPr lang="zh-CN" altLang="en-US"/>
          </a:p>
        </p:txBody>
      </p:sp>
    </p:spTree>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图_附短文3d">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5367867"/>
            <a:ext cx="11175999" cy="848784"/>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45496" y="1819275"/>
            <a:ext cx="2088000" cy="3531659"/>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1819275"/>
            <a:ext cx="2088000" cy="3531659"/>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2776748" y="1819275"/>
            <a:ext cx="2088000" cy="3531659"/>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9582992" y="1819275"/>
            <a:ext cx="2088000" cy="3531659"/>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图片占位符 2"/>
          <p:cNvSpPr>
            <a:spLocks noGrp="1"/>
          </p:cNvSpPr>
          <p:nvPr>
            <p:ph type="pic" sz="quarter" idx="21"/>
          </p:nvPr>
        </p:nvSpPr>
        <p:spPr>
          <a:xfrm>
            <a:off x="7314244" y="1819275"/>
            <a:ext cx="2088000" cy="3531659"/>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FFD3B192-C379-4E6B-8054-CF8A6F4AADBB}"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F5AF40C2-00BD-4525-88E8-FEC0DD30B7F6}" type="slidenum">
              <a:rPr lang="zh-CN" altLang="en-US"/>
            </a:fld>
            <a:endParaRPr lang="zh-CN" altLang="en-US"/>
          </a:p>
        </p:txBody>
      </p:sp>
    </p:spTree>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图_附短文4">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6637865" cy="1681733"/>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45496"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2776748"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9582992" y="1820333"/>
            <a:ext cx="2088000" cy="4383281"/>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图片占位符 2"/>
          <p:cNvSpPr>
            <a:spLocks noGrp="1"/>
          </p:cNvSpPr>
          <p:nvPr>
            <p:ph type="pic" sz="quarter" idx="21"/>
          </p:nvPr>
        </p:nvSpPr>
        <p:spPr>
          <a:xfrm>
            <a:off x="7314244" y="1820333"/>
            <a:ext cx="2088000" cy="4383281"/>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dirty="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E7DE4522-BFDF-4D62-B5E8-B7FF7B6BC2D4}"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860A7258-D9AA-400C-8529-0206417406EE}" type="slidenum">
              <a:rPr lang="zh-CN" altLang="en-US"/>
            </a:fld>
            <a:endParaRPr lang="zh-CN" altLang="en-US"/>
          </a:p>
        </p:txBody>
      </p:sp>
    </p:spTree>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图_附短文4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6637865" cy="1681733"/>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45496"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19"/>
          </p:nvPr>
        </p:nvSpPr>
        <p:spPr>
          <a:xfrm>
            <a:off x="2776748"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7314243" y="4080933"/>
            <a:ext cx="4338859" cy="2122681"/>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图片占位符 2"/>
          <p:cNvSpPr>
            <a:spLocks noGrp="1"/>
          </p:cNvSpPr>
          <p:nvPr>
            <p:ph type="pic" sz="quarter" idx="21"/>
          </p:nvPr>
        </p:nvSpPr>
        <p:spPr>
          <a:xfrm>
            <a:off x="7314243" y="1820335"/>
            <a:ext cx="4369756" cy="2091265"/>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dirty="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E7FE6DA5-8F04-4F44-A0DD-FE36DF9F3CCF}"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0C60A03A-70F7-4FB3-A087-4513DCC5E8ED}" type="slidenum">
              <a:rPr lang="zh-CN" altLang="en-US"/>
            </a:fld>
            <a:endParaRPr lang="zh-CN" altLang="en-US"/>
          </a:p>
        </p:txBody>
      </p:sp>
    </p:spTree>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图_附短文4c">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2794000" y="1819276"/>
            <a:ext cx="4351867" cy="1609724"/>
          </a:xfrm>
          <a:prstGeom prst="rect">
            <a:avLst/>
          </a:prstGeom>
          <a:solidFill>
            <a:schemeClr val="accent3">
              <a:lumMod val="60000"/>
              <a:lumOff val="40000"/>
            </a:scheme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45496"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7"/>
          </p:nvPr>
        </p:nvSpPr>
        <p:spPr>
          <a:xfrm>
            <a:off x="508000" y="1820333"/>
            <a:ext cx="2088000" cy="438328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6" name="图片占位符 28"/>
          <p:cNvSpPr>
            <a:spLocks noGrp="1"/>
          </p:cNvSpPr>
          <p:nvPr>
            <p:ph type="pic" sz="quarter" idx="19"/>
          </p:nvPr>
        </p:nvSpPr>
        <p:spPr>
          <a:xfrm>
            <a:off x="2776748" y="3539615"/>
            <a:ext cx="2088000" cy="2664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8"/>
          <p:cNvSpPr>
            <a:spLocks noGrp="1"/>
          </p:cNvSpPr>
          <p:nvPr>
            <p:ph type="pic" sz="quarter" idx="20"/>
          </p:nvPr>
        </p:nvSpPr>
        <p:spPr>
          <a:xfrm>
            <a:off x="7314243" y="4080933"/>
            <a:ext cx="4338859" cy="2122681"/>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图片占位符 2"/>
          <p:cNvSpPr>
            <a:spLocks noGrp="1"/>
          </p:cNvSpPr>
          <p:nvPr>
            <p:ph type="pic" sz="quarter" idx="21"/>
          </p:nvPr>
        </p:nvSpPr>
        <p:spPr>
          <a:xfrm>
            <a:off x="7314243" y="1820335"/>
            <a:ext cx="4369756" cy="2091265"/>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dirty="0"/>
          </a:p>
        </p:txBody>
      </p:sp>
      <p:sp>
        <p:nvSpPr>
          <p:cNvPr id="13"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0" name="日期占位符 3"/>
          <p:cNvSpPr>
            <a:spLocks noGrp="1"/>
          </p:cNvSpPr>
          <p:nvPr>
            <p:ph type="dt" sz="half" idx="22"/>
          </p:nvPr>
        </p:nvSpPr>
        <p:spPr/>
        <p:txBody>
          <a:bodyPr/>
          <a:lstStyle>
            <a:lvl1pPr>
              <a:defRPr/>
            </a:lvl1pPr>
          </a:lstStyle>
          <a:p>
            <a:pPr>
              <a:defRPr/>
            </a:pPr>
            <a:fld id="{3B710287-AB82-4B98-8878-F35540C3F3C6}" type="datetimeFigureOut">
              <a:rPr lang="zh-CN" altLang="en-US"/>
            </a:fld>
            <a:endParaRPr lang="zh-CN" altLang="en-US"/>
          </a:p>
        </p:txBody>
      </p:sp>
      <p:sp>
        <p:nvSpPr>
          <p:cNvPr id="11" name="页脚占位符 4"/>
          <p:cNvSpPr>
            <a:spLocks noGrp="1"/>
          </p:cNvSpPr>
          <p:nvPr>
            <p:ph type="ftr" sz="quarter" idx="23"/>
          </p:nvPr>
        </p:nvSpPr>
        <p:spPr/>
        <p:txBody>
          <a:bodyPr/>
          <a:lstStyle>
            <a:lvl1pPr>
              <a:defRPr/>
            </a:lvl1pPr>
          </a:lstStyle>
          <a:p>
            <a:pPr>
              <a:defRPr/>
            </a:pPr>
            <a:endParaRPr lang="zh-CN" altLang="en-US"/>
          </a:p>
        </p:txBody>
      </p:sp>
      <p:sp>
        <p:nvSpPr>
          <p:cNvPr id="12" name="灯片编号占位符 5"/>
          <p:cNvSpPr>
            <a:spLocks noGrp="1"/>
          </p:cNvSpPr>
          <p:nvPr>
            <p:ph type="sldNum" sz="quarter" idx="24"/>
          </p:nvPr>
        </p:nvSpPr>
        <p:spPr/>
        <p:txBody>
          <a:bodyPr/>
          <a:lstStyle>
            <a:lvl1pPr>
              <a:defRPr/>
            </a:lvl1pPr>
          </a:lstStyle>
          <a:p>
            <a:pPr>
              <a:defRPr/>
            </a:pPr>
            <a:fld id="{1BDF86ED-7387-4AC8-91D5-A7825FADC6CD}" type="slidenum">
              <a:rPr lang="zh-CN" altLang="en-US"/>
            </a:fld>
            <a:endParaRPr lang="zh-CN" altLang="en-US"/>
          </a:p>
        </p:txBody>
      </p:sp>
    </p:spTree>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图_附标题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22520" y="1819275"/>
            <a:ext cx="4680000"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图片占位符 28"/>
          <p:cNvSpPr>
            <a:spLocks noGrp="1"/>
          </p:cNvSpPr>
          <p:nvPr>
            <p:ph type="pic" sz="quarter" idx="23"/>
          </p:nvPr>
        </p:nvSpPr>
        <p:spPr>
          <a:xfrm>
            <a:off x="5372803" y="181927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26"/>
          </p:nvPr>
        </p:nvSpPr>
        <p:spPr>
          <a:xfrm>
            <a:off x="8603084" y="181927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图片占位符 28"/>
          <p:cNvSpPr>
            <a:spLocks noGrp="1"/>
          </p:cNvSpPr>
          <p:nvPr>
            <p:ph type="pic" sz="quarter" idx="27"/>
          </p:nvPr>
        </p:nvSpPr>
        <p:spPr>
          <a:xfrm>
            <a:off x="5372803" y="421345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5" name="图片占位符 28"/>
          <p:cNvSpPr>
            <a:spLocks noGrp="1"/>
          </p:cNvSpPr>
          <p:nvPr>
            <p:ph type="pic" sz="quarter" idx="28"/>
          </p:nvPr>
        </p:nvSpPr>
        <p:spPr>
          <a:xfrm>
            <a:off x="8603084" y="421345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6" name="文本占位符 27"/>
          <p:cNvSpPr>
            <a:spLocks noGrp="1"/>
          </p:cNvSpPr>
          <p:nvPr>
            <p:ph type="body" sz="quarter" idx="17"/>
          </p:nvPr>
        </p:nvSpPr>
        <p:spPr>
          <a:xfrm>
            <a:off x="522520" y="5856649"/>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9"/>
          </p:nvPr>
        </p:nvSpPr>
        <p:spPr>
          <a:xfrm>
            <a:off x="5372803" y="3439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30"/>
          </p:nvPr>
        </p:nvSpPr>
        <p:spPr>
          <a:xfrm>
            <a:off x="8603084" y="3439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9" name="文本占位符 27"/>
          <p:cNvSpPr>
            <a:spLocks noGrp="1"/>
          </p:cNvSpPr>
          <p:nvPr>
            <p:ph type="body" sz="quarter" idx="31"/>
          </p:nvPr>
        </p:nvSpPr>
        <p:spPr>
          <a:xfrm>
            <a:off x="8603084" y="583345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40" name="文本占位符 27"/>
          <p:cNvSpPr>
            <a:spLocks noGrp="1"/>
          </p:cNvSpPr>
          <p:nvPr>
            <p:ph type="body" sz="quarter" idx="32"/>
          </p:nvPr>
        </p:nvSpPr>
        <p:spPr>
          <a:xfrm>
            <a:off x="5372803" y="583345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7"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4" name="日期占位符 3"/>
          <p:cNvSpPr>
            <a:spLocks noGrp="1"/>
          </p:cNvSpPr>
          <p:nvPr>
            <p:ph type="dt" sz="half" idx="33"/>
          </p:nvPr>
        </p:nvSpPr>
        <p:spPr/>
        <p:txBody>
          <a:bodyPr/>
          <a:lstStyle>
            <a:lvl1pPr>
              <a:defRPr/>
            </a:lvl1pPr>
          </a:lstStyle>
          <a:p>
            <a:pPr>
              <a:defRPr/>
            </a:pPr>
            <a:fld id="{E814CF94-CAB5-47AD-AC5E-38B1F702B10E}" type="datetimeFigureOut">
              <a:rPr lang="zh-CN" altLang="en-US"/>
            </a:fld>
            <a:endParaRPr lang="zh-CN" altLang="en-US"/>
          </a:p>
        </p:txBody>
      </p:sp>
      <p:sp>
        <p:nvSpPr>
          <p:cNvPr id="15" name="页脚占位符 4"/>
          <p:cNvSpPr>
            <a:spLocks noGrp="1"/>
          </p:cNvSpPr>
          <p:nvPr>
            <p:ph type="ftr" sz="quarter" idx="34"/>
          </p:nvPr>
        </p:nvSpPr>
        <p:spPr/>
        <p:txBody>
          <a:bodyPr/>
          <a:lstStyle>
            <a:lvl1pPr>
              <a:defRPr/>
            </a:lvl1pPr>
          </a:lstStyle>
          <a:p>
            <a:pPr>
              <a:defRPr/>
            </a:pPr>
            <a:endParaRPr lang="zh-CN" altLang="en-US"/>
          </a:p>
        </p:txBody>
      </p:sp>
      <p:sp>
        <p:nvSpPr>
          <p:cNvPr id="16" name="灯片编号占位符 5"/>
          <p:cNvSpPr>
            <a:spLocks noGrp="1"/>
          </p:cNvSpPr>
          <p:nvPr>
            <p:ph type="sldNum" sz="quarter" idx="35"/>
          </p:nvPr>
        </p:nvSpPr>
        <p:spPr/>
        <p:txBody>
          <a:bodyPr/>
          <a:lstStyle>
            <a:lvl1pPr>
              <a:defRPr/>
            </a:lvl1pPr>
          </a:lstStyle>
          <a:p>
            <a:pPr>
              <a:defRPr/>
            </a:pPr>
            <a:fld id="{70AD536C-F56A-4748-92FD-A909E7D87622}" type="slidenum">
              <a:rPr lang="zh-CN" altLang="en-US"/>
            </a:fld>
            <a:endParaRPr lang="zh-CN" altLang="en-US"/>
          </a:p>
        </p:txBody>
      </p:sp>
    </p:spTree>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图_附标题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3756000" y="1819275"/>
            <a:ext cx="4680000" cy="4397375"/>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图片占位符 28"/>
          <p:cNvSpPr>
            <a:spLocks noGrp="1"/>
          </p:cNvSpPr>
          <p:nvPr>
            <p:ph type="pic" sz="quarter" idx="23"/>
          </p:nvPr>
        </p:nvSpPr>
        <p:spPr>
          <a:xfrm>
            <a:off x="512936" y="181927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26"/>
          </p:nvPr>
        </p:nvSpPr>
        <p:spPr>
          <a:xfrm>
            <a:off x="8603084" y="181927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图片占位符 28"/>
          <p:cNvSpPr>
            <a:spLocks noGrp="1"/>
          </p:cNvSpPr>
          <p:nvPr>
            <p:ph type="pic" sz="quarter" idx="27"/>
          </p:nvPr>
        </p:nvSpPr>
        <p:spPr>
          <a:xfrm>
            <a:off x="512936" y="421345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5" name="图片占位符 28"/>
          <p:cNvSpPr>
            <a:spLocks noGrp="1"/>
          </p:cNvSpPr>
          <p:nvPr>
            <p:ph type="pic" sz="quarter" idx="28"/>
          </p:nvPr>
        </p:nvSpPr>
        <p:spPr>
          <a:xfrm>
            <a:off x="8603084" y="4213455"/>
            <a:ext cx="3060000" cy="198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6" name="文本占位符 27"/>
          <p:cNvSpPr>
            <a:spLocks noGrp="1"/>
          </p:cNvSpPr>
          <p:nvPr>
            <p:ph type="body" sz="quarter" idx="17"/>
          </p:nvPr>
        </p:nvSpPr>
        <p:spPr>
          <a:xfrm>
            <a:off x="3756000" y="5856649"/>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9"/>
          </p:nvPr>
        </p:nvSpPr>
        <p:spPr>
          <a:xfrm>
            <a:off x="512936" y="3439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30"/>
          </p:nvPr>
        </p:nvSpPr>
        <p:spPr>
          <a:xfrm>
            <a:off x="8603084" y="3439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9" name="文本占位符 27"/>
          <p:cNvSpPr>
            <a:spLocks noGrp="1"/>
          </p:cNvSpPr>
          <p:nvPr>
            <p:ph type="body" sz="quarter" idx="31"/>
          </p:nvPr>
        </p:nvSpPr>
        <p:spPr>
          <a:xfrm>
            <a:off x="8603084" y="583345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40" name="文本占位符 27"/>
          <p:cNvSpPr>
            <a:spLocks noGrp="1"/>
          </p:cNvSpPr>
          <p:nvPr>
            <p:ph type="body" sz="quarter" idx="32"/>
          </p:nvPr>
        </p:nvSpPr>
        <p:spPr>
          <a:xfrm>
            <a:off x="512936" y="583345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7"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4" name="日期占位符 3"/>
          <p:cNvSpPr>
            <a:spLocks noGrp="1"/>
          </p:cNvSpPr>
          <p:nvPr>
            <p:ph type="dt" sz="half" idx="33"/>
          </p:nvPr>
        </p:nvSpPr>
        <p:spPr/>
        <p:txBody>
          <a:bodyPr/>
          <a:lstStyle>
            <a:lvl1pPr>
              <a:defRPr/>
            </a:lvl1pPr>
          </a:lstStyle>
          <a:p>
            <a:pPr>
              <a:defRPr/>
            </a:pPr>
            <a:fld id="{3D32C080-24DD-4D97-9380-7565BFCE95BC}" type="datetimeFigureOut">
              <a:rPr lang="zh-CN" altLang="en-US"/>
            </a:fld>
            <a:endParaRPr lang="zh-CN" altLang="en-US"/>
          </a:p>
        </p:txBody>
      </p:sp>
      <p:sp>
        <p:nvSpPr>
          <p:cNvPr id="15" name="页脚占位符 4"/>
          <p:cNvSpPr>
            <a:spLocks noGrp="1"/>
          </p:cNvSpPr>
          <p:nvPr>
            <p:ph type="ftr" sz="quarter" idx="34"/>
          </p:nvPr>
        </p:nvSpPr>
        <p:spPr/>
        <p:txBody>
          <a:bodyPr/>
          <a:lstStyle>
            <a:lvl1pPr>
              <a:defRPr/>
            </a:lvl1pPr>
          </a:lstStyle>
          <a:p>
            <a:pPr>
              <a:defRPr/>
            </a:pPr>
            <a:endParaRPr lang="zh-CN" altLang="en-US"/>
          </a:p>
        </p:txBody>
      </p:sp>
      <p:sp>
        <p:nvSpPr>
          <p:cNvPr id="16" name="灯片编号占位符 5"/>
          <p:cNvSpPr>
            <a:spLocks noGrp="1"/>
          </p:cNvSpPr>
          <p:nvPr>
            <p:ph type="sldNum" sz="quarter" idx="35"/>
          </p:nvPr>
        </p:nvSpPr>
        <p:spPr/>
        <p:txBody>
          <a:bodyPr/>
          <a:lstStyle>
            <a:lvl1pPr>
              <a:defRPr/>
            </a:lvl1pPr>
          </a:lstStyle>
          <a:p>
            <a:pPr>
              <a:defRPr/>
            </a:pPr>
            <a:fld id="{7318C8C1-5E3D-4C1D-9BF9-1778A3D3F619}" type="slidenum">
              <a:rPr lang="zh-CN" altLang="en-US"/>
            </a:fld>
            <a:endParaRPr lang="zh-CN" altLang="en-US"/>
          </a:p>
        </p:txBody>
      </p:sp>
    </p:spTree>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图_附标题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12936" y="3297963"/>
            <a:ext cx="5280000" cy="1392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图片占位符 28"/>
          <p:cNvSpPr>
            <a:spLocks noGrp="1"/>
          </p:cNvSpPr>
          <p:nvPr>
            <p:ph type="pic" sz="quarter" idx="23"/>
          </p:nvPr>
        </p:nvSpPr>
        <p:spPr>
          <a:xfrm>
            <a:off x="512936" y="1819275"/>
            <a:ext cx="5280000" cy="1392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26"/>
          </p:nvPr>
        </p:nvSpPr>
        <p:spPr>
          <a:xfrm>
            <a:off x="6096000" y="1819275"/>
            <a:ext cx="5567084" cy="2112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图片占位符 28"/>
          <p:cNvSpPr>
            <a:spLocks noGrp="1"/>
          </p:cNvSpPr>
          <p:nvPr>
            <p:ph type="pic" sz="quarter" idx="27"/>
          </p:nvPr>
        </p:nvSpPr>
        <p:spPr>
          <a:xfrm>
            <a:off x="512936" y="4801455"/>
            <a:ext cx="5280000" cy="1392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5" name="图片占位符 28"/>
          <p:cNvSpPr>
            <a:spLocks noGrp="1"/>
          </p:cNvSpPr>
          <p:nvPr>
            <p:ph type="pic" sz="quarter" idx="28"/>
          </p:nvPr>
        </p:nvSpPr>
        <p:spPr>
          <a:xfrm>
            <a:off x="6096000" y="4081455"/>
            <a:ext cx="5567084" cy="2112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6" name="文本占位符 27"/>
          <p:cNvSpPr>
            <a:spLocks noGrp="1"/>
          </p:cNvSpPr>
          <p:nvPr>
            <p:ph type="body" sz="quarter" idx="17"/>
          </p:nvPr>
        </p:nvSpPr>
        <p:spPr>
          <a:xfrm>
            <a:off x="508000" y="4329963"/>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9"/>
          </p:nvPr>
        </p:nvSpPr>
        <p:spPr>
          <a:xfrm>
            <a:off x="512936" y="2851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30"/>
          </p:nvPr>
        </p:nvSpPr>
        <p:spPr>
          <a:xfrm>
            <a:off x="6096000" y="3571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9" name="文本占位符 27"/>
          <p:cNvSpPr>
            <a:spLocks noGrp="1"/>
          </p:cNvSpPr>
          <p:nvPr>
            <p:ph type="body" sz="quarter" idx="31"/>
          </p:nvPr>
        </p:nvSpPr>
        <p:spPr>
          <a:xfrm>
            <a:off x="6096000" y="583345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40" name="文本占位符 27"/>
          <p:cNvSpPr>
            <a:spLocks noGrp="1"/>
          </p:cNvSpPr>
          <p:nvPr>
            <p:ph type="body" sz="quarter" idx="32"/>
          </p:nvPr>
        </p:nvSpPr>
        <p:spPr>
          <a:xfrm>
            <a:off x="512936" y="583345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7"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4" name="日期占位符 3"/>
          <p:cNvSpPr>
            <a:spLocks noGrp="1"/>
          </p:cNvSpPr>
          <p:nvPr>
            <p:ph type="dt" sz="half" idx="33"/>
          </p:nvPr>
        </p:nvSpPr>
        <p:spPr/>
        <p:txBody>
          <a:bodyPr/>
          <a:lstStyle>
            <a:lvl1pPr>
              <a:defRPr/>
            </a:lvl1pPr>
          </a:lstStyle>
          <a:p>
            <a:pPr>
              <a:defRPr/>
            </a:pPr>
            <a:fld id="{12B7E401-E3EB-41AA-ADE2-4FEF48B1353D}" type="datetimeFigureOut">
              <a:rPr lang="zh-CN" altLang="en-US"/>
            </a:fld>
            <a:endParaRPr lang="zh-CN" altLang="en-US"/>
          </a:p>
        </p:txBody>
      </p:sp>
      <p:sp>
        <p:nvSpPr>
          <p:cNvPr id="15" name="页脚占位符 4"/>
          <p:cNvSpPr>
            <a:spLocks noGrp="1"/>
          </p:cNvSpPr>
          <p:nvPr>
            <p:ph type="ftr" sz="quarter" idx="34"/>
          </p:nvPr>
        </p:nvSpPr>
        <p:spPr/>
        <p:txBody>
          <a:bodyPr/>
          <a:lstStyle>
            <a:lvl1pPr>
              <a:defRPr/>
            </a:lvl1pPr>
          </a:lstStyle>
          <a:p>
            <a:pPr>
              <a:defRPr/>
            </a:pPr>
            <a:endParaRPr lang="zh-CN" altLang="en-US"/>
          </a:p>
        </p:txBody>
      </p:sp>
      <p:sp>
        <p:nvSpPr>
          <p:cNvPr id="16" name="灯片编号占位符 5"/>
          <p:cNvSpPr>
            <a:spLocks noGrp="1"/>
          </p:cNvSpPr>
          <p:nvPr>
            <p:ph type="sldNum" sz="quarter" idx="35"/>
          </p:nvPr>
        </p:nvSpPr>
        <p:spPr/>
        <p:txBody>
          <a:bodyPr/>
          <a:lstStyle>
            <a:lvl1pPr>
              <a:defRPr/>
            </a:lvl1pPr>
          </a:lstStyle>
          <a:p>
            <a:pPr>
              <a:defRPr/>
            </a:pPr>
            <a:fld id="{E14F5DEB-DE30-4906-928B-8827BA3C4F6D}" type="slidenum">
              <a:rPr lang="zh-CN" altLang="en-US"/>
            </a:fld>
            <a:endParaRPr lang="zh-CN" alt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D9E5DBDB-4458-4762-B2D8-86DCA186BE04}"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C913D62-6DDD-49E3-8C8D-423AEF3E0D48}" type="slidenum">
              <a:rPr lang="zh-CN" altLang="en-US"/>
            </a:fld>
            <a:endParaRPr lang="zh-CN" altLang="en-US"/>
          </a:p>
        </p:txBody>
      </p:sp>
    </p:spTree>
  </p:cSld>
  <p:clrMapOvr>
    <a:masterClrMapping/>
  </p:clrMapOvr>
  <p:transition spd="slow">
    <p:wipe/>
  </p:transition>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图_附标题4">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4221333" y="1820333"/>
            <a:ext cx="2304000" cy="4396317"/>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2" name="图片占位符 28"/>
          <p:cNvSpPr>
            <a:spLocks noGrp="1"/>
          </p:cNvSpPr>
          <p:nvPr>
            <p:ph type="pic" sz="quarter" idx="23"/>
          </p:nvPr>
        </p:nvSpPr>
        <p:spPr>
          <a:xfrm>
            <a:off x="512936" y="1819275"/>
            <a:ext cx="3449464" cy="2016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26"/>
          </p:nvPr>
        </p:nvSpPr>
        <p:spPr>
          <a:xfrm>
            <a:off x="6784267" y="1819275"/>
            <a:ext cx="2304000" cy="4397376"/>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图片占位符 28"/>
          <p:cNvSpPr>
            <a:spLocks noGrp="1"/>
          </p:cNvSpPr>
          <p:nvPr>
            <p:ph type="pic" sz="quarter" idx="27"/>
          </p:nvPr>
        </p:nvSpPr>
        <p:spPr>
          <a:xfrm>
            <a:off x="512936" y="4200651"/>
            <a:ext cx="3449464" cy="2016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5" name="图片占位符 28"/>
          <p:cNvSpPr>
            <a:spLocks noGrp="1"/>
          </p:cNvSpPr>
          <p:nvPr>
            <p:ph type="pic" sz="quarter" idx="28"/>
          </p:nvPr>
        </p:nvSpPr>
        <p:spPr>
          <a:xfrm>
            <a:off x="9330267" y="1843529"/>
            <a:ext cx="2304000" cy="437312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6" name="文本占位符 27"/>
          <p:cNvSpPr>
            <a:spLocks noGrp="1"/>
          </p:cNvSpPr>
          <p:nvPr>
            <p:ph type="body" sz="quarter" idx="17"/>
          </p:nvPr>
        </p:nvSpPr>
        <p:spPr>
          <a:xfrm>
            <a:off x="4221333"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7" name="文本占位符 27"/>
          <p:cNvSpPr>
            <a:spLocks noGrp="1"/>
          </p:cNvSpPr>
          <p:nvPr>
            <p:ph type="body" sz="quarter" idx="29"/>
          </p:nvPr>
        </p:nvSpPr>
        <p:spPr>
          <a:xfrm>
            <a:off x="512936" y="3475275"/>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8" name="文本占位符 27"/>
          <p:cNvSpPr>
            <a:spLocks noGrp="1"/>
          </p:cNvSpPr>
          <p:nvPr>
            <p:ph type="body" sz="quarter" idx="30"/>
          </p:nvPr>
        </p:nvSpPr>
        <p:spPr>
          <a:xfrm>
            <a:off x="6784267"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39" name="文本占位符 27"/>
          <p:cNvSpPr>
            <a:spLocks noGrp="1"/>
          </p:cNvSpPr>
          <p:nvPr>
            <p:ph type="body" sz="quarter" idx="31"/>
          </p:nvPr>
        </p:nvSpPr>
        <p:spPr>
          <a:xfrm>
            <a:off x="9330267"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40" name="文本占位符 27"/>
          <p:cNvSpPr>
            <a:spLocks noGrp="1"/>
          </p:cNvSpPr>
          <p:nvPr>
            <p:ph type="body" sz="quarter" idx="32"/>
          </p:nvPr>
        </p:nvSpPr>
        <p:spPr>
          <a:xfrm>
            <a:off x="512936" y="5856651"/>
            <a:ext cx="1728000" cy="360000"/>
          </a:xfrm>
          <a:prstGeom prst="rect">
            <a:avLst/>
          </a:prstGeom>
          <a:solidFill>
            <a:srgbClr val="FFC000">
              <a:alpha val="69804"/>
            </a:srgbClr>
          </a:solidFill>
        </p:spPr>
        <p:txBody>
          <a:bodyPr>
            <a:noAutofit/>
          </a:bodyPr>
          <a:lstStyle>
            <a:lvl1pPr marL="0" indent="0">
              <a:buNone/>
              <a:defRPr sz="1600">
                <a:latin typeface="楷体" panose="02010609060101010101" charset="-122"/>
                <a:ea typeface="楷体" panose="02010609060101010101" charset="-122"/>
              </a:defRPr>
            </a:lvl1pPr>
            <a:lvl2pPr marL="457200" indent="0">
              <a:buNone/>
              <a:defRPr sz="1600">
                <a:latin typeface="楷体" panose="02010609060101010101" charset="-122"/>
                <a:ea typeface="楷体" panose="02010609060101010101" charset="-122"/>
              </a:defRPr>
            </a:lvl2pPr>
            <a:lvl3pPr marL="914400" indent="0">
              <a:buNone/>
              <a:defRPr sz="1600">
                <a:latin typeface="楷体" panose="02010609060101010101" charset="-122"/>
                <a:ea typeface="楷体" panose="02010609060101010101" charset="-122"/>
              </a:defRPr>
            </a:lvl3pPr>
            <a:lvl4pPr marL="1371600" indent="0">
              <a:buNone/>
              <a:defRPr sz="1600">
                <a:latin typeface="楷体" panose="02010609060101010101" charset="-122"/>
                <a:ea typeface="楷体" panose="02010609060101010101" charset="-122"/>
              </a:defRPr>
            </a:lvl4pPr>
            <a:lvl5pPr marL="1828800" indent="0">
              <a:buNone/>
              <a:defRPr sz="1600">
                <a:latin typeface="楷体" panose="02010609060101010101" charset="-122"/>
                <a:ea typeface="楷体" panose="02010609060101010101" charset="-122"/>
              </a:defRPr>
            </a:lvl5pPr>
          </a:lstStyle>
          <a:p>
            <a:pPr lvl="0"/>
            <a:r>
              <a:rPr lang="en-US" altLang="zh-CN" dirty="0" smtClean="0"/>
              <a:t>Click to edit Master text styles</a:t>
            </a:r>
            <a:endParaRPr lang="en-US" altLang="zh-CN" dirty="0" smtClean="0"/>
          </a:p>
        </p:txBody>
      </p:sp>
      <p:sp>
        <p:nvSpPr>
          <p:cNvPr id="17"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4" name="日期占位符 3"/>
          <p:cNvSpPr>
            <a:spLocks noGrp="1"/>
          </p:cNvSpPr>
          <p:nvPr>
            <p:ph type="dt" sz="half" idx="33"/>
          </p:nvPr>
        </p:nvSpPr>
        <p:spPr/>
        <p:txBody>
          <a:bodyPr/>
          <a:lstStyle>
            <a:lvl1pPr>
              <a:defRPr/>
            </a:lvl1pPr>
          </a:lstStyle>
          <a:p>
            <a:pPr>
              <a:defRPr/>
            </a:pPr>
            <a:fld id="{354ADB79-6539-4873-9996-CEE18A8BD526}" type="datetimeFigureOut">
              <a:rPr lang="zh-CN" altLang="en-US"/>
            </a:fld>
            <a:endParaRPr lang="zh-CN" altLang="en-US"/>
          </a:p>
        </p:txBody>
      </p:sp>
      <p:sp>
        <p:nvSpPr>
          <p:cNvPr id="15" name="页脚占位符 4"/>
          <p:cNvSpPr>
            <a:spLocks noGrp="1"/>
          </p:cNvSpPr>
          <p:nvPr>
            <p:ph type="ftr" sz="quarter" idx="34"/>
          </p:nvPr>
        </p:nvSpPr>
        <p:spPr/>
        <p:txBody>
          <a:bodyPr/>
          <a:lstStyle>
            <a:lvl1pPr>
              <a:defRPr/>
            </a:lvl1pPr>
          </a:lstStyle>
          <a:p>
            <a:pPr>
              <a:defRPr/>
            </a:pPr>
            <a:endParaRPr lang="zh-CN" altLang="en-US"/>
          </a:p>
        </p:txBody>
      </p:sp>
      <p:sp>
        <p:nvSpPr>
          <p:cNvPr id="16" name="灯片编号占位符 5"/>
          <p:cNvSpPr>
            <a:spLocks noGrp="1"/>
          </p:cNvSpPr>
          <p:nvPr>
            <p:ph type="sldNum" sz="quarter" idx="35"/>
          </p:nvPr>
        </p:nvSpPr>
        <p:spPr/>
        <p:txBody>
          <a:bodyPr/>
          <a:lstStyle>
            <a:lvl1pPr>
              <a:defRPr/>
            </a:lvl1pPr>
          </a:lstStyle>
          <a:p>
            <a:pPr>
              <a:defRPr/>
            </a:pPr>
            <a:fld id="{A19EBC4D-249F-4A6C-AFC7-19F9D0F8BBB7}" type="slidenum">
              <a:rPr lang="zh-CN" altLang="en-US"/>
            </a:fld>
            <a:endParaRPr lang="zh-CN" altLang="en-US"/>
          </a:p>
        </p:txBody>
      </p:sp>
    </p:spTree>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图_附短文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5435600"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3" name="图片占位符 28"/>
          <p:cNvSpPr>
            <a:spLocks noGrp="1"/>
          </p:cNvSpPr>
          <p:nvPr>
            <p:ph type="pic" sz="quarter" idx="13"/>
          </p:nvPr>
        </p:nvSpPr>
        <p:spPr>
          <a:xfrm>
            <a:off x="6092623" y="1819275"/>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图片占位符 28"/>
          <p:cNvSpPr>
            <a:spLocks noGrp="1"/>
          </p:cNvSpPr>
          <p:nvPr>
            <p:ph type="pic" sz="quarter" idx="17"/>
          </p:nvPr>
        </p:nvSpPr>
        <p:spPr>
          <a:xfrm>
            <a:off x="6092623" y="4848651"/>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19"/>
          </p:nvPr>
        </p:nvSpPr>
        <p:spPr>
          <a:xfrm>
            <a:off x="6092623" y="3333963"/>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20" name="图片占位符 28"/>
          <p:cNvSpPr>
            <a:spLocks noGrp="1"/>
          </p:cNvSpPr>
          <p:nvPr>
            <p:ph type="pic" sz="quarter" idx="20"/>
          </p:nvPr>
        </p:nvSpPr>
        <p:spPr>
          <a:xfrm>
            <a:off x="8969244" y="3333963"/>
            <a:ext cx="2700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
          <p:cNvSpPr>
            <a:spLocks noGrp="1"/>
          </p:cNvSpPr>
          <p:nvPr>
            <p:ph type="pic" sz="quarter" idx="21"/>
          </p:nvPr>
        </p:nvSpPr>
        <p:spPr>
          <a:xfrm>
            <a:off x="8969244" y="4848651"/>
            <a:ext cx="2700000" cy="1368000"/>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23" name="图片占位符 26"/>
          <p:cNvSpPr>
            <a:spLocks noGrp="1"/>
          </p:cNvSpPr>
          <p:nvPr>
            <p:ph type="pic" sz="quarter" idx="22"/>
          </p:nvPr>
        </p:nvSpPr>
        <p:spPr>
          <a:xfrm>
            <a:off x="8969244" y="1819275"/>
            <a:ext cx="2700000" cy="136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3"/>
          </p:nvPr>
        </p:nvSpPr>
        <p:spPr/>
        <p:txBody>
          <a:bodyPr/>
          <a:lstStyle>
            <a:lvl1pPr>
              <a:defRPr/>
            </a:lvl1pPr>
          </a:lstStyle>
          <a:p>
            <a:pPr>
              <a:defRPr/>
            </a:pPr>
            <a:fld id="{6AA8EB31-A661-4426-B847-E2790EBBA932}" type="datetimeFigureOut">
              <a:rPr lang="zh-CN" altLang="en-US"/>
            </a:fld>
            <a:endParaRPr lang="zh-CN" altLang="en-US"/>
          </a:p>
        </p:txBody>
      </p:sp>
      <p:sp>
        <p:nvSpPr>
          <p:cNvPr id="12" name="页脚占位符 4"/>
          <p:cNvSpPr>
            <a:spLocks noGrp="1"/>
          </p:cNvSpPr>
          <p:nvPr>
            <p:ph type="ftr" sz="quarter" idx="24"/>
          </p:nvPr>
        </p:nvSpPr>
        <p:spPr/>
        <p:txBody>
          <a:bodyPr/>
          <a:lstStyle>
            <a:lvl1pPr>
              <a:defRPr/>
            </a:lvl1pPr>
          </a:lstStyle>
          <a:p>
            <a:pPr>
              <a:defRPr/>
            </a:pPr>
            <a:endParaRPr lang="zh-CN" altLang="en-US"/>
          </a:p>
        </p:txBody>
      </p:sp>
      <p:sp>
        <p:nvSpPr>
          <p:cNvPr id="15" name="灯片编号占位符 5"/>
          <p:cNvSpPr>
            <a:spLocks noGrp="1"/>
          </p:cNvSpPr>
          <p:nvPr>
            <p:ph type="sldNum" sz="quarter" idx="25"/>
          </p:nvPr>
        </p:nvSpPr>
        <p:spPr/>
        <p:txBody>
          <a:bodyPr/>
          <a:lstStyle>
            <a:lvl1pPr>
              <a:defRPr/>
            </a:lvl1pPr>
          </a:lstStyle>
          <a:p>
            <a:pPr>
              <a:defRPr/>
            </a:pPr>
            <a:fld id="{33B76384-D750-4544-B3B1-ED1A3671DAFC}" type="slidenum">
              <a:rPr lang="zh-CN" altLang="en-US"/>
            </a:fld>
            <a:endParaRPr lang="zh-CN" altLang="en-US"/>
          </a:p>
        </p:txBody>
      </p:sp>
    </p:spTree>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图_附短文1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2878665"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3" name="图片占位符 28"/>
          <p:cNvSpPr>
            <a:spLocks noGrp="1"/>
          </p:cNvSpPr>
          <p:nvPr>
            <p:ph type="pic" sz="quarter" idx="13"/>
          </p:nvPr>
        </p:nvSpPr>
        <p:spPr>
          <a:xfrm>
            <a:off x="3586489" y="1819275"/>
            <a:ext cx="2592000" cy="4397376"/>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图片占位符 28"/>
          <p:cNvSpPr>
            <a:spLocks noGrp="1"/>
          </p:cNvSpPr>
          <p:nvPr>
            <p:ph type="pic" sz="quarter" idx="17"/>
          </p:nvPr>
        </p:nvSpPr>
        <p:spPr>
          <a:xfrm>
            <a:off x="6328667" y="4182533"/>
            <a:ext cx="2592000" cy="2034117"/>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9" name="图片占位符 28"/>
          <p:cNvSpPr>
            <a:spLocks noGrp="1"/>
          </p:cNvSpPr>
          <p:nvPr>
            <p:ph type="pic" sz="quarter" idx="19"/>
          </p:nvPr>
        </p:nvSpPr>
        <p:spPr>
          <a:xfrm>
            <a:off x="6328667" y="1819275"/>
            <a:ext cx="2592000" cy="2227792"/>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图片占位符 28"/>
          <p:cNvSpPr>
            <a:spLocks noGrp="1"/>
          </p:cNvSpPr>
          <p:nvPr>
            <p:ph type="pic" sz="quarter" idx="20"/>
          </p:nvPr>
        </p:nvSpPr>
        <p:spPr>
          <a:xfrm>
            <a:off x="9070844" y="3333963"/>
            <a:ext cx="2592000" cy="1368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
          <p:cNvSpPr>
            <a:spLocks noGrp="1"/>
          </p:cNvSpPr>
          <p:nvPr>
            <p:ph type="pic" sz="quarter" idx="21"/>
          </p:nvPr>
        </p:nvSpPr>
        <p:spPr>
          <a:xfrm>
            <a:off x="9070844" y="4848651"/>
            <a:ext cx="2592000" cy="1368000"/>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23" name="图片占位符 26"/>
          <p:cNvSpPr>
            <a:spLocks noGrp="1"/>
          </p:cNvSpPr>
          <p:nvPr>
            <p:ph type="pic" sz="quarter" idx="22"/>
          </p:nvPr>
        </p:nvSpPr>
        <p:spPr>
          <a:xfrm>
            <a:off x="9070844" y="1819275"/>
            <a:ext cx="2592000" cy="136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3"/>
          </p:nvPr>
        </p:nvSpPr>
        <p:spPr/>
        <p:txBody>
          <a:bodyPr/>
          <a:lstStyle>
            <a:lvl1pPr>
              <a:defRPr/>
            </a:lvl1pPr>
          </a:lstStyle>
          <a:p>
            <a:pPr>
              <a:defRPr/>
            </a:pPr>
            <a:fld id="{0845B7E1-C7ED-4C26-9FA0-1133C51EA5EC}" type="datetimeFigureOut">
              <a:rPr lang="zh-CN" altLang="en-US"/>
            </a:fld>
            <a:endParaRPr lang="zh-CN" altLang="en-US"/>
          </a:p>
        </p:txBody>
      </p:sp>
      <p:sp>
        <p:nvSpPr>
          <p:cNvPr id="12" name="页脚占位符 4"/>
          <p:cNvSpPr>
            <a:spLocks noGrp="1"/>
          </p:cNvSpPr>
          <p:nvPr>
            <p:ph type="ftr" sz="quarter" idx="24"/>
          </p:nvPr>
        </p:nvSpPr>
        <p:spPr/>
        <p:txBody>
          <a:bodyPr/>
          <a:lstStyle>
            <a:lvl1pPr>
              <a:defRPr/>
            </a:lvl1pPr>
          </a:lstStyle>
          <a:p>
            <a:pPr>
              <a:defRPr/>
            </a:pPr>
            <a:endParaRPr lang="zh-CN" altLang="en-US"/>
          </a:p>
        </p:txBody>
      </p:sp>
      <p:sp>
        <p:nvSpPr>
          <p:cNvPr id="15" name="灯片编号占位符 5"/>
          <p:cNvSpPr>
            <a:spLocks noGrp="1"/>
          </p:cNvSpPr>
          <p:nvPr>
            <p:ph type="sldNum" sz="quarter" idx="25"/>
          </p:nvPr>
        </p:nvSpPr>
        <p:spPr/>
        <p:txBody>
          <a:bodyPr/>
          <a:lstStyle>
            <a:lvl1pPr>
              <a:defRPr/>
            </a:lvl1pPr>
          </a:lstStyle>
          <a:p>
            <a:pPr>
              <a:defRPr/>
            </a:pPr>
            <a:fld id="{5D6F826C-7C67-4291-8B88-50223FD4140E}" type="slidenum">
              <a:rPr lang="zh-CN" altLang="en-US"/>
            </a:fld>
            <a:endParaRPr lang="zh-CN" altLang="en-US"/>
          </a:p>
        </p:txBody>
      </p:sp>
    </p:spTree>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图_附短文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11175999" cy="2148041"/>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8000" y="4047951"/>
            <a:ext cx="1764000" cy="21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9"/>
          </p:nvPr>
        </p:nvSpPr>
        <p:spPr>
          <a:xfrm>
            <a:off x="2383200" y="4047951"/>
            <a:ext cx="1764000" cy="21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20"/>
          </p:nvPr>
        </p:nvSpPr>
        <p:spPr>
          <a:xfrm>
            <a:off x="8008800" y="4047951"/>
            <a:ext cx="1764000" cy="21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
          <p:cNvSpPr>
            <a:spLocks noGrp="1"/>
          </p:cNvSpPr>
          <p:nvPr>
            <p:ph type="pic" sz="quarter" idx="21"/>
          </p:nvPr>
        </p:nvSpPr>
        <p:spPr>
          <a:xfrm>
            <a:off x="9884000" y="4047951"/>
            <a:ext cx="1764000" cy="2160000"/>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dirty="0"/>
          </a:p>
        </p:txBody>
      </p:sp>
      <p:sp>
        <p:nvSpPr>
          <p:cNvPr id="21" name="图片占位符 28"/>
          <p:cNvSpPr>
            <a:spLocks noGrp="1"/>
          </p:cNvSpPr>
          <p:nvPr>
            <p:ph type="pic" sz="quarter" idx="23"/>
          </p:nvPr>
        </p:nvSpPr>
        <p:spPr>
          <a:xfrm>
            <a:off x="4258400" y="4047951"/>
            <a:ext cx="1764000" cy="21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4" name="图片占位符 28"/>
          <p:cNvSpPr>
            <a:spLocks noGrp="1"/>
          </p:cNvSpPr>
          <p:nvPr>
            <p:ph type="pic" sz="quarter" idx="24"/>
          </p:nvPr>
        </p:nvSpPr>
        <p:spPr>
          <a:xfrm>
            <a:off x="6133600" y="4047951"/>
            <a:ext cx="1764000" cy="21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5"/>
          </p:nvPr>
        </p:nvSpPr>
        <p:spPr/>
        <p:txBody>
          <a:bodyPr/>
          <a:lstStyle>
            <a:lvl1pPr>
              <a:defRPr/>
            </a:lvl1pPr>
          </a:lstStyle>
          <a:p>
            <a:pPr>
              <a:defRPr/>
            </a:pPr>
            <a:fld id="{DC3CBF41-F452-497E-924C-3BA716041846}" type="datetimeFigureOut">
              <a:rPr lang="zh-CN" altLang="en-US"/>
            </a:fld>
            <a:endParaRPr lang="zh-CN" altLang="en-US"/>
          </a:p>
        </p:txBody>
      </p:sp>
      <p:sp>
        <p:nvSpPr>
          <p:cNvPr id="12" name="页脚占位符 4"/>
          <p:cNvSpPr>
            <a:spLocks noGrp="1"/>
          </p:cNvSpPr>
          <p:nvPr>
            <p:ph type="ftr" sz="quarter" idx="26"/>
          </p:nvPr>
        </p:nvSpPr>
        <p:spPr/>
        <p:txBody>
          <a:bodyPr/>
          <a:lstStyle>
            <a:lvl1pPr>
              <a:defRPr/>
            </a:lvl1pPr>
          </a:lstStyle>
          <a:p>
            <a:pPr>
              <a:defRPr/>
            </a:pPr>
            <a:endParaRPr lang="zh-CN" altLang="en-US"/>
          </a:p>
        </p:txBody>
      </p:sp>
      <p:sp>
        <p:nvSpPr>
          <p:cNvPr id="13" name="灯片编号占位符 5"/>
          <p:cNvSpPr>
            <a:spLocks noGrp="1"/>
          </p:cNvSpPr>
          <p:nvPr>
            <p:ph type="sldNum" sz="quarter" idx="27"/>
          </p:nvPr>
        </p:nvSpPr>
        <p:spPr/>
        <p:txBody>
          <a:bodyPr/>
          <a:lstStyle>
            <a:lvl1pPr>
              <a:defRPr/>
            </a:lvl1pPr>
          </a:lstStyle>
          <a:p>
            <a:pPr>
              <a:defRPr/>
            </a:pPr>
            <a:fld id="{408C92F4-7F87-43C7-9385-E69DFD125BB6}" type="slidenum">
              <a:rPr lang="zh-CN" altLang="en-US"/>
            </a:fld>
            <a:endParaRPr lang="zh-CN" altLang="en-US"/>
          </a:p>
        </p:txBody>
      </p:sp>
    </p:spTree>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图_附短文2b">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11175999" cy="839257"/>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4" name="图片占位符 28"/>
          <p:cNvSpPr>
            <a:spLocks noGrp="1"/>
          </p:cNvSpPr>
          <p:nvPr>
            <p:ph type="pic" sz="quarter" idx="13"/>
          </p:nvPr>
        </p:nvSpPr>
        <p:spPr>
          <a:xfrm>
            <a:off x="508000" y="2675467"/>
            <a:ext cx="1764000" cy="3532484"/>
          </a:xfrm>
          <a:prstGeom prst="rect">
            <a:avLst/>
          </a:prstGeom>
        </p:spPr>
        <p:txBody>
          <a:bodyPr rtlCol="0">
            <a:normAutofit/>
          </a:bodyPr>
          <a:lstStyle/>
          <a:p>
            <a:pPr lvl="0"/>
            <a:r>
              <a:rPr lang="zh-CN" altLang="en-US" noProof="0" smtClean="0"/>
              <a:t>单击图标添加图片</a:t>
            </a:r>
            <a:endParaRPr lang="zh-CN" altLang="en-US" noProof="0"/>
          </a:p>
        </p:txBody>
      </p:sp>
      <p:sp>
        <p:nvSpPr>
          <p:cNvPr id="15" name="图片占位符 28"/>
          <p:cNvSpPr>
            <a:spLocks noGrp="1"/>
          </p:cNvSpPr>
          <p:nvPr>
            <p:ph type="pic" sz="quarter" idx="19"/>
          </p:nvPr>
        </p:nvSpPr>
        <p:spPr>
          <a:xfrm>
            <a:off x="2383200" y="2675467"/>
            <a:ext cx="1764000" cy="3532484"/>
          </a:xfrm>
          <a:prstGeom prst="rect">
            <a:avLst/>
          </a:prstGeom>
        </p:spPr>
        <p:txBody>
          <a:bodyPr rtlCol="0">
            <a:normAutofit/>
          </a:bodyPr>
          <a:lstStyle/>
          <a:p>
            <a:pPr lvl="0"/>
            <a:r>
              <a:rPr lang="zh-CN" altLang="en-US" noProof="0" smtClean="0"/>
              <a:t>单击图标添加图片</a:t>
            </a:r>
            <a:endParaRPr lang="zh-CN" altLang="en-US" noProof="0"/>
          </a:p>
        </p:txBody>
      </p:sp>
      <p:sp>
        <p:nvSpPr>
          <p:cNvPr id="16" name="图片占位符 28"/>
          <p:cNvSpPr>
            <a:spLocks noGrp="1"/>
          </p:cNvSpPr>
          <p:nvPr>
            <p:ph type="pic" sz="quarter" idx="20"/>
          </p:nvPr>
        </p:nvSpPr>
        <p:spPr>
          <a:xfrm>
            <a:off x="8008800" y="2675467"/>
            <a:ext cx="1764000" cy="3532484"/>
          </a:xfrm>
          <a:prstGeom prst="rect">
            <a:avLst/>
          </a:prstGeom>
        </p:spPr>
        <p:txBody>
          <a:bodyPr rtlCol="0">
            <a:normAutofit/>
          </a:bodyPr>
          <a:lstStyle/>
          <a:p>
            <a:pPr lvl="0"/>
            <a:r>
              <a:rPr lang="zh-CN" altLang="en-US" noProof="0" smtClean="0"/>
              <a:t>单击图标添加图片</a:t>
            </a:r>
            <a:endParaRPr lang="zh-CN" altLang="en-US" noProof="0"/>
          </a:p>
        </p:txBody>
      </p:sp>
      <p:sp>
        <p:nvSpPr>
          <p:cNvPr id="17" name="图片占位符 2"/>
          <p:cNvSpPr>
            <a:spLocks noGrp="1"/>
          </p:cNvSpPr>
          <p:nvPr>
            <p:ph type="pic" sz="quarter" idx="21"/>
          </p:nvPr>
        </p:nvSpPr>
        <p:spPr>
          <a:xfrm>
            <a:off x="9884000" y="2675467"/>
            <a:ext cx="1764000" cy="3532484"/>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dirty="0"/>
          </a:p>
        </p:txBody>
      </p:sp>
      <p:sp>
        <p:nvSpPr>
          <p:cNvPr id="21" name="图片占位符 28"/>
          <p:cNvSpPr>
            <a:spLocks noGrp="1"/>
          </p:cNvSpPr>
          <p:nvPr>
            <p:ph type="pic" sz="quarter" idx="23"/>
          </p:nvPr>
        </p:nvSpPr>
        <p:spPr>
          <a:xfrm>
            <a:off x="4258400" y="2675467"/>
            <a:ext cx="1764000" cy="3532484"/>
          </a:xfrm>
          <a:prstGeom prst="rect">
            <a:avLst/>
          </a:prstGeom>
        </p:spPr>
        <p:txBody>
          <a:bodyPr rtlCol="0">
            <a:normAutofit/>
          </a:bodyPr>
          <a:lstStyle/>
          <a:p>
            <a:pPr lvl="0"/>
            <a:r>
              <a:rPr lang="zh-CN" altLang="en-US" noProof="0" smtClean="0"/>
              <a:t>单击图标添加图片</a:t>
            </a:r>
            <a:endParaRPr lang="zh-CN" altLang="en-US" noProof="0"/>
          </a:p>
        </p:txBody>
      </p:sp>
      <p:sp>
        <p:nvSpPr>
          <p:cNvPr id="24" name="图片占位符 28"/>
          <p:cNvSpPr>
            <a:spLocks noGrp="1"/>
          </p:cNvSpPr>
          <p:nvPr>
            <p:ph type="pic" sz="quarter" idx="24"/>
          </p:nvPr>
        </p:nvSpPr>
        <p:spPr>
          <a:xfrm>
            <a:off x="6133600" y="2675467"/>
            <a:ext cx="1764000" cy="3532484"/>
          </a:xfrm>
          <a:prstGeom prst="rect">
            <a:avLst/>
          </a:prstGeom>
        </p:spPr>
        <p:txBody>
          <a:bodyPr rtlCol="0">
            <a:normAutofit/>
          </a:bodyPr>
          <a:lstStyle/>
          <a:p>
            <a:pPr lvl="0"/>
            <a:r>
              <a:rPr lang="zh-CN" altLang="en-US" noProof="0" smtClean="0"/>
              <a:t>单击图标添加图片</a:t>
            </a:r>
            <a:endParaRPr lang="zh-CN" altLang="en-US" noProof="0"/>
          </a:p>
        </p:txBody>
      </p:sp>
      <p:sp>
        <p:nvSpPr>
          <p:cNvPr id="18"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5"/>
          </p:nvPr>
        </p:nvSpPr>
        <p:spPr/>
        <p:txBody>
          <a:bodyPr/>
          <a:lstStyle>
            <a:lvl1pPr>
              <a:defRPr/>
            </a:lvl1pPr>
          </a:lstStyle>
          <a:p>
            <a:pPr>
              <a:defRPr/>
            </a:pPr>
            <a:fld id="{5D8C3F09-08DD-45AC-98C3-1DF393AC922B}" type="datetimeFigureOut">
              <a:rPr lang="zh-CN" altLang="en-US"/>
            </a:fld>
            <a:endParaRPr lang="zh-CN" altLang="en-US"/>
          </a:p>
        </p:txBody>
      </p:sp>
      <p:sp>
        <p:nvSpPr>
          <p:cNvPr id="12" name="页脚占位符 4"/>
          <p:cNvSpPr>
            <a:spLocks noGrp="1"/>
          </p:cNvSpPr>
          <p:nvPr>
            <p:ph type="ftr" sz="quarter" idx="26"/>
          </p:nvPr>
        </p:nvSpPr>
        <p:spPr/>
        <p:txBody>
          <a:bodyPr/>
          <a:lstStyle>
            <a:lvl1pPr>
              <a:defRPr/>
            </a:lvl1pPr>
          </a:lstStyle>
          <a:p>
            <a:pPr>
              <a:defRPr/>
            </a:pPr>
            <a:endParaRPr lang="zh-CN" altLang="en-US"/>
          </a:p>
        </p:txBody>
      </p:sp>
      <p:sp>
        <p:nvSpPr>
          <p:cNvPr id="13" name="灯片编号占位符 5"/>
          <p:cNvSpPr>
            <a:spLocks noGrp="1"/>
          </p:cNvSpPr>
          <p:nvPr>
            <p:ph type="sldNum" sz="quarter" idx="27"/>
          </p:nvPr>
        </p:nvSpPr>
        <p:spPr/>
        <p:txBody>
          <a:bodyPr/>
          <a:lstStyle>
            <a:lvl1pPr>
              <a:defRPr/>
            </a:lvl1pPr>
          </a:lstStyle>
          <a:p>
            <a:pPr>
              <a:defRPr/>
            </a:pPr>
            <a:fld id="{C281A3CA-85B7-416A-8346-DF910908E48B}" type="slidenum">
              <a:rPr lang="zh-CN" altLang="en-US"/>
            </a:fld>
            <a:endParaRPr lang="zh-CN" altLang="en-US"/>
          </a:p>
        </p:txBody>
      </p:sp>
    </p:spTree>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图_附短文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508001" y="1819276"/>
            <a:ext cx="4078748"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8" name="图片占位符 28"/>
          <p:cNvSpPr>
            <a:spLocks noGrp="1"/>
          </p:cNvSpPr>
          <p:nvPr>
            <p:ph type="pic" sz="quarter" idx="13"/>
          </p:nvPr>
        </p:nvSpPr>
        <p:spPr>
          <a:xfrm>
            <a:off x="4746000" y="1819275"/>
            <a:ext cx="2700000"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17"/>
          </p:nvPr>
        </p:nvSpPr>
        <p:spPr>
          <a:xfrm>
            <a:off x="4746000" y="4115643"/>
            <a:ext cx="2700000" cy="208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图片占位符 28"/>
          <p:cNvSpPr>
            <a:spLocks noGrp="1"/>
          </p:cNvSpPr>
          <p:nvPr>
            <p:ph type="pic" sz="quarter" idx="19"/>
          </p:nvPr>
        </p:nvSpPr>
        <p:spPr>
          <a:xfrm>
            <a:off x="7637243" y="1819275"/>
            <a:ext cx="4032000" cy="144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8"/>
          <p:cNvSpPr>
            <a:spLocks noGrp="1"/>
          </p:cNvSpPr>
          <p:nvPr>
            <p:ph type="pic" sz="quarter" idx="20"/>
          </p:nvPr>
        </p:nvSpPr>
        <p:spPr>
          <a:xfrm>
            <a:off x="9925665" y="3429000"/>
            <a:ext cx="1743579" cy="1296000"/>
          </a:xfrm>
          <a:prstGeom prst="rect">
            <a:avLst/>
          </a:prstGeom>
        </p:spPr>
        <p:txBody>
          <a:bodyPr rtlCol="0">
            <a:normAutofit/>
          </a:bodyPr>
          <a:lstStyle/>
          <a:p>
            <a:pPr lvl="0"/>
            <a:r>
              <a:rPr lang="zh-CN" altLang="en-US" noProof="0" smtClean="0"/>
              <a:t>单击图标添加图片</a:t>
            </a:r>
            <a:endParaRPr lang="zh-CN" altLang="en-US" noProof="0"/>
          </a:p>
        </p:txBody>
      </p:sp>
      <p:sp>
        <p:nvSpPr>
          <p:cNvPr id="23" name="图片占位符 2"/>
          <p:cNvSpPr>
            <a:spLocks noGrp="1"/>
          </p:cNvSpPr>
          <p:nvPr>
            <p:ph type="pic" sz="quarter" idx="21"/>
          </p:nvPr>
        </p:nvSpPr>
        <p:spPr>
          <a:xfrm>
            <a:off x="9925665" y="4920651"/>
            <a:ext cx="1743579" cy="1296000"/>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25" name="图片占位符 26"/>
          <p:cNvSpPr>
            <a:spLocks noGrp="1"/>
          </p:cNvSpPr>
          <p:nvPr>
            <p:ph type="pic" sz="quarter" idx="22"/>
          </p:nvPr>
        </p:nvSpPr>
        <p:spPr>
          <a:xfrm>
            <a:off x="7671387" y="3429000"/>
            <a:ext cx="2062549" cy="278765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3"/>
          </p:nvPr>
        </p:nvSpPr>
        <p:spPr/>
        <p:txBody>
          <a:bodyPr/>
          <a:lstStyle>
            <a:lvl1pPr>
              <a:defRPr/>
            </a:lvl1pPr>
          </a:lstStyle>
          <a:p>
            <a:pPr>
              <a:defRPr/>
            </a:pPr>
            <a:fld id="{63A21034-CE25-4EF8-966C-12EF99BFE175}" type="datetimeFigureOut">
              <a:rPr lang="zh-CN" altLang="en-US"/>
            </a:fld>
            <a:endParaRPr lang="zh-CN" altLang="en-US"/>
          </a:p>
        </p:txBody>
      </p:sp>
      <p:sp>
        <p:nvSpPr>
          <p:cNvPr id="12" name="页脚占位符 4"/>
          <p:cNvSpPr>
            <a:spLocks noGrp="1"/>
          </p:cNvSpPr>
          <p:nvPr>
            <p:ph type="ftr" sz="quarter" idx="24"/>
          </p:nvPr>
        </p:nvSpPr>
        <p:spPr/>
        <p:txBody>
          <a:bodyPr/>
          <a:lstStyle>
            <a:lvl1pPr>
              <a:defRPr/>
            </a:lvl1pPr>
          </a:lstStyle>
          <a:p>
            <a:pPr>
              <a:defRPr/>
            </a:pPr>
            <a:endParaRPr lang="zh-CN" altLang="en-US"/>
          </a:p>
        </p:txBody>
      </p:sp>
      <p:sp>
        <p:nvSpPr>
          <p:cNvPr id="13" name="灯片编号占位符 5"/>
          <p:cNvSpPr>
            <a:spLocks noGrp="1"/>
          </p:cNvSpPr>
          <p:nvPr>
            <p:ph type="sldNum" sz="quarter" idx="25"/>
          </p:nvPr>
        </p:nvSpPr>
        <p:spPr/>
        <p:txBody>
          <a:bodyPr/>
          <a:lstStyle>
            <a:lvl1pPr>
              <a:defRPr/>
            </a:lvl1pPr>
          </a:lstStyle>
          <a:p>
            <a:pPr>
              <a:defRPr/>
            </a:pPr>
            <a:fld id="{B67F23E7-E3FF-4585-A7F7-628E88715E21}" type="slidenum">
              <a:rPr lang="zh-CN" altLang="en-US"/>
            </a:fld>
            <a:endParaRPr lang="zh-CN" altLang="en-US"/>
          </a:p>
        </p:txBody>
      </p:sp>
    </p:spTree>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图_附短文4">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7605252" y="1819276"/>
            <a:ext cx="4078748" cy="4397375"/>
          </a:xfrm>
          <a:prstGeom prst="rect">
            <a:avLst/>
          </a:prstGeom>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8" name="图片占位符 28"/>
          <p:cNvSpPr>
            <a:spLocks noGrp="1"/>
          </p:cNvSpPr>
          <p:nvPr>
            <p:ph type="pic" sz="quarter" idx="13"/>
          </p:nvPr>
        </p:nvSpPr>
        <p:spPr>
          <a:xfrm>
            <a:off x="508000" y="1819275"/>
            <a:ext cx="2700000"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17"/>
          </p:nvPr>
        </p:nvSpPr>
        <p:spPr>
          <a:xfrm>
            <a:off x="508000" y="4115643"/>
            <a:ext cx="2700000" cy="208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图片占位符 28"/>
          <p:cNvSpPr>
            <a:spLocks noGrp="1"/>
          </p:cNvSpPr>
          <p:nvPr>
            <p:ph type="pic" sz="quarter" idx="19"/>
          </p:nvPr>
        </p:nvSpPr>
        <p:spPr>
          <a:xfrm>
            <a:off x="3399243" y="1819275"/>
            <a:ext cx="4032000" cy="144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8"/>
          <p:cNvSpPr>
            <a:spLocks noGrp="1"/>
          </p:cNvSpPr>
          <p:nvPr>
            <p:ph type="pic" sz="quarter" idx="20"/>
          </p:nvPr>
        </p:nvSpPr>
        <p:spPr>
          <a:xfrm>
            <a:off x="5687665" y="3429000"/>
            <a:ext cx="1743579" cy="1296000"/>
          </a:xfrm>
          <a:prstGeom prst="rect">
            <a:avLst/>
          </a:prstGeom>
        </p:spPr>
        <p:txBody>
          <a:bodyPr rtlCol="0">
            <a:normAutofit/>
          </a:bodyPr>
          <a:lstStyle/>
          <a:p>
            <a:pPr lvl="0"/>
            <a:r>
              <a:rPr lang="zh-CN" altLang="en-US" noProof="0" smtClean="0"/>
              <a:t>单击图标添加图片</a:t>
            </a:r>
            <a:endParaRPr lang="zh-CN" altLang="en-US" noProof="0"/>
          </a:p>
        </p:txBody>
      </p:sp>
      <p:sp>
        <p:nvSpPr>
          <p:cNvPr id="23" name="图片占位符 2"/>
          <p:cNvSpPr>
            <a:spLocks noGrp="1"/>
          </p:cNvSpPr>
          <p:nvPr>
            <p:ph type="pic" sz="quarter" idx="21"/>
          </p:nvPr>
        </p:nvSpPr>
        <p:spPr>
          <a:xfrm>
            <a:off x="5687665" y="4920651"/>
            <a:ext cx="1743579" cy="1296000"/>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a:p>
        </p:txBody>
      </p:sp>
      <p:sp>
        <p:nvSpPr>
          <p:cNvPr id="25" name="图片占位符 26"/>
          <p:cNvSpPr>
            <a:spLocks noGrp="1"/>
          </p:cNvSpPr>
          <p:nvPr>
            <p:ph type="pic" sz="quarter" idx="22"/>
          </p:nvPr>
        </p:nvSpPr>
        <p:spPr>
          <a:xfrm>
            <a:off x="3433387" y="3429000"/>
            <a:ext cx="2062549" cy="278765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3"/>
          </p:nvPr>
        </p:nvSpPr>
        <p:spPr/>
        <p:txBody>
          <a:bodyPr/>
          <a:lstStyle>
            <a:lvl1pPr>
              <a:defRPr/>
            </a:lvl1pPr>
          </a:lstStyle>
          <a:p>
            <a:pPr>
              <a:defRPr/>
            </a:pPr>
            <a:fld id="{AC1E0AF0-E155-42B5-B519-77DA2A1BE4FD}" type="datetimeFigureOut">
              <a:rPr lang="zh-CN" altLang="en-US"/>
            </a:fld>
            <a:endParaRPr lang="zh-CN" altLang="en-US"/>
          </a:p>
        </p:txBody>
      </p:sp>
      <p:sp>
        <p:nvSpPr>
          <p:cNvPr id="12" name="页脚占位符 4"/>
          <p:cNvSpPr>
            <a:spLocks noGrp="1"/>
          </p:cNvSpPr>
          <p:nvPr>
            <p:ph type="ftr" sz="quarter" idx="24"/>
          </p:nvPr>
        </p:nvSpPr>
        <p:spPr/>
        <p:txBody>
          <a:bodyPr/>
          <a:lstStyle>
            <a:lvl1pPr>
              <a:defRPr/>
            </a:lvl1pPr>
          </a:lstStyle>
          <a:p>
            <a:pPr>
              <a:defRPr/>
            </a:pPr>
            <a:endParaRPr lang="zh-CN" altLang="en-US"/>
          </a:p>
        </p:txBody>
      </p:sp>
      <p:sp>
        <p:nvSpPr>
          <p:cNvPr id="13" name="灯片编号占位符 5"/>
          <p:cNvSpPr>
            <a:spLocks noGrp="1"/>
          </p:cNvSpPr>
          <p:nvPr>
            <p:ph type="sldNum" sz="quarter" idx="25"/>
          </p:nvPr>
        </p:nvSpPr>
        <p:spPr/>
        <p:txBody>
          <a:bodyPr/>
          <a:lstStyle>
            <a:lvl1pPr>
              <a:defRPr/>
            </a:lvl1pPr>
          </a:lstStyle>
          <a:p>
            <a:pPr>
              <a:defRPr/>
            </a:pPr>
            <a:fld id="{3131C757-FDBC-4492-8678-3C974EDCDD8F}" type="slidenum">
              <a:rPr lang="zh-CN" altLang="en-US"/>
            </a:fld>
            <a:endParaRPr lang="zh-CN" altLang="en-US"/>
          </a:p>
        </p:txBody>
      </p:sp>
    </p:spTree>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图_附短文5">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2" name="文本占位符 30"/>
          <p:cNvSpPr>
            <a:spLocks noGrp="1"/>
          </p:cNvSpPr>
          <p:nvPr>
            <p:ph type="body" sz="quarter" idx="14"/>
          </p:nvPr>
        </p:nvSpPr>
        <p:spPr>
          <a:xfrm>
            <a:off x="4591119" y="3429001"/>
            <a:ext cx="7075948" cy="1024467"/>
          </a:xfrm>
          <a:prstGeom prst="rect">
            <a:avLst/>
          </a:prstGeom>
          <a:solidFill>
            <a:schemeClr val="accent3">
              <a:lumMod val="60000"/>
              <a:lumOff val="40000"/>
            </a:schemeClr>
          </a:solidFill>
        </p:spPr>
        <p:txBody>
          <a:bodyPr/>
          <a:lstStyle>
            <a:lvl1pPr marL="0" indent="457200">
              <a:lnSpc>
                <a:spcPct val="125000"/>
              </a:lnSpc>
              <a:spcBef>
                <a:spcPts val="0"/>
              </a:spcBef>
              <a:buNone/>
              <a:defRPr sz="1865">
                <a:latin typeface="+mn-ea"/>
                <a:ea typeface="+mn-ea"/>
              </a:defRPr>
            </a:lvl1pPr>
            <a:lvl2pPr marL="457200" indent="457200">
              <a:lnSpc>
                <a:spcPct val="150000"/>
              </a:lnSpc>
              <a:buNone/>
              <a:defRPr sz="2000">
                <a:latin typeface="+mn-ea"/>
                <a:ea typeface="+mn-ea"/>
              </a:defRPr>
            </a:lvl2pPr>
            <a:lvl3pPr marL="914400" indent="457200">
              <a:lnSpc>
                <a:spcPct val="150000"/>
              </a:lnSpc>
              <a:buNone/>
              <a:defRPr sz="2000">
                <a:latin typeface="+mn-ea"/>
                <a:ea typeface="+mn-ea"/>
              </a:defRPr>
            </a:lvl3pPr>
            <a:lvl4pPr marL="1371600" indent="457200">
              <a:lnSpc>
                <a:spcPct val="150000"/>
              </a:lnSpc>
              <a:buNone/>
              <a:defRPr sz="2000">
                <a:latin typeface="+mn-ea"/>
                <a:ea typeface="+mn-ea"/>
              </a:defRPr>
            </a:lvl4pPr>
            <a:lvl5pPr marL="1828800" indent="457200">
              <a:lnSpc>
                <a:spcPct val="150000"/>
              </a:lnSpc>
              <a:buNone/>
              <a:defRPr sz="2000">
                <a:latin typeface="+mn-ea"/>
                <a:ea typeface="+mn-ea"/>
              </a:defRPr>
            </a:lvl5pPr>
          </a:lstStyle>
          <a:p>
            <a:pPr lvl="0"/>
            <a:r>
              <a:rPr lang="en-US" altLang="zh-CN" dirty="0" smtClean="0"/>
              <a:t>Click to edit Master text styles</a:t>
            </a:r>
            <a:endParaRPr lang="en-US" altLang="zh-CN" dirty="0" smtClean="0"/>
          </a:p>
        </p:txBody>
      </p:sp>
      <p:sp>
        <p:nvSpPr>
          <p:cNvPr id="18" name="图片占位符 28"/>
          <p:cNvSpPr>
            <a:spLocks noGrp="1"/>
          </p:cNvSpPr>
          <p:nvPr>
            <p:ph type="pic" sz="quarter" idx="13"/>
          </p:nvPr>
        </p:nvSpPr>
        <p:spPr>
          <a:xfrm>
            <a:off x="508000" y="1819275"/>
            <a:ext cx="3877733" cy="2088000"/>
          </a:xfrm>
          <a:prstGeom prst="rect">
            <a:avLst/>
          </a:prstGeom>
        </p:spPr>
        <p:txBody>
          <a:bodyPr rtlCol="0">
            <a:normAutofit/>
          </a:bodyPr>
          <a:lstStyle/>
          <a:p>
            <a:pPr lvl="0"/>
            <a:r>
              <a:rPr lang="zh-CN" altLang="en-US" noProof="0" smtClean="0"/>
              <a:t>单击图标添加图片</a:t>
            </a:r>
            <a:endParaRPr lang="zh-CN" altLang="en-US" noProof="0"/>
          </a:p>
        </p:txBody>
      </p:sp>
      <p:sp>
        <p:nvSpPr>
          <p:cNvPr id="19" name="图片占位符 28"/>
          <p:cNvSpPr>
            <a:spLocks noGrp="1"/>
          </p:cNvSpPr>
          <p:nvPr>
            <p:ph type="pic" sz="quarter" idx="17"/>
          </p:nvPr>
        </p:nvSpPr>
        <p:spPr>
          <a:xfrm>
            <a:off x="508000" y="4128651"/>
            <a:ext cx="3877733" cy="2088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图片占位符 28"/>
          <p:cNvSpPr>
            <a:spLocks noGrp="1"/>
          </p:cNvSpPr>
          <p:nvPr>
            <p:ph type="pic" sz="quarter" idx="19"/>
          </p:nvPr>
        </p:nvSpPr>
        <p:spPr>
          <a:xfrm>
            <a:off x="4567643" y="1819275"/>
            <a:ext cx="4800000" cy="144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2" name="图片占位符 28"/>
          <p:cNvSpPr>
            <a:spLocks noGrp="1"/>
          </p:cNvSpPr>
          <p:nvPr>
            <p:ph type="pic" sz="quarter" idx="20"/>
          </p:nvPr>
        </p:nvSpPr>
        <p:spPr>
          <a:xfrm>
            <a:off x="9550955" y="4572000"/>
            <a:ext cx="2112000" cy="1644651"/>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3" name="图片占位符 2"/>
          <p:cNvSpPr>
            <a:spLocks noGrp="1"/>
          </p:cNvSpPr>
          <p:nvPr>
            <p:ph type="pic" sz="quarter" idx="21"/>
          </p:nvPr>
        </p:nvSpPr>
        <p:spPr>
          <a:xfrm>
            <a:off x="9550955" y="1819275"/>
            <a:ext cx="2112000" cy="1431925"/>
          </a:xfrm>
          <a:prstGeom prst="rect">
            <a:avLst/>
          </a:prstGeom>
        </p:spPr>
        <p:txBody>
          <a:bodyPr rtlCol="0">
            <a:normAutofit/>
          </a:bodyPr>
          <a:lstStyle>
            <a:lvl1pPr>
              <a:defRPr lang="zh-CN" altLang="en-US"/>
            </a:lvl1pPr>
          </a:lstStyle>
          <a:p>
            <a:pPr lvl="0"/>
            <a:r>
              <a:rPr lang="zh-CN" altLang="en-US" noProof="0" smtClean="0"/>
              <a:t>单击图标添加图片</a:t>
            </a:r>
            <a:endParaRPr lang="zh-CN" altLang="en-US" noProof="0" dirty="0"/>
          </a:p>
        </p:txBody>
      </p:sp>
      <p:sp>
        <p:nvSpPr>
          <p:cNvPr id="25" name="图片占位符 26"/>
          <p:cNvSpPr>
            <a:spLocks noGrp="1"/>
          </p:cNvSpPr>
          <p:nvPr>
            <p:ph type="pic" sz="quarter" idx="22"/>
          </p:nvPr>
        </p:nvSpPr>
        <p:spPr>
          <a:xfrm>
            <a:off x="4567643" y="4551141"/>
            <a:ext cx="4800000" cy="1665509"/>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14"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1" name="日期占位符 3"/>
          <p:cNvSpPr>
            <a:spLocks noGrp="1"/>
          </p:cNvSpPr>
          <p:nvPr>
            <p:ph type="dt" sz="half" idx="23"/>
          </p:nvPr>
        </p:nvSpPr>
        <p:spPr/>
        <p:txBody>
          <a:bodyPr/>
          <a:lstStyle>
            <a:lvl1pPr>
              <a:defRPr/>
            </a:lvl1pPr>
          </a:lstStyle>
          <a:p>
            <a:pPr>
              <a:defRPr/>
            </a:pPr>
            <a:fld id="{279DEA1D-8E2A-40E8-A2CC-4B8F70768560}" type="datetimeFigureOut">
              <a:rPr lang="zh-CN" altLang="en-US"/>
            </a:fld>
            <a:endParaRPr lang="zh-CN" altLang="en-US"/>
          </a:p>
        </p:txBody>
      </p:sp>
      <p:sp>
        <p:nvSpPr>
          <p:cNvPr id="12" name="页脚占位符 4"/>
          <p:cNvSpPr>
            <a:spLocks noGrp="1"/>
          </p:cNvSpPr>
          <p:nvPr>
            <p:ph type="ftr" sz="quarter" idx="24"/>
          </p:nvPr>
        </p:nvSpPr>
        <p:spPr/>
        <p:txBody>
          <a:bodyPr/>
          <a:lstStyle>
            <a:lvl1pPr>
              <a:defRPr/>
            </a:lvl1pPr>
          </a:lstStyle>
          <a:p>
            <a:pPr>
              <a:defRPr/>
            </a:pPr>
            <a:endParaRPr lang="zh-CN" altLang="en-US"/>
          </a:p>
        </p:txBody>
      </p:sp>
      <p:sp>
        <p:nvSpPr>
          <p:cNvPr id="13" name="灯片编号占位符 5"/>
          <p:cNvSpPr>
            <a:spLocks noGrp="1"/>
          </p:cNvSpPr>
          <p:nvPr>
            <p:ph type="sldNum" sz="quarter" idx="25"/>
          </p:nvPr>
        </p:nvSpPr>
        <p:spPr/>
        <p:txBody>
          <a:bodyPr/>
          <a:lstStyle>
            <a:lvl1pPr>
              <a:defRPr/>
            </a:lvl1pPr>
          </a:lstStyle>
          <a:p>
            <a:pPr>
              <a:defRPr/>
            </a:pPr>
            <a:fld id="{715AB9FC-180A-4FF1-9115-4B7B577FA43F}" type="slidenum">
              <a:rPr lang="zh-CN" altLang="en-US"/>
            </a:fld>
            <a:endParaRPr lang="zh-CN" altLang="en-US"/>
          </a:p>
        </p:txBody>
      </p:sp>
    </p:spTree>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图_附标题1">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22521" y="1819275"/>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17"/>
          </p:nvPr>
        </p:nvSpPr>
        <p:spPr>
          <a:xfrm>
            <a:off x="4376057" y="1819275"/>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18"/>
          </p:nvPr>
        </p:nvSpPr>
        <p:spPr>
          <a:xfrm>
            <a:off x="8229593" y="1819275"/>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4" name="文本占位符 27"/>
          <p:cNvSpPr>
            <a:spLocks noGrp="1"/>
          </p:cNvSpPr>
          <p:nvPr>
            <p:ph type="body" sz="quarter" idx="19"/>
          </p:nvPr>
        </p:nvSpPr>
        <p:spPr>
          <a:xfrm>
            <a:off x="522521" y="5842225"/>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37" name="图片占位符 28"/>
          <p:cNvSpPr>
            <a:spLocks noGrp="1"/>
          </p:cNvSpPr>
          <p:nvPr>
            <p:ph type="pic" sz="quarter" idx="22"/>
          </p:nvPr>
        </p:nvSpPr>
        <p:spPr>
          <a:xfrm>
            <a:off x="522521" y="4039959"/>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8" name="图片占位符 28"/>
          <p:cNvSpPr>
            <a:spLocks noGrp="1"/>
          </p:cNvSpPr>
          <p:nvPr>
            <p:ph type="pic" sz="quarter" idx="23"/>
          </p:nvPr>
        </p:nvSpPr>
        <p:spPr>
          <a:xfrm>
            <a:off x="4376057" y="4039959"/>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9" name="图片占位符 28"/>
          <p:cNvSpPr>
            <a:spLocks noGrp="1"/>
          </p:cNvSpPr>
          <p:nvPr>
            <p:ph type="pic" sz="quarter" idx="24"/>
          </p:nvPr>
        </p:nvSpPr>
        <p:spPr>
          <a:xfrm>
            <a:off x="8229593" y="4039959"/>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40" name="文本占位符 27"/>
          <p:cNvSpPr>
            <a:spLocks noGrp="1"/>
          </p:cNvSpPr>
          <p:nvPr>
            <p:ph type="body" sz="quarter" idx="25"/>
          </p:nvPr>
        </p:nvSpPr>
        <p:spPr>
          <a:xfrm>
            <a:off x="522521" y="3621540"/>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3" name="文本占位符 27"/>
          <p:cNvSpPr>
            <a:spLocks noGrp="1"/>
          </p:cNvSpPr>
          <p:nvPr>
            <p:ph type="body" sz="quarter" idx="26"/>
          </p:nvPr>
        </p:nvSpPr>
        <p:spPr>
          <a:xfrm>
            <a:off x="4386000" y="5841903"/>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4" name="文本占位符 27"/>
          <p:cNvSpPr>
            <a:spLocks noGrp="1"/>
          </p:cNvSpPr>
          <p:nvPr>
            <p:ph type="body" sz="quarter" idx="27"/>
          </p:nvPr>
        </p:nvSpPr>
        <p:spPr>
          <a:xfrm>
            <a:off x="4386000" y="3621217"/>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5" name="文本占位符 27"/>
          <p:cNvSpPr>
            <a:spLocks noGrp="1"/>
          </p:cNvSpPr>
          <p:nvPr>
            <p:ph type="body" sz="quarter" idx="28"/>
          </p:nvPr>
        </p:nvSpPr>
        <p:spPr>
          <a:xfrm>
            <a:off x="8249252" y="5841903"/>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6" name="文本占位符 27"/>
          <p:cNvSpPr>
            <a:spLocks noGrp="1"/>
          </p:cNvSpPr>
          <p:nvPr>
            <p:ph type="body" sz="quarter" idx="29"/>
          </p:nvPr>
        </p:nvSpPr>
        <p:spPr>
          <a:xfrm>
            <a:off x="8249252" y="3621217"/>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0"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6" name="日期占位符 3"/>
          <p:cNvSpPr>
            <a:spLocks noGrp="1"/>
          </p:cNvSpPr>
          <p:nvPr>
            <p:ph type="dt" sz="half" idx="30"/>
          </p:nvPr>
        </p:nvSpPr>
        <p:spPr/>
        <p:txBody>
          <a:bodyPr/>
          <a:lstStyle>
            <a:lvl1pPr>
              <a:defRPr/>
            </a:lvl1pPr>
          </a:lstStyle>
          <a:p>
            <a:pPr>
              <a:defRPr/>
            </a:pPr>
            <a:fld id="{32664B2D-CD23-4CA3-AAED-8525ECDDC69D}" type="datetimeFigureOut">
              <a:rPr lang="zh-CN" altLang="en-US"/>
            </a:fld>
            <a:endParaRPr lang="zh-CN" altLang="en-US"/>
          </a:p>
        </p:txBody>
      </p:sp>
      <p:sp>
        <p:nvSpPr>
          <p:cNvPr id="17" name="页脚占位符 4"/>
          <p:cNvSpPr>
            <a:spLocks noGrp="1"/>
          </p:cNvSpPr>
          <p:nvPr>
            <p:ph type="ftr" sz="quarter" idx="31"/>
          </p:nvPr>
        </p:nvSpPr>
        <p:spPr/>
        <p:txBody>
          <a:bodyPr/>
          <a:lstStyle>
            <a:lvl1pPr>
              <a:defRPr/>
            </a:lvl1pPr>
          </a:lstStyle>
          <a:p>
            <a:pPr>
              <a:defRPr/>
            </a:pPr>
            <a:endParaRPr lang="zh-CN" altLang="en-US"/>
          </a:p>
        </p:txBody>
      </p:sp>
      <p:sp>
        <p:nvSpPr>
          <p:cNvPr id="18" name="灯片编号占位符 5"/>
          <p:cNvSpPr>
            <a:spLocks noGrp="1"/>
          </p:cNvSpPr>
          <p:nvPr>
            <p:ph type="sldNum" sz="quarter" idx="32"/>
          </p:nvPr>
        </p:nvSpPr>
        <p:spPr/>
        <p:txBody>
          <a:bodyPr/>
          <a:lstStyle>
            <a:lvl1pPr>
              <a:defRPr/>
            </a:lvl1pPr>
          </a:lstStyle>
          <a:p>
            <a:pPr>
              <a:defRPr/>
            </a:pPr>
            <a:fld id="{A911BC5D-4D39-4C8A-967B-EEDF497C57E0}" type="slidenum">
              <a:rPr lang="zh-CN" altLang="en-US"/>
            </a:fld>
            <a:endParaRPr lang="zh-CN" altLang="en-US"/>
          </a:p>
        </p:txBody>
      </p:sp>
    </p:spTree>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图_附标题2">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22521" y="1819275"/>
            <a:ext cx="3420000" cy="4005792"/>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17"/>
          </p:nvPr>
        </p:nvSpPr>
        <p:spPr>
          <a:xfrm>
            <a:off x="4097867" y="1819275"/>
            <a:ext cx="3648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18"/>
          </p:nvPr>
        </p:nvSpPr>
        <p:spPr>
          <a:xfrm>
            <a:off x="8229593" y="1819275"/>
            <a:ext cx="3420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8" name="图片占位符 28"/>
          <p:cNvSpPr>
            <a:spLocks noGrp="1"/>
          </p:cNvSpPr>
          <p:nvPr>
            <p:ph type="pic" sz="quarter" idx="23"/>
          </p:nvPr>
        </p:nvSpPr>
        <p:spPr>
          <a:xfrm>
            <a:off x="4097867" y="4039959"/>
            <a:ext cx="2448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9" name="图片占位符 28"/>
          <p:cNvSpPr>
            <a:spLocks noGrp="1"/>
          </p:cNvSpPr>
          <p:nvPr>
            <p:ph type="pic" sz="quarter" idx="24"/>
          </p:nvPr>
        </p:nvSpPr>
        <p:spPr>
          <a:xfrm>
            <a:off x="6654796" y="4039959"/>
            <a:ext cx="2448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40" name="文本占位符 27"/>
          <p:cNvSpPr>
            <a:spLocks noGrp="1"/>
          </p:cNvSpPr>
          <p:nvPr>
            <p:ph type="body" sz="quarter" idx="25"/>
          </p:nvPr>
        </p:nvSpPr>
        <p:spPr>
          <a:xfrm>
            <a:off x="522521" y="5841903"/>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3" name="文本占位符 27"/>
          <p:cNvSpPr>
            <a:spLocks noGrp="1"/>
          </p:cNvSpPr>
          <p:nvPr>
            <p:ph type="body" sz="quarter" idx="26"/>
          </p:nvPr>
        </p:nvSpPr>
        <p:spPr>
          <a:xfrm>
            <a:off x="4097867" y="5825067"/>
            <a:ext cx="2448000" cy="391583"/>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4" name="文本占位符 27"/>
          <p:cNvSpPr>
            <a:spLocks noGrp="1"/>
          </p:cNvSpPr>
          <p:nvPr>
            <p:ph type="body" sz="quarter" idx="27"/>
          </p:nvPr>
        </p:nvSpPr>
        <p:spPr>
          <a:xfrm>
            <a:off x="4097867" y="3621217"/>
            <a:ext cx="3648000" cy="341183"/>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5" name="文本占位符 27"/>
          <p:cNvSpPr>
            <a:spLocks noGrp="1"/>
          </p:cNvSpPr>
          <p:nvPr>
            <p:ph type="body" sz="quarter" idx="28"/>
          </p:nvPr>
        </p:nvSpPr>
        <p:spPr>
          <a:xfrm>
            <a:off x="6654796" y="5873680"/>
            <a:ext cx="2448000" cy="342969"/>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46" name="文本占位符 27"/>
          <p:cNvSpPr>
            <a:spLocks noGrp="1"/>
          </p:cNvSpPr>
          <p:nvPr>
            <p:ph type="body" sz="quarter" idx="29"/>
          </p:nvPr>
        </p:nvSpPr>
        <p:spPr>
          <a:xfrm>
            <a:off x="8229593" y="3621217"/>
            <a:ext cx="3420000" cy="360000"/>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0"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9" name="图片占位符 28"/>
          <p:cNvSpPr>
            <a:spLocks noGrp="1"/>
          </p:cNvSpPr>
          <p:nvPr>
            <p:ph type="pic" sz="quarter" idx="30"/>
          </p:nvPr>
        </p:nvSpPr>
        <p:spPr>
          <a:xfrm>
            <a:off x="9211725" y="4039959"/>
            <a:ext cx="2448000" cy="1800000"/>
          </a:xfrm>
          <a:prstGeom prst="rect">
            <a:avLst/>
          </a:prstGeom>
        </p:spPr>
        <p:txBody>
          <a:bodyPr rtlCol="0">
            <a:normAutofit/>
          </a:bodyPr>
          <a:lstStyle/>
          <a:p>
            <a:pPr lvl="0"/>
            <a:r>
              <a:rPr lang="zh-CN" altLang="en-US" noProof="0" smtClean="0"/>
              <a:t>单击图标添加图片</a:t>
            </a:r>
            <a:endParaRPr lang="zh-CN" altLang="en-US" noProof="0"/>
          </a:p>
        </p:txBody>
      </p:sp>
      <p:sp>
        <p:nvSpPr>
          <p:cNvPr id="21" name="文本占位符 27"/>
          <p:cNvSpPr>
            <a:spLocks noGrp="1"/>
          </p:cNvSpPr>
          <p:nvPr>
            <p:ph type="body" sz="quarter" idx="31"/>
          </p:nvPr>
        </p:nvSpPr>
        <p:spPr>
          <a:xfrm>
            <a:off x="9211725" y="5873680"/>
            <a:ext cx="2448000" cy="342969"/>
          </a:xfrm>
          <a:prstGeom prst="rect">
            <a:avLst/>
          </a:prstGeom>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6" name="日期占位符 3"/>
          <p:cNvSpPr>
            <a:spLocks noGrp="1"/>
          </p:cNvSpPr>
          <p:nvPr>
            <p:ph type="dt" sz="half" idx="32"/>
          </p:nvPr>
        </p:nvSpPr>
        <p:spPr/>
        <p:txBody>
          <a:bodyPr/>
          <a:lstStyle>
            <a:lvl1pPr>
              <a:defRPr/>
            </a:lvl1pPr>
          </a:lstStyle>
          <a:p>
            <a:pPr>
              <a:defRPr/>
            </a:pPr>
            <a:fld id="{2A0C9384-E327-4FE5-A21E-B3A2149E8985}" type="datetimeFigureOut">
              <a:rPr lang="zh-CN" altLang="en-US"/>
            </a:fld>
            <a:endParaRPr lang="zh-CN" altLang="en-US"/>
          </a:p>
        </p:txBody>
      </p:sp>
      <p:sp>
        <p:nvSpPr>
          <p:cNvPr id="17" name="页脚占位符 4"/>
          <p:cNvSpPr>
            <a:spLocks noGrp="1"/>
          </p:cNvSpPr>
          <p:nvPr>
            <p:ph type="ftr" sz="quarter" idx="33"/>
          </p:nvPr>
        </p:nvSpPr>
        <p:spPr/>
        <p:txBody>
          <a:bodyPr/>
          <a:lstStyle>
            <a:lvl1pPr>
              <a:defRPr/>
            </a:lvl1pPr>
          </a:lstStyle>
          <a:p>
            <a:pPr>
              <a:defRPr/>
            </a:pPr>
            <a:endParaRPr lang="zh-CN" altLang="en-US"/>
          </a:p>
        </p:txBody>
      </p:sp>
      <p:sp>
        <p:nvSpPr>
          <p:cNvPr id="18" name="灯片编号占位符 5"/>
          <p:cNvSpPr>
            <a:spLocks noGrp="1"/>
          </p:cNvSpPr>
          <p:nvPr>
            <p:ph type="sldNum" sz="quarter" idx="34"/>
          </p:nvPr>
        </p:nvSpPr>
        <p:spPr/>
        <p:txBody>
          <a:bodyPr/>
          <a:lstStyle>
            <a:lvl1pPr>
              <a:defRPr/>
            </a:lvl1pPr>
          </a:lstStyle>
          <a:p>
            <a:pPr>
              <a:defRPr/>
            </a:pPr>
            <a:fld id="{98DCB684-A799-4935-81D7-2E6FC1FDB62F}" type="slidenum">
              <a:rPr lang="zh-CN" altLang="en-US"/>
            </a:fld>
            <a:endParaRPr lang="zh-CN" alt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5402CEE9-ECB0-4A42-A52F-5C4326826157}"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57D6FF3-6D00-44BD-A730-A14E720AB293}" type="slidenum">
              <a:rPr lang="zh-CN" altLang="en-US"/>
            </a:fld>
            <a:endParaRPr lang="zh-CN" altLang="en-US"/>
          </a:p>
        </p:txBody>
      </p:sp>
    </p:spTree>
  </p:cSld>
  <p:clrMapOvr>
    <a:masterClrMapping/>
  </p:clrMapOvr>
  <p:transition spd="slow">
    <p:wipe/>
  </p:transition>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图_附标题3">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22520" y="1819275"/>
            <a:ext cx="5827480" cy="4397376"/>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17"/>
          </p:nvPr>
        </p:nvSpPr>
        <p:spPr>
          <a:xfrm>
            <a:off x="6501796" y="1819275"/>
            <a:ext cx="2592000" cy="2112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18"/>
          </p:nvPr>
        </p:nvSpPr>
        <p:spPr>
          <a:xfrm>
            <a:off x="9245592" y="1819275"/>
            <a:ext cx="2400000" cy="1392000"/>
          </a:xfrm>
          <a:prstGeom prst="rect">
            <a:avLst/>
          </a:prstGeom>
        </p:spPr>
        <p:txBody>
          <a:bodyPr rtlCol="0">
            <a:normAutofit/>
          </a:bodyPr>
          <a:lstStyle/>
          <a:p>
            <a:pPr lvl="0"/>
            <a:r>
              <a:rPr lang="zh-CN" altLang="en-US" noProof="0" smtClean="0"/>
              <a:t>单击图标添加图片</a:t>
            </a:r>
            <a:endParaRPr lang="zh-CN" altLang="en-US" noProof="0"/>
          </a:p>
        </p:txBody>
      </p:sp>
      <p:sp>
        <p:nvSpPr>
          <p:cNvPr id="37" name="图片占位符 28"/>
          <p:cNvSpPr>
            <a:spLocks noGrp="1"/>
          </p:cNvSpPr>
          <p:nvPr>
            <p:ph type="pic" sz="quarter" idx="22"/>
          </p:nvPr>
        </p:nvSpPr>
        <p:spPr>
          <a:xfrm>
            <a:off x="9245592" y="3321963"/>
            <a:ext cx="2400000" cy="1392000"/>
          </a:xfrm>
          <a:prstGeom prst="rect">
            <a:avLst/>
          </a:prstGeom>
        </p:spPr>
        <p:txBody>
          <a:bodyPr rtlCol="0">
            <a:normAutofit/>
          </a:bodyPr>
          <a:lstStyle/>
          <a:p>
            <a:pPr lvl="0"/>
            <a:r>
              <a:rPr lang="zh-CN" altLang="en-US" noProof="0" smtClean="0"/>
              <a:t>单击图标添加图片</a:t>
            </a:r>
            <a:endParaRPr lang="zh-CN" altLang="en-US" noProof="0"/>
          </a:p>
        </p:txBody>
      </p:sp>
      <p:sp>
        <p:nvSpPr>
          <p:cNvPr id="39" name="图片占位符 28"/>
          <p:cNvSpPr>
            <a:spLocks noGrp="1"/>
          </p:cNvSpPr>
          <p:nvPr>
            <p:ph type="pic" sz="quarter" idx="24"/>
          </p:nvPr>
        </p:nvSpPr>
        <p:spPr>
          <a:xfrm>
            <a:off x="6501796" y="4104651"/>
            <a:ext cx="2592000" cy="2112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9" name="图片占位符 28"/>
          <p:cNvSpPr>
            <a:spLocks noGrp="1"/>
          </p:cNvSpPr>
          <p:nvPr>
            <p:ph type="pic" sz="quarter" idx="30"/>
          </p:nvPr>
        </p:nvSpPr>
        <p:spPr>
          <a:xfrm>
            <a:off x="9245592" y="4824651"/>
            <a:ext cx="2400000" cy="1392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2" name="文本占位符 27"/>
          <p:cNvSpPr>
            <a:spLocks noGrp="1"/>
          </p:cNvSpPr>
          <p:nvPr>
            <p:ph type="body" sz="quarter" idx="25"/>
          </p:nvPr>
        </p:nvSpPr>
        <p:spPr>
          <a:xfrm>
            <a:off x="522521" y="5841903"/>
            <a:ext cx="3420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3" name="文本占位符 27"/>
          <p:cNvSpPr>
            <a:spLocks noGrp="1"/>
          </p:cNvSpPr>
          <p:nvPr>
            <p:ph type="body" sz="quarter" idx="31"/>
          </p:nvPr>
        </p:nvSpPr>
        <p:spPr>
          <a:xfrm>
            <a:off x="6501796" y="3571275"/>
            <a:ext cx="2592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4" name="文本占位符 27"/>
          <p:cNvSpPr>
            <a:spLocks noGrp="1"/>
          </p:cNvSpPr>
          <p:nvPr>
            <p:ph type="body" sz="quarter" idx="32"/>
          </p:nvPr>
        </p:nvSpPr>
        <p:spPr>
          <a:xfrm>
            <a:off x="6501796" y="5856651"/>
            <a:ext cx="2592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5" name="文本占位符 27"/>
          <p:cNvSpPr>
            <a:spLocks noGrp="1"/>
          </p:cNvSpPr>
          <p:nvPr>
            <p:ph type="body" sz="quarter" idx="33"/>
          </p:nvPr>
        </p:nvSpPr>
        <p:spPr>
          <a:xfrm>
            <a:off x="9245592" y="2851275"/>
            <a:ext cx="2400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6" name="文本占位符 27"/>
          <p:cNvSpPr>
            <a:spLocks noGrp="1"/>
          </p:cNvSpPr>
          <p:nvPr>
            <p:ph type="body" sz="quarter" idx="34"/>
          </p:nvPr>
        </p:nvSpPr>
        <p:spPr>
          <a:xfrm>
            <a:off x="9245592" y="4353963"/>
            <a:ext cx="2400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7" name="文本占位符 27"/>
          <p:cNvSpPr>
            <a:spLocks noGrp="1"/>
          </p:cNvSpPr>
          <p:nvPr>
            <p:ph type="body" sz="quarter" idx="35"/>
          </p:nvPr>
        </p:nvSpPr>
        <p:spPr>
          <a:xfrm>
            <a:off x="9245592" y="5856651"/>
            <a:ext cx="2400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6" name="日期占位符 3"/>
          <p:cNvSpPr>
            <a:spLocks noGrp="1"/>
          </p:cNvSpPr>
          <p:nvPr>
            <p:ph type="dt" sz="half" idx="36"/>
          </p:nvPr>
        </p:nvSpPr>
        <p:spPr/>
        <p:txBody>
          <a:bodyPr/>
          <a:lstStyle>
            <a:lvl1pPr>
              <a:defRPr/>
            </a:lvl1pPr>
          </a:lstStyle>
          <a:p>
            <a:pPr>
              <a:defRPr/>
            </a:pPr>
            <a:fld id="{A4971F11-9985-496C-8CF5-B1BC4A8F07F8}" type="datetimeFigureOut">
              <a:rPr lang="zh-CN" altLang="en-US"/>
            </a:fld>
            <a:endParaRPr lang="zh-CN" altLang="en-US"/>
          </a:p>
        </p:txBody>
      </p:sp>
      <p:sp>
        <p:nvSpPr>
          <p:cNvPr id="17" name="页脚占位符 4"/>
          <p:cNvSpPr>
            <a:spLocks noGrp="1"/>
          </p:cNvSpPr>
          <p:nvPr>
            <p:ph type="ftr" sz="quarter" idx="37"/>
          </p:nvPr>
        </p:nvSpPr>
        <p:spPr/>
        <p:txBody>
          <a:bodyPr/>
          <a:lstStyle>
            <a:lvl1pPr>
              <a:defRPr/>
            </a:lvl1pPr>
          </a:lstStyle>
          <a:p>
            <a:pPr>
              <a:defRPr/>
            </a:pPr>
            <a:endParaRPr lang="zh-CN" altLang="en-US"/>
          </a:p>
        </p:txBody>
      </p:sp>
      <p:sp>
        <p:nvSpPr>
          <p:cNvPr id="18" name="灯片编号占位符 5"/>
          <p:cNvSpPr>
            <a:spLocks noGrp="1"/>
          </p:cNvSpPr>
          <p:nvPr>
            <p:ph type="sldNum" sz="quarter" idx="38"/>
          </p:nvPr>
        </p:nvSpPr>
        <p:spPr/>
        <p:txBody>
          <a:bodyPr/>
          <a:lstStyle>
            <a:lvl1pPr>
              <a:defRPr/>
            </a:lvl1pPr>
          </a:lstStyle>
          <a:p>
            <a:pPr>
              <a:defRPr/>
            </a:pPr>
            <a:fld id="{0591053D-85DF-4CD1-9131-E0227D8FA938}" type="slidenum">
              <a:rPr lang="zh-CN" altLang="en-US"/>
            </a:fld>
            <a:endParaRPr lang="zh-CN" altLang="en-US"/>
          </a:p>
        </p:txBody>
      </p:sp>
    </p:spTree>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图_附标题4">
    <p:spTree>
      <p:nvGrpSpPr>
        <p:cNvPr id="1" name=""/>
        <p:cNvGrpSpPr/>
        <p:nvPr/>
      </p:nvGrpSpPr>
      <p:grpSpPr>
        <a:xfrm>
          <a:off x="0" y="0"/>
          <a:ext cx="0" cy="0"/>
          <a:chOff x="0" y="0"/>
          <a:chExt cx="0" cy="0"/>
        </a:xfrm>
      </p:grpSpPr>
      <p:sp>
        <p:nvSpPr>
          <p:cNvPr id="31" name="文本占位符 29"/>
          <p:cNvSpPr>
            <a:spLocks noGrp="1"/>
          </p:cNvSpPr>
          <p:nvPr>
            <p:ph type="body" sz="quarter" idx="15"/>
          </p:nvPr>
        </p:nvSpPr>
        <p:spPr>
          <a:xfrm>
            <a:off x="508000" y="1089847"/>
            <a:ext cx="5876925" cy="448668"/>
          </a:xfrm>
          <a:prstGeom prst="rect">
            <a:avLst/>
          </a:prstGeom>
        </p:spPr>
        <p:txBody>
          <a:bodyPr>
            <a:noAutofit/>
          </a:bodyPr>
          <a:lstStyle>
            <a:lvl1pPr marL="0" indent="0">
              <a:buNone/>
              <a:defRPr sz="2400">
                <a:solidFill>
                  <a:schemeClr val="accent1"/>
                </a:solidFill>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30" name="图片占位符 28"/>
          <p:cNvSpPr>
            <a:spLocks noGrp="1"/>
          </p:cNvSpPr>
          <p:nvPr>
            <p:ph type="pic" sz="quarter" idx="13"/>
          </p:nvPr>
        </p:nvSpPr>
        <p:spPr>
          <a:xfrm>
            <a:off x="522520" y="1819275"/>
            <a:ext cx="5472000" cy="21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2" name="图片占位符 28"/>
          <p:cNvSpPr>
            <a:spLocks noGrp="1"/>
          </p:cNvSpPr>
          <p:nvPr>
            <p:ph type="pic" sz="quarter" idx="17"/>
          </p:nvPr>
        </p:nvSpPr>
        <p:spPr>
          <a:xfrm>
            <a:off x="6197600" y="1819275"/>
            <a:ext cx="5472000" cy="2160000"/>
          </a:xfrm>
          <a:prstGeom prst="rect">
            <a:avLst/>
          </a:prstGeom>
        </p:spPr>
        <p:txBody>
          <a:bodyPr rtlCol="0">
            <a:normAutofit/>
          </a:bodyPr>
          <a:lstStyle/>
          <a:p>
            <a:pPr lvl="0"/>
            <a:r>
              <a:rPr lang="zh-CN" altLang="en-US" noProof="0" smtClean="0"/>
              <a:t>单击图标添加图片</a:t>
            </a:r>
            <a:endParaRPr lang="zh-CN" altLang="en-US" noProof="0"/>
          </a:p>
        </p:txBody>
      </p:sp>
      <p:sp>
        <p:nvSpPr>
          <p:cNvPr id="33" name="图片占位符 28"/>
          <p:cNvSpPr>
            <a:spLocks noGrp="1"/>
          </p:cNvSpPr>
          <p:nvPr>
            <p:ph type="pic" sz="quarter" idx="18"/>
          </p:nvPr>
        </p:nvSpPr>
        <p:spPr>
          <a:xfrm>
            <a:off x="3364533" y="4257051"/>
            <a:ext cx="2592000" cy="192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7" name="图片占位符 28"/>
          <p:cNvSpPr>
            <a:spLocks noGrp="1"/>
          </p:cNvSpPr>
          <p:nvPr>
            <p:ph type="pic" sz="quarter" idx="22"/>
          </p:nvPr>
        </p:nvSpPr>
        <p:spPr>
          <a:xfrm>
            <a:off x="6221067" y="4257051"/>
            <a:ext cx="2592000" cy="192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39" name="图片占位符 28"/>
          <p:cNvSpPr>
            <a:spLocks noGrp="1"/>
          </p:cNvSpPr>
          <p:nvPr>
            <p:ph type="pic" sz="quarter" idx="24"/>
          </p:nvPr>
        </p:nvSpPr>
        <p:spPr>
          <a:xfrm>
            <a:off x="508000" y="4257051"/>
            <a:ext cx="2592000" cy="192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0" name="标题 1"/>
          <p:cNvSpPr>
            <a:spLocks noGrp="1"/>
          </p:cNvSpPr>
          <p:nvPr>
            <p:ph type="title"/>
          </p:nvPr>
        </p:nvSpPr>
        <p:spPr>
          <a:xfrm>
            <a:off x="508000" y="261987"/>
            <a:ext cx="9205687" cy="534527"/>
          </a:xfrm>
          <a:prstGeom prst="rect">
            <a:avLst/>
          </a:prstGeom>
        </p:spPr>
        <p:txBody>
          <a:bodyPr rtlCol="0">
            <a:normAutofit/>
          </a:bodyPr>
          <a:lstStyle>
            <a:lvl1pPr>
              <a:defRPr lang="zh-CN" altLang="en-US" sz="2400" dirty="0">
                <a:solidFill>
                  <a:schemeClr val="accent2"/>
                </a:solidFill>
                <a:latin typeface="+mj-ea"/>
              </a:defRPr>
            </a:lvl1pPr>
          </a:lstStyle>
          <a:p>
            <a:pPr lvl="0"/>
            <a:r>
              <a:rPr lang="en-US" altLang="zh-CN" dirty="0"/>
              <a:t>Click to edit Master title style</a:t>
            </a:r>
            <a:endParaRPr lang="zh-CN" altLang="en-US" dirty="0"/>
          </a:p>
        </p:txBody>
      </p:sp>
      <p:sp>
        <p:nvSpPr>
          <p:cNvPr id="19" name="图片占位符 28"/>
          <p:cNvSpPr>
            <a:spLocks noGrp="1"/>
          </p:cNvSpPr>
          <p:nvPr>
            <p:ph type="pic" sz="quarter" idx="30"/>
          </p:nvPr>
        </p:nvSpPr>
        <p:spPr>
          <a:xfrm>
            <a:off x="9077600" y="4257051"/>
            <a:ext cx="2592000" cy="1920000"/>
          </a:xfrm>
          <a:prstGeom prst="rect">
            <a:avLst/>
          </a:prstGeom>
        </p:spPr>
        <p:txBody>
          <a:bodyPr rtlCol="0">
            <a:normAutofit/>
          </a:bodyPr>
          <a:lstStyle/>
          <a:p>
            <a:pPr lvl="0"/>
            <a:r>
              <a:rPr lang="zh-CN" altLang="en-US" noProof="0" smtClean="0"/>
              <a:t>单击图标添加图片</a:t>
            </a:r>
            <a:endParaRPr lang="zh-CN" altLang="en-US" noProof="0" dirty="0"/>
          </a:p>
        </p:txBody>
      </p:sp>
      <p:sp>
        <p:nvSpPr>
          <p:cNvPr id="22" name="文本占位符 27"/>
          <p:cNvSpPr>
            <a:spLocks noGrp="1"/>
          </p:cNvSpPr>
          <p:nvPr>
            <p:ph type="body" sz="quarter" idx="25"/>
          </p:nvPr>
        </p:nvSpPr>
        <p:spPr>
          <a:xfrm>
            <a:off x="522520" y="3653200"/>
            <a:ext cx="3420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3" name="文本占位符 27"/>
          <p:cNvSpPr>
            <a:spLocks noGrp="1"/>
          </p:cNvSpPr>
          <p:nvPr>
            <p:ph type="body" sz="quarter" idx="31"/>
          </p:nvPr>
        </p:nvSpPr>
        <p:spPr>
          <a:xfrm>
            <a:off x="6197600" y="3619275"/>
            <a:ext cx="2592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4" name="文本占位符 27"/>
          <p:cNvSpPr>
            <a:spLocks noGrp="1"/>
          </p:cNvSpPr>
          <p:nvPr>
            <p:ph type="body" sz="quarter" idx="32"/>
          </p:nvPr>
        </p:nvSpPr>
        <p:spPr>
          <a:xfrm>
            <a:off x="508000" y="5817051"/>
            <a:ext cx="2592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5" name="文本占位符 27"/>
          <p:cNvSpPr>
            <a:spLocks noGrp="1"/>
          </p:cNvSpPr>
          <p:nvPr>
            <p:ph type="body" sz="quarter" idx="33"/>
          </p:nvPr>
        </p:nvSpPr>
        <p:spPr>
          <a:xfrm>
            <a:off x="3364533" y="5817051"/>
            <a:ext cx="2592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6" name="文本占位符 27"/>
          <p:cNvSpPr>
            <a:spLocks noGrp="1"/>
          </p:cNvSpPr>
          <p:nvPr>
            <p:ph type="body" sz="quarter" idx="34"/>
          </p:nvPr>
        </p:nvSpPr>
        <p:spPr>
          <a:xfrm>
            <a:off x="6221067" y="5817051"/>
            <a:ext cx="2592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27" name="文本占位符 27"/>
          <p:cNvSpPr>
            <a:spLocks noGrp="1"/>
          </p:cNvSpPr>
          <p:nvPr>
            <p:ph type="body" sz="quarter" idx="35"/>
          </p:nvPr>
        </p:nvSpPr>
        <p:spPr>
          <a:xfrm>
            <a:off x="9077600" y="5817051"/>
            <a:ext cx="2592000" cy="360000"/>
          </a:xfrm>
          <a:prstGeom prst="rect">
            <a:avLst/>
          </a:prstGeom>
          <a:solidFill>
            <a:srgbClr val="FFFFFF">
              <a:alpha val="50196"/>
            </a:srgbClr>
          </a:solidFill>
        </p:spPr>
        <p:txBody>
          <a:bodyPr>
            <a:noAutofit/>
          </a:bodyPr>
          <a:lstStyle>
            <a:lvl1pPr marL="0" indent="0" algn="ctr">
              <a:lnSpc>
                <a:spcPct val="100000"/>
              </a:lnSpc>
              <a:spcBef>
                <a:spcPts val="0"/>
              </a:spcBef>
              <a:buNone/>
              <a:defRPr sz="1865">
                <a:latin typeface="+mn-ea"/>
                <a:ea typeface="+mn-ea"/>
              </a:defRPr>
            </a:lvl1pPr>
            <a:lvl2pPr marL="457200" indent="0" algn="ctr">
              <a:buNone/>
              <a:defRPr sz="1865"/>
            </a:lvl2pPr>
            <a:lvl3pPr marL="914400" indent="0" algn="ctr">
              <a:buNone/>
              <a:defRPr sz="1865"/>
            </a:lvl3pPr>
            <a:lvl4pPr marL="1371600" indent="0" algn="ctr">
              <a:buNone/>
              <a:defRPr sz="1865"/>
            </a:lvl4pPr>
            <a:lvl5pPr marL="1828800" indent="0" algn="ctr">
              <a:buNone/>
              <a:defRPr sz="1865"/>
            </a:lvl5pPr>
          </a:lstStyle>
          <a:p>
            <a:pPr lvl="0"/>
            <a:r>
              <a:rPr lang="en-US" altLang="zh-CN" dirty="0" smtClean="0"/>
              <a:t>Click to edit Master text styles</a:t>
            </a:r>
            <a:endParaRPr lang="en-US" altLang="zh-CN" dirty="0" smtClean="0"/>
          </a:p>
        </p:txBody>
      </p:sp>
      <p:sp>
        <p:nvSpPr>
          <p:cNvPr id="16" name="日期占位符 3"/>
          <p:cNvSpPr>
            <a:spLocks noGrp="1"/>
          </p:cNvSpPr>
          <p:nvPr>
            <p:ph type="dt" sz="half" idx="36"/>
          </p:nvPr>
        </p:nvSpPr>
        <p:spPr/>
        <p:txBody>
          <a:bodyPr/>
          <a:lstStyle>
            <a:lvl1pPr>
              <a:defRPr/>
            </a:lvl1pPr>
          </a:lstStyle>
          <a:p>
            <a:pPr>
              <a:defRPr/>
            </a:pPr>
            <a:fld id="{AB4CD7B2-BABF-4491-9D82-11D4B701D6C3}" type="datetimeFigureOut">
              <a:rPr lang="zh-CN" altLang="en-US"/>
            </a:fld>
            <a:endParaRPr lang="zh-CN" altLang="en-US"/>
          </a:p>
        </p:txBody>
      </p:sp>
      <p:sp>
        <p:nvSpPr>
          <p:cNvPr id="17" name="页脚占位符 4"/>
          <p:cNvSpPr>
            <a:spLocks noGrp="1"/>
          </p:cNvSpPr>
          <p:nvPr>
            <p:ph type="ftr" sz="quarter" idx="37"/>
          </p:nvPr>
        </p:nvSpPr>
        <p:spPr/>
        <p:txBody>
          <a:bodyPr/>
          <a:lstStyle>
            <a:lvl1pPr>
              <a:defRPr/>
            </a:lvl1pPr>
          </a:lstStyle>
          <a:p>
            <a:pPr>
              <a:defRPr/>
            </a:pPr>
            <a:endParaRPr lang="zh-CN" altLang="en-US"/>
          </a:p>
        </p:txBody>
      </p:sp>
      <p:sp>
        <p:nvSpPr>
          <p:cNvPr id="18" name="灯片编号占位符 5"/>
          <p:cNvSpPr>
            <a:spLocks noGrp="1"/>
          </p:cNvSpPr>
          <p:nvPr>
            <p:ph type="sldNum" sz="quarter" idx="38"/>
          </p:nvPr>
        </p:nvSpPr>
        <p:spPr/>
        <p:txBody>
          <a:bodyPr/>
          <a:lstStyle>
            <a:lvl1pPr>
              <a:defRPr/>
            </a:lvl1pPr>
          </a:lstStyle>
          <a:p>
            <a:pPr>
              <a:defRPr/>
            </a:pPr>
            <a:fld id="{140D8CBA-7D29-4A7F-B91A-C1D4F27E3C7F}" type="slidenum">
              <a:rPr lang="zh-CN" altLang="en-US"/>
            </a:fld>
            <a:endParaRPr lang="zh-CN" altLang="en-US"/>
          </a:p>
        </p:txBody>
      </p:sp>
    </p:spTree>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
        <p:nvSpPr>
          <p:cNvPr id="3" name="TextBox 14"/>
          <p:cNvSpPr txBox="1"/>
          <p:nvPr userDrawn="1"/>
        </p:nvSpPr>
        <p:spPr>
          <a:xfrm>
            <a:off x="3825875" y="1133475"/>
            <a:ext cx="4406900" cy="2409825"/>
          </a:xfrm>
          <a:prstGeom prst="rect">
            <a:avLst/>
          </a:prstGeom>
          <a:noFill/>
        </p:spPr>
        <p:txBody>
          <a:bodyPr wrap="none">
            <a:spAutoFit/>
          </a:bodyPr>
          <a:lstStyle/>
          <a:p>
            <a:pPr eaLnBrk="0" hangingPunct="0">
              <a:defRPr/>
            </a:pPr>
            <a:r>
              <a:rPr lang="zh-CN" altLang="en-US" sz="15065" b="1" spc="1500" dirty="0">
                <a:solidFill>
                  <a:schemeClr val="accent2"/>
                </a:solidFill>
                <a:latin typeface="+mj-ea"/>
                <a:ea typeface="+mj-ea"/>
              </a:rPr>
              <a:t>谢谢</a:t>
            </a:r>
            <a:endParaRPr lang="zh-CN" altLang="en-US" sz="15065" b="1" spc="1500" dirty="0">
              <a:solidFill>
                <a:schemeClr val="accent2"/>
              </a:solidFill>
              <a:latin typeface="+mj-ea"/>
              <a:ea typeface="+mj-ea"/>
            </a:endParaRPr>
          </a:p>
        </p:txBody>
      </p:sp>
      <p:sp>
        <p:nvSpPr>
          <p:cNvPr id="17" name="文本占位符 16"/>
          <p:cNvSpPr>
            <a:spLocks noGrp="1"/>
          </p:cNvSpPr>
          <p:nvPr>
            <p:ph type="body" sz="quarter" idx="13"/>
          </p:nvPr>
        </p:nvSpPr>
        <p:spPr>
          <a:xfrm>
            <a:off x="2871153" y="3535680"/>
            <a:ext cx="6440487" cy="582613"/>
          </a:xfrm>
        </p:spPr>
        <p:txBody>
          <a:bodyPr>
            <a:noAutofit/>
          </a:bodyPr>
          <a:lstStyle>
            <a:lvl1pPr marL="0" indent="0" algn="ctr">
              <a:buNone/>
              <a:defRPr sz="2400">
                <a:latin typeface="+mj-ea"/>
                <a:ea typeface="+mj-ea"/>
              </a:defRPr>
            </a:lvl1pPr>
            <a:lvl2pPr marL="457200" indent="0">
              <a:buNone/>
              <a:defRPr sz="2400">
                <a:latin typeface="微软雅黑" panose="020B0503020204020204" pitchFamily="34" charset="-122"/>
                <a:ea typeface="微软雅黑" panose="020B0503020204020204" pitchFamily="34" charset="-122"/>
              </a:defRPr>
            </a:lvl2pPr>
            <a:lvl3pPr marL="914400" indent="0">
              <a:buNone/>
              <a:defRPr sz="2400">
                <a:latin typeface="微软雅黑" panose="020B0503020204020204" pitchFamily="34" charset="-122"/>
                <a:ea typeface="微软雅黑" panose="020B0503020204020204" pitchFamily="34" charset="-122"/>
              </a:defRPr>
            </a:lvl3pPr>
            <a:lvl4pPr marL="1371600" indent="0">
              <a:buNone/>
              <a:defRPr sz="2400">
                <a:latin typeface="微软雅黑" panose="020B0503020204020204" pitchFamily="34" charset="-122"/>
                <a:ea typeface="微软雅黑" panose="020B0503020204020204" pitchFamily="34" charset="-122"/>
              </a:defRPr>
            </a:lvl4pPr>
            <a:lvl5pPr marL="1828800" indent="0">
              <a:buNone/>
              <a:defRPr sz="2400">
                <a:latin typeface="微软雅黑" panose="020B0503020204020204" pitchFamily="34" charset="-122"/>
                <a:ea typeface="微软雅黑" panose="020B0503020204020204" pitchFamily="34" charset="-122"/>
              </a:defRPr>
            </a:lvl5pPr>
          </a:lstStyle>
          <a:p>
            <a:pPr lvl="0"/>
            <a:r>
              <a:rPr lang="en-US" altLang="zh-CN" dirty="0" smtClean="0"/>
              <a:t>Click to edit Master text styles</a:t>
            </a:r>
            <a:endParaRPr lang="en-US" altLang="zh-CN" dirty="0" smtClean="0"/>
          </a:p>
        </p:txBody>
      </p:sp>
      <p:sp>
        <p:nvSpPr>
          <p:cNvPr id="4" name="日期占位符 2"/>
          <p:cNvSpPr>
            <a:spLocks noGrp="1"/>
          </p:cNvSpPr>
          <p:nvPr>
            <p:ph type="dt" sz="half" idx="14"/>
          </p:nvPr>
        </p:nvSpPr>
        <p:spPr/>
        <p:txBody>
          <a:bodyPr/>
          <a:lstStyle>
            <a:lvl1pPr>
              <a:defRPr/>
            </a:lvl1pPr>
          </a:lstStyle>
          <a:p>
            <a:pPr>
              <a:defRPr/>
            </a:pPr>
            <a:fld id="{741488F2-241F-4C43-9639-9DD2FDCC13F4}" type="datetimeFigureOut">
              <a:rPr lang="zh-CN" altLang="en-US"/>
            </a:fld>
            <a:endParaRPr lang="zh-CN" altLang="en-US"/>
          </a:p>
        </p:txBody>
      </p:sp>
      <p:sp>
        <p:nvSpPr>
          <p:cNvPr id="5" name="页脚占位符 3"/>
          <p:cNvSpPr>
            <a:spLocks noGrp="1"/>
          </p:cNvSpPr>
          <p:nvPr>
            <p:ph type="ftr" sz="quarter" idx="15"/>
          </p:nvPr>
        </p:nvSpPr>
        <p:spPr/>
        <p:txBody>
          <a:bodyPr/>
          <a:lstStyle>
            <a:lvl1pPr>
              <a:defRPr/>
            </a:lvl1pPr>
          </a:lstStyle>
          <a:p>
            <a:pPr>
              <a:defRPr/>
            </a:pPr>
            <a:endParaRPr lang="zh-CN" altLang="en-US"/>
          </a:p>
        </p:txBody>
      </p:sp>
      <p:sp>
        <p:nvSpPr>
          <p:cNvPr id="6" name="灯片编号占位符 4"/>
          <p:cNvSpPr>
            <a:spLocks noGrp="1"/>
          </p:cNvSpPr>
          <p:nvPr>
            <p:ph type="sldNum" sz="quarter" idx="16"/>
          </p:nvPr>
        </p:nvSpPr>
        <p:spPr/>
        <p:txBody>
          <a:bodyPr/>
          <a:lstStyle>
            <a:lvl1pPr>
              <a:defRPr/>
            </a:lvl1pPr>
          </a:lstStyle>
          <a:p>
            <a:pPr>
              <a:defRPr/>
            </a:pPr>
            <a:fld id="{B0461C29-AE9A-4DE0-A662-2787913719EE}" type="slidenum">
              <a:rPr lang="zh-CN" altLang="en-US"/>
            </a:fld>
            <a:endParaRPr lang="zh-CN" altLang="en-US"/>
          </a:p>
        </p:txBody>
      </p:sp>
    </p:spTree>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0967D2F-75CC-4AD8-9E61-202AF51F6DC7}"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C086E7E-0E82-43DA-A29E-174BA153D4A3}" type="slidenum">
              <a:rPr lang="zh-CN" altLang="en-US"/>
            </a:fld>
            <a:endParaRPr lang="zh-CN" altLang="en-US"/>
          </a:p>
        </p:txBody>
      </p:sp>
    </p:spTree>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Iphone 6 floating">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任意多边形 7"/>
          <p:cNvSpPr>
            <a:spLocks noChangeArrowheads="1"/>
          </p:cNvSpPr>
          <p:nvPr userDrawn="1"/>
        </p:nvSpPr>
        <p:spPr bwMode="auto">
          <a:xfrm>
            <a:off x="0" y="6789738"/>
            <a:ext cx="12192000" cy="115887"/>
          </a:xfrm>
          <a:custGeom>
            <a:avLst/>
            <a:gdLst>
              <a:gd name="connsiteX0" fmla="*/ 0 w 9144000"/>
              <a:gd name="connsiteY0" fmla="*/ 0 h 130016"/>
              <a:gd name="connsiteX1" fmla="*/ 2266950 w 9144000"/>
              <a:gd name="connsiteY1" fmla="*/ 0 h 130016"/>
              <a:gd name="connsiteX2" fmla="*/ 2266951 w 9144000"/>
              <a:gd name="connsiteY2" fmla="*/ 0 h 130016"/>
              <a:gd name="connsiteX3" fmla="*/ 4572000 w 9144000"/>
              <a:gd name="connsiteY3" fmla="*/ 0 h 130016"/>
              <a:gd name="connsiteX4" fmla="*/ 6838950 w 9144000"/>
              <a:gd name="connsiteY4" fmla="*/ 0 h 130016"/>
              <a:gd name="connsiteX5" fmla="*/ 9144000 w 9144000"/>
              <a:gd name="connsiteY5" fmla="*/ 0 h 130016"/>
              <a:gd name="connsiteX6" fmla="*/ 9144000 w 9144000"/>
              <a:gd name="connsiteY6" fmla="*/ 130016 h 130016"/>
              <a:gd name="connsiteX7" fmla="*/ 6838950 w 9144000"/>
              <a:gd name="connsiteY7" fmla="*/ 130016 h 130016"/>
              <a:gd name="connsiteX8" fmla="*/ 4572000 w 9144000"/>
              <a:gd name="connsiteY8" fmla="*/ 130016 h 130016"/>
              <a:gd name="connsiteX9" fmla="*/ 2266951 w 9144000"/>
              <a:gd name="connsiteY9" fmla="*/ 130016 h 130016"/>
              <a:gd name="connsiteX10" fmla="*/ 2266950 w 9144000"/>
              <a:gd name="connsiteY10" fmla="*/ 130016 h 130016"/>
              <a:gd name="connsiteX11" fmla="*/ 0 w 9144000"/>
              <a:gd name="connsiteY11" fmla="*/ 130016 h 13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130016">
                <a:moveTo>
                  <a:pt x="0" y="0"/>
                </a:moveTo>
                <a:lnTo>
                  <a:pt x="2266950" y="0"/>
                </a:lnTo>
                <a:lnTo>
                  <a:pt x="2266951" y="0"/>
                </a:lnTo>
                <a:lnTo>
                  <a:pt x="4572000" y="0"/>
                </a:lnTo>
                <a:lnTo>
                  <a:pt x="6838950" y="0"/>
                </a:lnTo>
                <a:lnTo>
                  <a:pt x="9144000" y="0"/>
                </a:lnTo>
                <a:lnTo>
                  <a:pt x="9144000" y="130016"/>
                </a:lnTo>
                <a:lnTo>
                  <a:pt x="6838950" y="130016"/>
                </a:lnTo>
                <a:lnTo>
                  <a:pt x="4572000" y="130016"/>
                </a:lnTo>
                <a:lnTo>
                  <a:pt x="2266951" y="130016"/>
                </a:lnTo>
                <a:lnTo>
                  <a:pt x="2266950" y="130016"/>
                </a:lnTo>
                <a:lnTo>
                  <a:pt x="0" y="130016"/>
                </a:lnTo>
                <a:close/>
              </a:path>
            </a:pathLst>
          </a:custGeom>
          <a:solidFill>
            <a:schemeClr val="accent1"/>
          </a:solidFill>
          <a:ln>
            <a:noFill/>
          </a:ln>
        </p:spPr>
        <p:txBody>
          <a:bodyPr anchor="ctr"/>
          <a:lstStyle/>
          <a:p>
            <a:pPr algn="ctr">
              <a:buFont typeface="Arial" panose="020B0604020202020204" pitchFamily="34" charset="0"/>
              <a:buNone/>
              <a:defRPr/>
            </a:pPr>
            <a:endParaRPr lang="zh-CN" altLang="zh-CN" sz="24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cxnSp>
        <p:nvCxnSpPr>
          <p:cNvPr id="3" name="直接连接符 10"/>
          <p:cNvCxnSpPr/>
          <p:nvPr userDrawn="1"/>
        </p:nvCxnSpPr>
        <p:spPr>
          <a:xfrm>
            <a:off x="566738" y="963613"/>
            <a:ext cx="1167447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9"/>
          <p:cNvSpPr/>
          <p:nvPr userDrawn="1"/>
        </p:nvSpPr>
        <p:spPr>
          <a:xfrm>
            <a:off x="146050" y="136525"/>
            <a:ext cx="727075" cy="736600"/>
          </a:xfrm>
          <a:prstGeom prst="ellipse">
            <a:avLst/>
          </a:prstGeom>
          <a:blipFill dpi="0" rotWithShape="1">
            <a:blip r:embed="rId2" cstate="print"/>
            <a:srcRec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2400" noProof="1"/>
          </a:p>
        </p:txBody>
      </p:sp>
      <p:sp>
        <p:nvSpPr>
          <p:cNvPr id="5" name="灯片编号占位符 5"/>
          <p:cNvSpPr>
            <a:spLocks noGrp="1"/>
          </p:cNvSpPr>
          <p:nvPr>
            <p:ph type="sldNum" sz="quarter" idx="10"/>
          </p:nvPr>
        </p:nvSpPr>
        <p:spPr>
          <a:xfrm>
            <a:off x="9347200" y="6577013"/>
            <a:ext cx="2844800" cy="365125"/>
          </a:xfrm>
        </p:spPr>
        <p:txBody>
          <a:bodyPr/>
          <a:lstStyle>
            <a:lvl1pPr>
              <a:defRPr>
                <a:solidFill>
                  <a:schemeClr val="bg1"/>
                </a:solidFill>
              </a:defRPr>
            </a:lvl1pPr>
          </a:lstStyle>
          <a:p>
            <a:pPr>
              <a:defRPr/>
            </a:pPr>
            <a:fld id="{D8C53368-9978-42AA-BE32-64F5381E4BCD}" type="slidenum">
              <a:rPr lang="zh-CN" altLang="en-US"/>
            </a:fld>
            <a:endParaRPr lang="zh-CN" altLang="en-US" dirty="0"/>
          </a:p>
        </p:txBody>
      </p:sp>
      <p:sp>
        <p:nvSpPr>
          <p:cNvPr id="6" name="日期占位符 3"/>
          <p:cNvSpPr>
            <a:spLocks noGrp="1"/>
          </p:cNvSpPr>
          <p:nvPr>
            <p:ph type="dt" sz="half" idx="11"/>
          </p:nvPr>
        </p:nvSpPr>
        <p:spPr>
          <a:xfrm>
            <a:off x="49213" y="6588125"/>
            <a:ext cx="2844800" cy="365125"/>
          </a:xfrm>
        </p:spPr>
        <p:txBody>
          <a:bodyPr/>
          <a:lstStyle>
            <a:lvl1pPr>
              <a:defRPr>
                <a:solidFill>
                  <a:schemeClr val="bg1">
                    <a:lumMod val="95000"/>
                  </a:schemeClr>
                </a:solidFill>
              </a:defRPr>
            </a:lvl1pPr>
          </a:lstStyle>
          <a:p>
            <a:pPr>
              <a:defRPr/>
            </a:pPr>
            <a:fld id="{45844EA6-4790-4E90-9BBB-57A76E2F203D}" type="datetimeFigureOut">
              <a:rPr lang="zh-CN" altLang="en-US"/>
            </a:fld>
            <a:endParaRPr lang="zh-CN" altLang="en-US"/>
          </a:p>
        </p:txBody>
      </p:sp>
    </p:spTree>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矩形 3"/>
          <p:cNvSpPr>
            <a:spLocks noChangeArrowheads="1"/>
          </p:cNvSpPr>
          <p:nvPr userDrawn="1"/>
        </p:nvSpPr>
        <p:spPr bwMode="auto">
          <a:xfrm>
            <a:off x="-9525" y="260350"/>
            <a:ext cx="585788" cy="714375"/>
          </a:xfrm>
          <a:prstGeom prst="rect">
            <a:avLst/>
          </a:prstGeom>
          <a:solidFill>
            <a:schemeClr val="accent1"/>
          </a:solidFill>
          <a:ln>
            <a:noFill/>
          </a:ln>
        </p:spPr>
        <p:txBody>
          <a:bodyPr anchor="ctr"/>
          <a:lstStyle/>
          <a:p>
            <a:pPr algn="ctr">
              <a:buFont typeface="Arial" panose="020B0604020202020204" pitchFamily="34" charset="0"/>
              <a:buNone/>
              <a:defRPr/>
            </a:pPr>
            <a:endParaRPr lang="zh-CN" altLang="zh-CN" sz="2400">
              <a:gradFill>
                <a:gsLst>
                  <a:gs pos="0">
                    <a:schemeClr val="accent2"/>
                  </a:gs>
                  <a:gs pos="100000">
                    <a:schemeClr val="accent1"/>
                  </a:gs>
                </a:gsLst>
                <a:lin ang="10800000" scaled="0"/>
              </a:gradFill>
              <a:latin typeface="宋体" panose="02010600030101010101" pitchFamily="2" charset="-122"/>
              <a:ea typeface="宋体" panose="02010600030101010101" pitchFamily="2" charset="-122"/>
              <a:sym typeface="宋体" panose="02010600030101010101" pitchFamily="2" charset="-122"/>
            </a:endParaRPr>
          </a:p>
        </p:txBody>
      </p:sp>
      <p:sp>
        <p:nvSpPr>
          <p:cNvPr id="3" name="任意多边形 7"/>
          <p:cNvSpPr>
            <a:spLocks noChangeArrowheads="1"/>
          </p:cNvSpPr>
          <p:nvPr userDrawn="1"/>
        </p:nvSpPr>
        <p:spPr bwMode="auto">
          <a:xfrm>
            <a:off x="0" y="6789738"/>
            <a:ext cx="12192000" cy="115887"/>
          </a:xfrm>
          <a:custGeom>
            <a:avLst/>
            <a:gdLst>
              <a:gd name="connsiteX0" fmla="*/ 0 w 9144000"/>
              <a:gd name="connsiteY0" fmla="*/ 0 h 130016"/>
              <a:gd name="connsiteX1" fmla="*/ 2266950 w 9144000"/>
              <a:gd name="connsiteY1" fmla="*/ 0 h 130016"/>
              <a:gd name="connsiteX2" fmla="*/ 2266951 w 9144000"/>
              <a:gd name="connsiteY2" fmla="*/ 0 h 130016"/>
              <a:gd name="connsiteX3" fmla="*/ 4572000 w 9144000"/>
              <a:gd name="connsiteY3" fmla="*/ 0 h 130016"/>
              <a:gd name="connsiteX4" fmla="*/ 6838950 w 9144000"/>
              <a:gd name="connsiteY4" fmla="*/ 0 h 130016"/>
              <a:gd name="connsiteX5" fmla="*/ 9144000 w 9144000"/>
              <a:gd name="connsiteY5" fmla="*/ 0 h 130016"/>
              <a:gd name="connsiteX6" fmla="*/ 9144000 w 9144000"/>
              <a:gd name="connsiteY6" fmla="*/ 130016 h 130016"/>
              <a:gd name="connsiteX7" fmla="*/ 6838950 w 9144000"/>
              <a:gd name="connsiteY7" fmla="*/ 130016 h 130016"/>
              <a:gd name="connsiteX8" fmla="*/ 4572000 w 9144000"/>
              <a:gd name="connsiteY8" fmla="*/ 130016 h 130016"/>
              <a:gd name="connsiteX9" fmla="*/ 2266951 w 9144000"/>
              <a:gd name="connsiteY9" fmla="*/ 130016 h 130016"/>
              <a:gd name="connsiteX10" fmla="*/ 2266950 w 9144000"/>
              <a:gd name="connsiteY10" fmla="*/ 130016 h 130016"/>
              <a:gd name="connsiteX11" fmla="*/ 0 w 9144000"/>
              <a:gd name="connsiteY11" fmla="*/ 130016 h 13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130016">
                <a:moveTo>
                  <a:pt x="0" y="0"/>
                </a:moveTo>
                <a:lnTo>
                  <a:pt x="2266950" y="0"/>
                </a:lnTo>
                <a:lnTo>
                  <a:pt x="2266951" y="0"/>
                </a:lnTo>
                <a:lnTo>
                  <a:pt x="4572000" y="0"/>
                </a:lnTo>
                <a:lnTo>
                  <a:pt x="6838950" y="0"/>
                </a:lnTo>
                <a:lnTo>
                  <a:pt x="9144000" y="0"/>
                </a:lnTo>
                <a:lnTo>
                  <a:pt x="9144000" y="130016"/>
                </a:lnTo>
                <a:lnTo>
                  <a:pt x="6838950" y="130016"/>
                </a:lnTo>
                <a:lnTo>
                  <a:pt x="4572000" y="130016"/>
                </a:lnTo>
                <a:lnTo>
                  <a:pt x="2266951" y="130016"/>
                </a:lnTo>
                <a:lnTo>
                  <a:pt x="2266950" y="130016"/>
                </a:lnTo>
                <a:lnTo>
                  <a:pt x="0" y="130016"/>
                </a:lnTo>
                <a:close/>
              </a:path>
            </a:pathLst>
          </a:custGeom>
          <a:solidFill>
            <a:schemeClr val="accent1"/>
          </a:solidFill>
          <a:ln>
            <a:noFill/>
          </a:ln>
        </p:spPr>
        <p:txBody>
          <a:bodyPr anchor="ctr"/>
          <a:lstStyle/>
          <a:p>
            <a:pPr algn="ctr">
              <a:buFont typeface="Arial" panose="020B0604020202020204" pitchFamily="34" charset="0"/>
              <a:buNone/>
              <a:defRPr/>
            </a:pPr>
            <a:endParaRPr lang="zh-CN" altLang="zh-CN" sz="240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cxnSp>
        <p:nvCxnSpPr>
          <p:cNvPr id="4" name="直接连接符 10"/>
          <p:cNvCxnSpPr/>
          <p:nvPr userDrawn="1"/>
        </p:nvCxnSpPr>
        <p:spPr>
          <a:xfrm>
            <a:off x="566738" y="963613"/>
            <a:ext cx="1167447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a:spLocks noChangeArrowheads="1"/>
          </p:cNvSpPr>
          <p:nvPr userDrawn="1"/>
        </p:nvSpPr>
        <p:spPr bwMode="auto">
          <a:xfrm>
            <a:off x="10608501" y="256017"/>
            <a:ext cx="1073150" cy="666115"/>
          </a:xfrm>
          <a:prstGeom prst="rect">
            <a:avLst/>
          </a:prstGeom>
          <a:noFill/>
          <a:ln>
            <a:noFill/>
          </a:ln>
        </p:spPr>
        <p:txBody>
          <a:bodyPr wrap="none">
            <a:spAutoFit/>
          </a:bodyPr>
          <a:lstStyle/>
          <a:p>
            <a:pPr>
              <a:buFont typeface="Arial" panose="020B0604020202020204" pitchFamily="34" charset="0"/>
              <a:buNone/>
              <a:defRPr/>
            </a:pPr>
            <a:r>
              <a:rPr lang="en-US" altLang="zh-CN" sz="2400" b="1" dirty="0">
                <a:gradFill>
                  <a:gsLst>
                    <a:gs pos="0">
                      <a:schemeClr val="accent2"/>
                    </a:gs>
                    <a:gs pos="100000">
                      <a:schemeClr val="accent1"/>
                    </a:gs>
                  </a:gsLst>
                  <a:lin ang="10800000" scaled="0"/>
                </a:gradFill>
                <a:latin typeface="微软雅黑" panose="020B0503020204020204" pitchFamily="34" charset="-122"/>
                <a:ea typeface="微软雅黑" panose="020B0503020204020204" pitchFamily="34" charset="-122"/>
                <a:sym typeface="微软雅黑" panose="020B0503020204020204" pitchFamily="34" charset="-122"/>
              </a:rPr>
              <a:t>LOGO</a:t>
            </a:r>
            <a:endParaRPr lang="en-US" altLang="zh-CN" sz="2400" b="1" dirty="0">
              <a:gradFill>
                <a:gsLst>
                  <a:gs pos="0">
                    <a:schemeClr val="accent2"/>
                  </a:gs>
                  <a:gs pos="100000">
                    <a:schemeClr val="accent1"/>
                  </a:gs>
                </a:gsLst>
                <a:lin ang="10800000" scaled="0"/>
              </a:gradFill>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None/>
              <a:defRPr/>
            </a:pPr>
            <a:r>
              <a:rPr lang="zh-CN" altLang="en-US" sz="1335" b="1" dirty="0">
                <a:gradFill>
                  <a:gsLst>
                    <a:gs pos="0">
                      <a:schemeClr val="accent2"/>
                    </a:gs>
                    <a:gs pos="100000">
                      <a:schemeClr val="accent1"/>
                    </a:gs>
                  </a:gsLst>
                  <a:lin ang="10800000" scaled="0"/>
                </a:gradFill>
                <a:latin typeface="微软雅黑" panose="020B0503020204020204" pitchFamily="34" charset="-122"/>
                <a:ea typeface="微软雅黑" panose="020B0503020204020204" pitchFamily="34" charset="-122"/>
                <a:sym typeface="微软雅黑" panose="020B0503020204020204" pitchFamily="34" charset="-122"/>
              </a:rPr>
              <a:t>  公司文字</a:t>
            </a:r>
            <a:endParaRPr lang="zh-CN" altLang="en-US" sz="1335" b="1" dirty="0">
              <a:gradFill>
                <a:gsLst>
                  <a:gs pos="0">
                    <a:schemeClr val="accent2"/>
                  </a:gs>
                  <a:gs pos="100000">
                    <a:schemeClr val="accent1"/>
                  </a:gs>
                </a:gsLst>
                <a:lin ang="10800000" scaled="0"/>
              </a:gra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灯片编号占位符 5"/>
          <p:cNvSpPr>
            <a:spLocks noGrp="1"/>
          </p:cNvSpPr>
          <p:nvPr>
            <p:ph type="sldNum" sz="quarter" idx="10"/>
          </p:nvPr>
        </p:nvSpPr>
        <p:spPr>
          <a:xfrm>
            <a:off x="9347200" y="6577013"/>
            <a:ext cx="2844800" cy="365125"/>
          </a:xfrm>
        </p:spPr>
        <p:txBody>
          <a:bodyPr/>
          <a:lstStyle>
            <a:lvl1pPr>
              <a:defRPr>
                <a:solidFill>
                  <a:schemeClr val="bg1"/>
                </a:solidFill>
              </a:defRPr>
            </a:lvl1pPr>
          </a:lstStyle>
          <a:p>
            <a:pPr>
              <a:defRPr/>
            </a:pPr>
            <a:fld id="{AA5AFB5B-544C-4D87-B583-0B29409AD910}" type="slidenum">
              <a:rPr lang="zh-CN" altLang="en-US"/>
            </a:fld>
            <a:endParaRPr lang="zh-CN" altLang="en-US" dirty="0"/>
          </a:p>
        </p:txBody>
      </p:sp>
      <p:sp>
        <p:nvSpPr>
          <p:cNvPr id="7" name="日期占位符 3"/>
          <p:cNvSpPr>
            <a:spLocks noGrp="1"/>
          </p:cNvSpPr>
          <p:nvPr>
            <p:ph type="dt" sz="half" idx="11"/>
          </p:nvPr>
        </p:nvSpPr>
        <p:spPr>
          <a:xfrm>
            <a:off x="49213" y="6588125"/>
            <a:ext cx="2844800" cy="365125"/>
          </a:xfrm>
        </p:spPr>
        <p:txBody>
          <a:bodyPr/>
          <a:lstStyle>
            <a:lvl1pPr>
              <a:defRPr>
                <a:solidFill>
                  <a:schemeClr val="bg1">
                    <a:lumMod val="95000"/>
                  </a:schemeClr>
                </a:solidFill>
              </a:defRPr>
            </a:lvl1pPr>
          </a:lstStyle>
          <a:p>
            <a:pPr>
              <a:defRPr/>
            </a:pPr>
            <a:fld id="{FE750C69-0110-498A-AE4C-91FDD710E5DE}" type="datetimeFigureOut">
              <a:rPr lang="zh-CN" altLang="en-US"/>
            </a:fld>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B64B181-31E3-469C-929F-D9BE7A096D7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7B6275-DF80-41B3-9959-ACB72ADBD080}" type="slidenum">
              <a:rPr lang="zh-CN" altLang="en-US"/>
            </a:fld>
            <a:endParaRPr lang="zh-CN" altLang="en-US"/>
          </a:p>
        </p:txBody>
      </p:sp>
    </p:spTree>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71CB65B-9A96-41D7-980E-7F8032D384F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703955D-536E-4D60-A420-B4FAF52D522C}" type="slidenum">
              <a:rPr lang="zh-CN" altLang="en-US"/>
            </a:fld>
            <a:endParaRPr lang="zh-CN" altLang="en-US"/>
          </a:p>
        </p:txBody>
      </p:sp>
    </p:spTree>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7D6A87D-F985-436B-847B-1E146A522FD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D23C139-ED3B-4AF1-A565-2459FE9F7AD3}" type="slidenum">
              <a:rPr lang="zh-CN" altLang="en-US"/>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1" Type="http://schemas.openxmlformats.org/officeDocument/2006/relationships/theme" Target="../theme/theme2.xml"/><Relationship Id="rId80" Type="http://schemas.openxmlformats.org/officeDocument/2006/relationships/slideLayout" Target="../slideLayouts/slideLayout92.xml"/><Relationship Id="rId8" Type="http://schemas.openxmlformats.org/officeDocument/2006/relationships/slideLayout" Target="../slideLayouts/slideLayout20.xml"/><Relationship Id="rId79" Type="http://schemas.openxmlformats.org/officeDocument/2006/relationships/slideLayout" Target="../slideLayouts/slideLayout91.xml"/><Relationship Id="rId78" Type="http://schemas.openxmlformats.org/officeDocument/2006/relationships/slideLayout" Target="../slideLayouts/slideLayout90.xml"/><Relationship Id="rId77" Type="http://schemas.openxmlformats.org/officeDocument/2006/relationships/slideLayout" Target="../slideLayouts/slideLayout89.xml"/><Relationship Id="rId76" Type="http://schemas.openxmlformats.org/officeDocument/2006/relationships/slideLayout" Target="../slideLayouts/slideLayout88.xml"/><Relationship Id="rId75" Type="http://schemas.openxmlformats.org/officeDocument/2006/relationships/slideLayout" Target="../slideLayouts/slideLayout87.xml"/><Relationship Id="rId74" Type="http://schemas.openxmlformats.org/officeDocument/2006/relationships/slideLayout" Target="../slideLayouts/slideLayout86.xml"/><Relationship Id="rId73" Type="http://schemas.openxmlformats.org/officeDocument/2006/relationships/slideLayout" Target="../slideLayouts/slideLayout85.xml"/><Relationship Id="rId72" Type="http://schemas.openxmlformats.org/officeDocument/2006/relationships/slideLayout" Target="../slideLayouts/slideLayout84.xml"/><Relationship Id="rId71" Type="http://schemas.openxmlformats.org/officeDocument/2006/relationships/slideLayout" Target="../slideLayouts/slideLayout83.xml"/><Relationship Id="rId70" Type="http://schemas.openxmlformats.org/officeDocument/2006/relationships/slideLayout" Target="../slideLayouts/slideLayout82.xml"/><Relationship Id="rId7" Type="http://schemas.openxmlformats.org/officeDocument/2006/relationships/slideLayout" Target="../slideLayouts/slideLayout19.xml"/><Relationship Id="rId69" Type="http://schemas.openxmlformats.org/officeDocument/2006/relationships/slideLayout" Target="../slideLayouts/slideLayout81.xml"/><Relationship Id="rId68" Type="http://schemas.openxmlformats.org/officeDocument/2006/relationships/slideLayout" Target="../slideLayouts/slideLayout80.xml"/><Relationship Id="rId67" Type="http://schemas.openxmlformats.org/officeDocument/2006/relationships/slideLayout" Target="../slideLayouts/slideLayout79.xml"/><Relationship Id="rId66" Type="http://schemas.openxmlformats.org/officeDocument/2006/relationships/slideLayout" Target="../slideLayouts/slideLayout78.xml"/><Relationship Id="rId65" Type="http://schemas.openxmlformats.org/officeDocument/2006/relationships/slideLayout" Target="../slideLayouts/slideLayout77.xml"/><Relationship Id="rId64" Type="http://schemas.openxmlformats.org/officeDocument/2006/relationships/slideLayout" Target="../slideLayouts/slideLayout76.xml"/><Relationship Id="rId63" Type="http://schemas.openxmlformats.org/officeDocument/2006/relationships/slideLayout" Target="../slideLayouts/slideLayout75.xml"/><Relationship Id="rId62" Type="http://schemas.openxmlformats.org/officeDocument/2006/relationships/slideLayout" Target="../slideLayouts/slideLayout74.xml"/><Relationship Id="rId61" Type="http://schemas.openxmlformats.org/officeDocument/2006/relationships/slideLayout" Target="../slideLayouts/slideLayout73.xml"/><Relationship Id="rId60" Type="http://schemas.openxmlformats.org/officeDocument/2006/relationships/slideLayout" Target="../slideLayouts/slideLayout72.xml"/><Relationship Id="rId6" Type="http://schemas.openxmlformats.org/officeDocument/2006/relationships/slideLayout" Target="../slideLayouts/slideLayout18.xml"/><Relationship Id="rId59" Type="http://schemas.openxmlformats.org/officeDocument/2006/relationships/slideLayout" Target="../slideLayouts/slideLayout71.xml"/><Relationship Id="rId58" Type="http://schemas.openxmlformats.org/officeDocument/2006/relationships/slideLayout" Target="../slideLayouts/slideLayout70.xml"/><Relationship Id="rId57" Type="http://schemas.openxmlformats.org/officeDocument/2006/relationships/slideLayout" Target="../slideLayouts/slideLayout69.xml"/><Relationship Id="rId56" Type="http://schemas.openxmlformats.org/officeDocument/2006/relationships/slideLayout" Target="../slideLayouts/slideLayout68.xml"/><Relationship Id="rId55" Type="http://schemas.openxmlformats.org/officeDocument/2006/relationships/slideLayout" Target="../slideLayouts/slideLayout67.xml"/><Relationship Id="rId54" Type="http://schemas.openxmlformats.org/officeDocument/2006/relationships/slideLayout" Target="../slideLayouts/slideLayout66.xml"/><Relationship Id="rId53" Type="http://schemas.openxmlformats.org/officeDocument/2006/relationships/slideLayout" Target="../slideLayouts/slideLayout65.xml"/><Relationship Id="rId52" Type="http://schemas.openxmlformats.org/officeDocument/2006/relationships/slideLayout" Target="../slideLayouts/slideLayout64.xml"/><Relationship Id="rId51" Type="http://schemas.openxmlformats.org/officeDocument/2006/relationships/slideLayout" Target="../slideLayouts/slideLayout63.xml"/><Relationship Id="rId50" Type="http://schemas.openxmlformats.org/officeDocument/2006/relationships/slideLayout" Target="../slideLayouts/slideLayout62.xml"/><Relationship Id="rId5" Type="http://schemas.openxmlformats.org/officeDocument/2006/relationships/slideLayout" Target="../slideLayouts/slideLayout17.xml"/><Relationship Id="rId49" Type="http://schemas.openxmlformats.org/officeDocument/2006/relationships/slideLayout" Target="../slideLayouts/slideLayout61.xml"/><Relationship Id="rId48" Type="http://schemas.openxmlformats.org/officeDocument/2006/relationships/slideLayout" Target="../slideLayouts/slideLayout60.xml"/><Relationship Id="rId47" Type="http://schemas.openxmlformats.org/officeDocument/2006/relationships/slideLayout" Target="../slideLayouts/slideLayout59.xml"/><Relationship Id="rId46" Type="http://schemas.openxmlformats.org/officeDocument/2006/relationships/slideLayout" Target="../slideLayouts/slideLayout58.xml"/><Relationship Id="rId45" Type="http://schemas.openxmlformats.org/officeDocument/2006/relationships/slideLayout" Target="../slideLayouts/slideLayout57.xml"/><Relationship Id="rId44" Type="http://schemas.openxmlformats.org/officeDocument/2006/relationships/slideLayout" Target="../slideLayouts/slideLayout56.xml"/><Relationship Id="rId43" Type="http://schemas.openxmlformats.org/officeDocument/2006/relationships/slideLayout" Target="../slideLayouts/slideLayout55.xml"/><Relationship Id="rId42" Type="http://schemas.openxmlformats.org/officeDocument/2006/relationships/slideLayout" Target="../slideLayouts/slideLayout54.xml"/><Relationship Id="rId41" Type="http://schemas.openxmlformats.org/officeDocument/2006/relationships/slideLayout" Target="../slideLayouts/slideLayout53.xml"/><Relationship Id="rId40" Type="http://schemas.openxmlformats.org/officeDocument/2006/relationships/slideLayout" Target="../slideLayouts/slideLayout52.xml"/><Relationship Id="rId4" Type="http://schemas.openxmlformats.org/officeDocument/2006/relationships/slideLayout" Target="../slideLayouts/slideLayout16.xml"/><Relationship Id="rId39" Type="http://schemas.openxmlformats.org/officeDocument/2006/relationships/slideLayout" Target="../slideLayouts/slideLayout51.xml"/><Relationship Id="rId38" Type="http://schemas.openxmlformats.org/officeDocument/2006/relationships/slideLayout" Target="../slideLayouts/slideLayout50.xml"/><Relationship Id="rId37" Type="http://schemas.openxmlformats.org/officeDocument/2006/relationships/slideLayout" Target="../slideLayouts/slideLayout49.xml"/><Relationship Id="rId36" Type="http://schemas.openxmlformats.org/officeDocument/2006/relationships/slideLayout" Target="../slideLayouts/slideLayout48.xml"/><Relationship Id="rId35" Type="http://schemas.openxmlformats.org/officeDocument/2006/relationships/slideLayout" Target="../slideLayouts/slideLayout47.xml"/><Relationship Id="rId34" Type="http://schemas.openxmlformats.org/officeDocument/2006/relationships/slideLayout" Target="../slideLayouts/slideLayout46.xml"/><Relationship Id="rId33" Type="http://schemas.openxmlformats.org/officeDocument/2006/relationships/slideLayout" Target="../slideLayouts/slideLayout45.xml"/><Relationship Id="rId32" Type="http://schemas.openxmlformats.org/officeDocument/2006/relationships/slideLayout" Target="../slideLayouts/slideLayout44.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3" Type="http://schemas.openxmlformats.org/officeDocument/2006/relationships/slideLayout" Target="../slideLayouts/slideLayout15.xml"/><Relationship Id="rId29" Type="http://schemas.openxmlformats.org/officeDocument/2006/relationships/slideLayout" Target="../slideLayouts/slideLayout41.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4.xml"/><Relationship Id="rId1"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03.xml"/><Relationship Id="rId8" Type="http://schemas.openxmlformats.org/officeDocument/2006/relationships/slideLayout" Target="../slideLayouts/slideLayout102.xml"/><Relationship Id="rId7" Type="http://schemas.openxmlformats.org/officeDocument/2006/relationships/slideLayout" Target="../slideLayouts/slideLayout101.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3" Type="http://schemas.openxmlformats.org/officeDocument/2006/relationships/slideLayout" Target="../slideLayouts/slideLayout97.xml"/><Relationship Id="rId2" Type="http://schemas.openxmlformats.org/officeDocument/2006/relationships/slideLayout" Target="../slideLayouts/slideLayout96.xml"/><Relationship Id="rId19" Type="http://schemas.openxmlformats.org/officeDocument/2006/relationships/theme" Target="../theme/theme4.xml"/><Relationship Id="rId18" Type="http://schemas.openxmlformats.org/officeDocument/2006/relationships/slideLayout" Target="../slideLayouts/slideLayout112.xml"/><Relationship Id="rId17" Type="http://schemas.openxmlformats.org/officeDocument/2006/relationships/slideLayout" Target="../slideLayouts/slideLayout111.xml"/><Relationship Id="rId16" Type="http://schemas.openxmlformats.org/officeDocument/2006/relationships/slideLayout" Target="../slideLayouts/slideLayout110.xml"/><Relationship Id="rId15" Type="http://schemas.openxmlformats.org/officeDocument/2006/relationships/slideLayout" Target="../slideLayouts/slideLayout109.xml"/><Relationship Id="rId14" Type="http://schemas.openxmlformats.org/officeDocument/2006/relationships/slideLayout" Target="../slideLayouts/slideLayout108.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121.xml"/><Relationship Id="rId8" Type="http://schemas.openxmlformats.org/officeDocument/2006/relationships/slideLayout" Target="../slideLayouts/slideLayout120.xml"/><Relationship Id="rId7" Type="http://schemas.openxmlformats.org/officeDocument/2006/relationships/slideLayout" Target="../slideLayouts/slideLayout119.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3" Type="http://schemas.openxmlformats.org/officeDocument/2006/relationships/slideLayout" Target="../slideLayouts/slideLayout115.xml"/><Relationship Id="rId2" Type="http://schemas.openxmlformats.org/officeDocument/2006/relationships/slideLayout" Target="../slideLayouts/slideLayout114.xml"/><Relationship Id="rId18" Type="http://schemas.openxmlformats.org/officeDocument/2006/relationships/theme" Target="../theme/theme5.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slideLayout" Target="../slideLayouts/slideLayout123.xml"/><Relationship Id="rId10" Type="http://schemas.openxmlformats.org/officeDocument/2006/relationships/slideLayout" Target="../slideLayouts/slideLayout122.xml"/><Relationship Id="rId1"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132.xml"/><Relationship Id="rId8" Type="http://schemas.openxmlformats.org/officeDocument/2006/relationships/slideLayout" Target="../slideLayouts/slideLayout131.xml"/><Relationship Id="rId7" Type="http://schemas.openxmlformats.org/officeDocument/2006/relationships/slideLayout" Target="../slideLayouts/slideLayout130.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3" Type="http://schemas.openxmlformats.org/officeDocument/2006/relationships/slideLayout" Target="../slideLayouts/slideLayout126.xml"/><Relationship Id="rId2" Type="http://schemas.openxmlformats.org/officeDocument/2006/relationships/slideLayout" Target="../slideLayouts/slideLayout125.xml"/><Relationship Id="rId13" Type="http://schemas.openxmlformats.org/officeDocument/2006/relationships/theme" Target="../theme/theme6.xml"/><Relationship Id="rId12" Type="http://schemas.openxmlformats.org/officeDocument/2006/relationships/slideLayout" Target="../slideLayouts/slideLayout135.xml"/><Relationship Id="rId11" Type="http://schemas.openxmlformats.org/officeDocument/2006/relationships/slideLayout" Target="../slideLayouts/slideLayout134.xml"/><Relationship Id="rId10" Type="http://schemas.openxmlformats.org/officeDocument/2006/relationships/slideLayout" Target="../slideLayouts/slideLayout133.xml"/><Relationship Id="rId1"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44.xml"/><Relationship Id="rId8" Type="http://schemas.openxmlformats.org/officeDocument/2006/relationships/slideLayout" Target="../slideLayouts/slideLayout143.xml"/><Relationship Id="rId7" Type="http://schemas.openxmlformats.org/officeDocument/2006/relationships/slideLayout" Target="../slideLayouts/slideLayout142.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3" Type="http://schemas.openxmlformats.org/officeDocument/2006/relationships/slideLayout" Target="../slideLayouts/slideLayout138.xml"/><Relationship Id="rId2" Type="http://schemas.openxmlformats.org/officeDocument/2006/relationships/slideLayout" Target="../slideLayouts/slideLayout137.xml"/><Relationship Id="rId12" Type="http://schemas.openxmlformats.org/officeDocument/2006/relationships/theme" Target="../theme/theme7.xml"/><Relationship Id="rId11" Type="http://schemas.openxmlformats.org/officeDocument/2006/relationships/slideLayout" Target="../slideLayouts/slideLayout146.xml"/><Relationship Id="rId10" Type="http://schemas.openxmlformats.org/officeDocument/2006/relationships/slideLayout" Target="../slideLayouts/slideLayout145.xml"/><Relationship Id="rId1"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254E6C70-E646-470F-8EA5-92E80CAA9FA0}"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87A075CA-6BCF-4FC4-A551-A9D52875B708}"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68580" tIns="34290" rIns="68580" bIns="34290" rtlCol="0" anchor="ctr"/>
          <a:lstStyle>
            <a:lvl1pPr algn="l" eaLnBrk="0" hangingPunct="0">
              <a:defRPr sz="1200">
                <a:solidFill>
                  <a:schemeClr val="tx1">
                    <a:tint val="75000"/>
                  </a:schemeClr>
                </a:solidFill>
                <a:ea typeface="宋体" panose="02010600030101010101" pitchFamily="2" charset="-122"/>
              </a:defRPr>
            </a:lvl1pPr>
          </a:lstStyle>
          <a:p>
            <a:pPr>
              <a:defRPr/>
            </a:pPr>
            <a:fld id="{0F5B7300-66B6-4922-8722-210984B82AD0}"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68580" tIns="34290" rIns="68580" bIns="34290" rtlCol="0" anchor="ctr"/>
          <a:lstStyle>
            <a:lvl1pPr algn="ctr" eaLnBrk="0" hangingPunct="0">
              <a:defRPr sz="1200">
                <a:solidFill>
                  <a:schemeClr val="tx1">
                    <a:tint val="75000"/>
                  </a:schemeClr>
                </a:solidFill>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68580" tIns="34290" rIns="68580" bIns="34290" rtlCol="0" anchor="ctr"/>
          <a:lstStyle>
            <a:lvl1pPr algn="r" eaLnBrk="0" hangingPunct="0">
              <a:defRPr sz="1200">
                <a:solidFill>
                  <a:schemeClr val="tx1">
                    <a:tint val="75000"/>
                  </a:schemeClr>
                </a:solidFill>
                <a:ea typeface="宋体" panose="02010600030101010101" pitchFamily="2" charset="-122"/>
              </a:defRPr>
            </a:lvl1pPr>
          </a:lstStyle>
          <a:p>
            <a:pPr>
              <a:defRPr/>
            </a:pPr>
            <a:fld id="{AF94FC58-1441-4D86-9B50-2530D8ECC3FD}" type="slidenum">
              <a:rPr lang="zh-CN" altLang="en-US"/>
            </a:fld>
            <a:endParaRPr lang="zh-CN" altLang="en-US"/>
          </a:p>
        </p:txBody>
      </p:sp>
      <p:sp>
        <p:nvSpPr>
          <p:cNvPr id="14341" name="标题占位符 1"/>
          <p:cNvSpPr>
            <a:spLocks noGrp="1"/>
          </p:cNvSpPr>
          <p:nvPr>
            <p:ph type="title"/>
          </p:nvPr>
        </p:nvSpPr>
        <p:spPr bwMode="auto">
          <a:xfrm>
            <a:off x="838200" y="1017588"/>
            <a:ext cx="10515600" cy="673100"/>
          </a:xfrm>
          <a:prstGeom prst="rect">
            <a:avLst/>
          </a:prstGeom>
          <a:noFill/>
          <a:ln w="9525">
            <a:noFill/>
            <a:miter lim="800000"/>
          </a:ln>
        </p:spPr>
        <p:txBody>
          <a:bodyPr vert="horz" wrap="square" lIns="68580" tIns="34290" rIns="68580" bIns="34290" numCol="1" anchor="ctr" anchorCtr="0" compatLnSpc="1"/>
          <a:lstStyle/>
          <a:p>
            <a:pPr lvl="0"/>
            <a:r>
              <a:rPr lang="zh-CN" altLang="en-US" smtClean="0"/>
              <a:t>单击此处编辑母版标题样式</a:t>
            </a:r>
            <a:endParaRPr lang="zh-CN" altLang="en-US" smtClean="0"/>
          </a:p>
        </p:txBody>
      </p:sp>
      <p:sp>
        <p:nvSpPr>
          <p:cNvPr id="14342" name="文本占位符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68580" tIns="34290" rIns="68580" bIns="34290" numCol="1" anchor="t" anchorCtr="0" compatLnSpc="1"/>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9" name="矩形 8"/>
          <p:cNvSpPr/>
          <p:nvPr/>
        </p:nvSpPr>
        <p:spPr>
          <a:xfrm>
            <a:off x="0" y="4763"/>
            <a:ext cx="12192000" cy="6848475"/>
          </a:xfrm>
          <a:prstGeom prst="rect">
            <a:avLst/>
          </a:prstGeom>
          <a:gradFill>
            <a:gsLst>
              <a:gs pos="0">
                <a:schemeClr val="bg1">
                  <a:lumMod val="95000"/>
                </a:schemeClr>
              </a:gs>
              <a:gs pos="78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65"/>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Lst>
  <p:transition spd="slow">
    <p:wip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华康俪金黑W8(P)"/>
        </a:defRPr>
      </a:lvl1pPr>
      <a:lvl2pPr algn="l" rtl="0" eaLnBrk="0" fontAlgn="base" hangingPunct="0">
        <a:lnSpc>
          <a:spcPct val="90000"/>
        </a:lnSpc>
        <a:spcBef>
          <a:spcPct val="0"/>
        </a:spcBef>
        <a:spcAft>
          <a:spcPct val="0"/>
        </a:spcAft>
        <a:defRPr sz="4400">
          <a:solidFill>
            <a:schemeClr val="tx1"/>
          </a:solidFill>
          <a:latin typeface="Adobe Gothic Std B"/>
          <a:ea typeface="华康俪金黑W8(P)"/>
          <a:cs typeface="华康俪金黑W8(P)"/>
        </a:defRPr>
      </a:lvl2pPr>
      <a:lvl3pPr algn="l" rtl="0" eaLnBrk="0" fontAlgn="base" hangingPunct="0">
        <a:lnSpc>
          <a:spcPct val="90000"/>
        </a:lnSpc>
        <a:spcBef>
          <a:spcPct val="0"/>
        </a:spcBef>
        <a:spcAft>
          <a:spcPct val="0"/>
        </a:spcAft>
        <a:defRPr sz="4400">
          <a:solidFill>
            <a:schemeClr val="tx1"/>
          </a:solidFill>
          <a:latin typeface="Adobe Gothic Std B"/>
          <a:ea typeface="华康俪金黑W8(P)"/>
          <a:cs typeface="华康俪金黑W8(P)"/>
        </a:defRPr>
      </a:lvl3pPr>
      <a:lvl4pPr algn="l" rtl="0" eaLnBrk="0" fontAlgn="base" hangingPunct="0">
        <a:lnSpc>
          <a:spcPct val="90000"/>
        </a:lnSpc>
        <a:spcBef>
          <a:spcPct val="0"/>
        </a:spcBef>
        <a:spcAft>
          <a:spcPct val="0"/>
        </a:spcAft>
        <a:defRPr sz="4400">
          <a:solidFill>
            <a:schemeClr val="tx1"/>
          </a:solidFill>
          <a:latin typeface="Adobe Gothic Std B"/>
          <a:ea typeface="华康俪金黑W8(P)"/>
          <a:cs typeface="华康俪金黑W8(P)"/>
        </a:defRPr>
      </a:lvl4pPr>
      <a:lvl5pPr algn="l" rtl="0" eaLnBrk="0" fontAlgn="base" hangingPunct="0">
        <a:lnSpc>
          <a:spcPct val="90000"/>
        </a:lnSpc>
        <a:spcBef>
          <a:spcPct val="0"/>
        </a:spcBef>
        <a:spcAft>
          <a:spcPct val="0"/>
        </a:spcAft>
        <a:defRPr sz="4400">
          <a:solidFill>
            <a:schemeClr val="tx1"/>
          </a:solidFill>
          <a:latin typeface="Adobe Gothic Std B"/>
          <a:ea typeface="华康俪金黑W8(P)"/>
          <a:cs typeface="华康俪金黑W8(P)"/>
        </a:defRPr>
      </a:lvl5pPr>
      <a:lvl6pPr marL="457200" algn="l" rtl="0" fontAlgn="base">
        <a:lnSpc>
          <a:spcPct val="90000"/>
        </a:lnSpc>
        <a:spcBef>
          <a:spcPct val="0"/>
        </a:spcBef>
        <a:spcAft>
          <a:spcPct val="0"/>
        </a:spcAft>
        <a:defRPr sz="4400">
          <a:solidFill>
            <a:schemeClr val="tx1"/>
          </a:solidFill>
          <a:latin typeface="Adobe Gothic Std B"/>
          <a:ea typeface="华康俪金黑W8(P)"/>
          <a:cs typeface="华康俪金黑W8(P)"/>
        </a:defRPr>
      </a:lvl6pPr>
      <a:lvl7pPr marL="914400" algn="l" rtl="0" fontAlgn="base">
        <a:lnSpc>
          <a:spcPct val="90000"/>
        </a:lnSpc>
        <a:spcBef>
          <a:spcPct val="0"/>
        </a:spcBef>
        <a:spcAft>
          <a:spcPct val="0"/>
        </a:spcAft>
        <a:defRPr sz="4400">
          <a:solidFill>
            <a:schemeClr val="tx1"/>
          </a:solidFill>
          <a:latin typeface="Adobe Gothic Std B"/>
          <a:ea typeface="华康俪金黑W8(P)"/>
          <a:cs typeface="华康俪金黑W8(P)"/>
        </a:defRPr>
      </a:lvl7pPr>
      <a:lvl8pPr marL="1371600" algn="l" rtl="0" fontAlgn="base">
        <a:lnSpc>
          <a:spcPct val="90000"/>
        </a:lnSpc>
        <a:spcBef>
          <a:spcPct val="0"/>
        </a:spcBef>
        <a:spcAft>
          <a:spcPct val="0"/>
        </a:spcAft>
        <a:defRPr sz="4400">
          <a:solidFill>
            <a:schemeClr val="tx1"/>
          </a:solidFill>
          <a:latin typeface="Adobe Gothic Std B"/>
          <a:ea typeface="华康俪金黑W8(P)"/>
          <a:cs typeface="华康俪金黑W8(P)"/>
        </a:defRPr>
      </a:lvl8pPr>
      <a:lvl9pPr marL="1828800" algn="l" rtl="0" fontAlgn="base">
        <a:lnSpc>
          <a:spcPct val="90000"/>
        </a:lnSpc>
        <a:spcBef>
          <a:spcPct val="0"/>
        </a:spcBef>
        <a:spcAft>
          <a:spcPct val="0"/>
        </a:spcAft>
        <a:defRPr sz="4400">
          <a:solidFill>
            <a:schemeClr val="tx1"/>
          </a:solidFill>
          <a:latin typeface="Adobe Gothic Std B"/>
          <a:ea typeface="华康俪金黑W8(P)"/>
          <a:cs typeface="华康俪金黑W8(P)"/>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ea"/>
          <a:ea typeface="+mn-ea"/>
          <a:cs typeface="微软雅黑" panose="020B0503020204020204" pitchFamily="34"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ea"/>
          <a:ea typeface="+mn-ea"/>
          <a:cs typeface="微软雅黑" panose="020B0503020204020204" pitchFamily="34"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ea"/>
          <a:ea typeface="+mn-ea"/>
          <a:cs typeface="微软雅黑" panose="020B0503020204020204" pitchFamily="34"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ea"/>
          <a:ea typeface="+mn-ea"/>
          <a:cs typeface="微软雅黑" panose="020B0503020204020204" pitchFamily="34"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ea"/>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97282" name="标题占位符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97283" name="文本占位符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0" hangingPunct="0">
              <a:defRPr sz="1140">
                <a:solidFill>
                  <a:schemeClr val="tx1">
                    <a:tint val="75000"/>
                  </a:schemeClr>
                </a:solidFill>
                <a:ea typeface="宋体" panose="02010600030101010101" pitchFamily="2" charset="-122"/>
              </a:defRPr>
            </a:lvl1pPr>
          </a:lstStyle>
          <a:p>
            <a:pPr>
              <a:defRPr/>
            </a:pPr>
            <a:fld id="{E6A7C01A-F613-4155-8CE3-F9CBB8DB4C33}"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0" hangingPunct="0">
              <a:defRPr sz="1140">
                <a:solidFill>
                  <a:schemeClr val="tx1">
                    <a:tint val="75000"/>
                  </a:schemeClr>
                </a:solidFill>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0" hangingPunct="0">
              <a:defRPr sz="1140">
                <a:solidFill>
                  <a:schemeClr val="tx1">
                    <a:tint val="75000"/>
                  </a:schemeClr>
                </a:solidFill>
                <a:ea typeface="宋体" panose="02010600030101010101" pitchFamily="2" charset="-122"/>
              </a:defRPr>
            </a:lvl1pPr>
          </a:lstStyle>
          <a:p>
            <a:pPr>
              <a:defRPr/>
            </a:pPr>
            <a:fld id="{7C3ECD73-36E2-4106-83F0-AC266D2814E1}"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Lst>
  <p:transition spd="slow">
    <p:wipe/>
  </p:transition>
  <p:txStyles>
    <p:titleStyle>
      <a:lvl1pPr algn="l" defTabSz="866775" rtl="0" eaLnBrk="0" fontAlgn="base" hangingPunct="0">
        <a:lnSpc>
          <a:spcPct val="90000"/>
        </a:lnSpc>
        <a:spcBef>
          <a:spcPct val="0"/>
        </a:spcBef>
        <a:spcAft>
          <a:spcPct val="0"/>
        </a:spcAft>
        <a:defRPr sz="4100" kern="1200">
          <a:solidFill>
            <a:schemeClr val="tx1"/>
          </a:solidFill>
          <a:latin typeface="+mj-lt"/>
          <a:ea typeface="+mj-ea"/>
          <a:cs typeface="等线 Light"/>
        </a:defRPr>
      </a:lvl1pPr>
      <a:lvl2pPr algn="l" defTabSz="866775" rtl="0" eaLnBrk="0" fontAlgn="base" hangingPunct="0">
        <a:lnSpc>
          <a:spcPct val="90000"/>
        </a:lnSpc>
        <a:spcBef>
          <a:spcPct val="0"/>
        </a:spcBef>
        <a:spcAft>
          <a:spcPct val="0"/>
        </a:spcAft>
        <a:defRPr sz="4100">
          <a:solidFill>
            <a:schemeClr val="tx1"/>
          </a:solidFill>
          <a:latin typeface="等线 Light"/>
          <a:ea typeface="等线 Light"/>
          <a:cs typeface="等线 Light"/>
        </a:defRPr>
      </a:lvl2pPr>
      <a:lvl3pPr algn="l" defTabSz="866775" rtl="0" eaLnBrk="0" fontAlgn="base" hangingPunct="0">
        <a:lnSpc>
          <a:spcPct val="90000"/>
        </a:lnSpc>
        <a:spcBef>
          <a:spcPct val="0"/>
        </a:spcBef>
        <a:spcAft>
          <a:spcPct val="0"/>
        </a:spcAft>
        <a:defRPr sz="4100">
          <a:solidFill>
            <a:schemeClr val="tx1"/>
          </a:solidFill>
          <a:latin typeface="等线 Light"/>
          <a:ea typeface="等线 Light"/>
          <a:cs typeface="等线 Light"/>
        </a:defRPr>
      </a:lvl3pPr>
      <a:lvl4pPr algn="l" defTabSz="866775" rtl="0" eaLnBrk="0" fontAlgn="base" hangingPunct="0">
        <a:lnSpc>
          <a:spcPct val="90000"/>
        </a:lnSpc>
        <a:spcBef>
          <a:spcPct val="0"/>
        </a:spcBef>
        <a:spcAft>
          <a:spcPct val="0"/>
        </a:spcAft>
        <a:defRPr sz="4100">
          <a:solidFill>
            <a:schemeClr val="tx1"/>
          </a:solidFill>
          <a:latin typeface="等线 Light"/>
          <a:ea typeface="等线 Light"/>
          <a:cs typeface="等线 Light"/>
        </a:defRPr>
      </a:lvl4pPr>
      <a:lvl5pPr algn="l" defTabSz="866775" rtl="0" eaLnBrk="0" fontAlgn="base" hangingPunct="0">
        <a:lnSpc>
          <a:spcPct val="90000"/>
        </a:lnSpc>
        <a:spcBef>
          <a:spcPct val="0"/>
        </a:spcBef>
        <a:spcAft>
          <a:spcPct val="0"/>
        </a:spcAft>
        <a:defRPr sz="4100">
          <a:solidFill>
            <a:schemeClr val="tx1"/>
          </a:solidFill>
          <a:latin typeface="等线 Light"/>
          <a:ea typeface="等线 Light"/>
          <a:cs typeface="等线 Light"/>
        </a:defRPr>
      </a:lvl5pPr>
      <a:lvl6pPr marL="457200" algn="l" defTabSz="866775" rtl="0" fontAlgn="base">
        <a:lnSpc>
          <a:spcPct val="90000"/>
        </a:lnSpc>
        <a:spcBef>
          <a:spcPct val="0"/>
        </a:spcBef>
        <a:spcAft>
          <a:spcPct val="0"/>
        </a:spcAft>
        <a:defRPr sz="4100">
          <a:solidFill>
            <a:schemeClr val="tx1"/>
          </a:solidFill>
          <a:latin typeface="等线 Light"/>
          <a:ea typeface="等线 Light"/>
          <a:cs typeface="等线 Light"/>
        </a:defRPr>
      </a:lvl6pPr>
      <a:lvl7pPr marL="914400" algn="l" defTabSz="866775" rtl="0" fontAlgn="base">
        <a:lnSpc>
          <a:spcPct val="90000"/>
        </a:lnSpc>
        <a:spcBef>
          <a:spcPct val="0"/>
        </a:spcBef>
        <a:spcAft>
          <a:spcPct val="0"/>
        </a:spcAft>
        <a:defRPr sz="4100">
          <a:solidFill>
            <a:schemeClr val="tx1"/>
          </a:solidFill>
          <a:latin typeface="等线 Light"/>
          <a:ea typeface="等线 Light"/>
          <a:cs typeface="等线 Light"/>
        </a:defRPr>
      </a:lvl7pPr>
      <a:lvl8pPr marL="1371600" algn="l" defTabSz="866775" rtl="0" fontAlgn="base">
        <a:lnSpc>
          <a:spcPct val="90000"/>
        </a:lnSpc>
        <a:spcBef>
          <a:spcPct val="0"/>
        </a:spcBef>
        <a:spcAft>
          <a:spcPct val="0"/>
        </a:spcAft>
        <a:defRPr sz="4100">
          <a:solidFill>
            <a:schemeClr val="tx1"/>
          </a:solidFill>
          <a:latin typeface="等线 Light"/>
          <a:ea typeface="等线 Light"/>
          <a:cs typeface="等线 Light"/>
        </a:defRPr>
      </a:lvl8pPr>
      <a:lvl9pPr marL="1828800" algn="l" defTabSz="866775" rtl="0" fontAlgn="base">
        <a:lnSpc>
          <a:spcPct val="90000"/>
        </a:lnSpc>
        <a:spcBef>
          <a:spcPct val="0"/>
        </a:spcBef>
        <a:spcAft>
          <a:spcPct val="0"/>
        </a:spcAft>
        <a:defRPr sz="4100">
          <a:solidFill>
            <a:schemeClr val="tx1"/>
          </a:solidFill>
          <a:latin typeface="等线 Light"/>
          <a:ea typeface="等线 Light"/>
          <a:cs typeface="等线 Light"/>
        </a:defRPr>
      </a:lvl9pPr>
    </p:titleStyle>
    <p:bodyStyle>
      <a:lvl1pPr marL="215900" indent="-215900" algn="l" defTabSz="866775" rtl="0" eaLnBrk="0" fontAlgn="base" hangingPunct="0">
        <a:lnSpc>
          <a:spcPct val="90000"/>
        </a:lnSpc>
        <a:spcBef>
          <a:spcPts val="950"/>
        </a:spcBef>
        <a:spcAft>
          <a:spcPct val="0"/>
        </a:spcAft>
        <a:buFont typeface="Arial" panose="020B0604020202020204" pitchFamily="34" charset="0"/>
        <a:buChar char="•"/>
        <a:defRPr sz="2600" kern="1200">
          <a:solidFill>
            <a:schemeClr val="tx1"/>
          </a:solidFill>
          <a:latin typeface="+mn-lt"/>
          <a:ea typeface="+mn-ea"/>
          <a:cs typeface="等线"/>
        </a:defRPr>
      </a:lvl1pPr>
      <a:lvl2pPr marL="649605" indent="-215900" algn="l" defTabSz="866775" rtl="0" eaLnBrk="0" fontAlgn="base" hangingPunct="0">
        <a:lnSpc>
          <a:spcPct val="90000"/>
        </a:lnSpc>
        <a:spcBef>
          <a:spcPts val="475"/>
        </a:spcBef>
        <a:spcAft>
          <a:spcPct val="0"/>
        </a:spcAft>
        <a:buFont typeface="Arial" panose="020B0604020202020204" pitchFamily="34" charset="0"/>
        <a:buChar char="•"/>
        <a:defRPr sz="2200" kern="1200">
          <a:solidFill>
            <a:schemeClr val="tx1"/>
          </a:solidFill>
          <a:latin typeface="+mn-lt"/>
          <a:ea typeface="+mn-ea"/>
          <a:cs typeface="等线"/>
        </a:defRPr>
      </a:lvl2pPr>
      <a:lvl3pPr marL="1082675" indent="-215900" algn="l" defTabSz="866775" rtl="0" eaLnBrk="0" fontAlgn="base" hangingPunct="0">
        <a:lnSpc>
          <a:spcPct val="90000"/>
        </a:lnSpc>
        <a:spcBef>
          <a:spcPts val="475"/>
        </a:spcBef>
        <a:spcAft>
          <a:spcPct val="0"/>
        </a:spcAft>
        <a:buFont typeface="Arial" panose="020B0604020202020204" pitchFamily="34" charset="0"/>
        <a:buChar char="•"/>
        <a:defRPr kern="1200">
          <a:solidFill>
            <a:schemeClr val="tx1"/>
          </a:solidFill>
          <a:latin typeface="+mn-lt"/>
          <a:ea typeface="+mn-ea"/>
          <a:cs typeface="等线"/>
        </a:defRPr>
      </a:lvl3pPr>
      <a:lvl4pPr marL="1516380"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等线"/>
        </a:defRPr>
      </a:lvl4pPr>
      <a:lvl5pPr marL="1949450"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mn-ea"/>
          <a:cs typeface="等线"/>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0354" name="标题占位符 1"/>
          <p:cNvSpPr>
            <a:spLocks noGrp="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0355" name="文本占位符 2"/>
          <p:cNvSpPr>
            <a:spLocks noGrp="1"/>
          </p:cNvSpPr>
          <p:nvPr>
            <p:ph type="body" idx="1"/>
          </p:nvPr>
        </p:nvSpPr>
        <p:spPr bwMode="auto">
          <a:xfrm>
            <a:off x="609600" y="1600200"/>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0" hangingPunct="0">
              <a:defRPr sz="1600">
                <a:solidFill>
                  <a:schemeClr val="tx1">
                    <a:tint val="75000"/>
                  </a:schemeClr>
                </a:solidFill>
                <a:ea typeface="宋体" panose="02010600030101010101" pitchFamily="2" charset="-122"/>
              </a:defRPr>
            </a:lvl1pPr>
          </a:lstStyle>
          <a:p>
            <a:pPr>
              <a:defRPr/>
            </a:pPr>
            <a:fld id="{1141518D-A59D-4971-A8F3-59910B6E9900}" type="datetimeFigureOut">
              <a:rPr lang="zh-CN" altLang="en-US"/>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0" hangingPunct="0">
              <a:defRPr sz="1600">
                <a:solidFill>
                  <a:schemeClr val="tx1">
                    <a:tint val="75000"/>
                  </a:schemeClr>
                </a:solidFill>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0" hangingPunct="0">
              <a:defRPr sz="1600">
                <a:solidFill>
                  <a:schemeClr val="tx1">
                    <a:tint val="75000"/>
                  </a:schemeClr>
                </a:solidFill>
                <a:ea typeface="宋体" panose="02010600030101010101" pitchFamily="2" charset="-122"/>
              </a:defRPr>
            </a:lvl1pPr>
          </a:lstStyle>
          <a:p>
            <a:pPr>
              <a:defRPr/>
            </a:pPr>
            <a:fld id="{6EA8C4D0-078E-4B39-BD9D-25EBCE8912A9}"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Lst>
  <p:transition spd="slow">
    <p:wipe/>
  </p:transition>
  <p:txStyles>
    <p:titleStyle>
      <a:lvl1pPr algn="ctr" defTabSz="1219200" rtl="0" eaLnBrk="0" fontAlgn="base" hangingPunct="0">
        <a:spcBef>
          <a:spcPct val="0"/>
        </a:spcBef>
        <a:spcAft>
          <a:spcPct val="0"/>
        </a:spcAft>
        <a:defRPr sz="5800" kern="1200">
          <a:solidFill>
            <a:schemeClr val="tx1"/>
          </a:solidFill>
          <a:latin typeface="+mj-lt"/>
          <a:ea typeface="+mj-ea"/>
          <a:cs typeface="+mj-cs"/>
        </a:defRPr>
      </a:lvl1pPr>
      <a:lvl2pPr algn="ctr" defTabSz="1219200" rtl="0" eaLnBrk="0" fontAlgn="base" hangingPunct="0">
        <a:spcBef>
          <a:spcPct val="0"/>
        </a:spcBef>
        <a:spcAft>
          <a:spcPct val="0"/>
        </a:spcAft>
        <a:defRPr sz="5800">
          <a:solidFill>
            <a:schemeClr val="tx1"/>
          </a:solidFill>
          <a:latin typeface="Calibri" panose="020F0502020204030204" pitchFamily="34" charset="0"/>
          <a:ea typeface="宋体" panose="02010600030101010101" pitchFamily="2" charset="-122"/>
        </a:defRPr>
      </a:lvl2pPr>
      <a:lvl3pPr algn="ctr" defTabSz="1219200" rtl="0" eaLnBrk="0" fontAlgn="base" hangingPunct="0">
        <a:spcBef>
          <a:spcPct val="0"/>
        </a:spcBef>
        <a:spcAft>
          <a:spcPct val="0"/>
        </a:spcAft>
        <a:defRPr sz="5800">
          <a:solidFill>
            <a:schemeClr val="tx1"/>
          </a:solidFill>
          <a:latin typeface="Calibri" panose="020F0502020204030204" pitchFamily="34" charset="0"/>
          <a:ea typeface="宋体" panose="02010600030101010101" pitchFamily="2" charset="-122"/>
        </a:defRPr>
      </a:lvl3pPr>
      <a:lvl4pPr algn="ctr" defTabSz="1219200" rtl="0" eaLnBrk="0" fontAlgn="base" hangingPunct="0">
        <a:spcBef>
          <a:spcPct val="0"/>
        </a:spcBef>
        <a:spcAft>
          <a:spcPct val="0"/>
        </a:spcAft>
        <a:defRPr sz="5800">
          <a:solidFill>
            <a:schemeClr val="tx1"/>
          </a:solidFill>
          <a:latin typeface="Calibri" panose="020F0502020204030204" pitchFamily="34" charset="0"/>
          <a:ea typeface="宋体" panose="02010600030101010101" pitchFamily="2" charset="-122"/>
        </a:defRPr>
      </a:lvl4pPr>
      <a:lvl5pPr algn="ctr" defTabSz="1219200" rtl="0" eaLnBrk="0" fontAlgn="base" hangingPunct="0">
        <a:spcBef>
          <a:spcPct val="0"/>
        </a:spcBef>
        <a:spcAft>
          <a:spcPct val="0"/>
        </a:spcAft>
        <a:defRPr sz="5800">
          <a:solidFill>
            <a:schemeClr val="tx1"/>
          </a:solidFill>
          <a:latin typeface="Calibri" panose="020F0502020204030204" pitchFamily="34" charset="0"/>
          <a:ea typeface="宋体" panose="02010600030101010101" pitchFamily="2" charset="-122"/>
        </a:defRPr>
      </a:lvl5pPr>
      <a:lvl6pPr marL="457200" algn="ctr" defTabSz="1219200" rtl="0" fontAlgn="base">
        <a:spcBef>
          <a:spcPct val="0"/>
        </a:spcBef>
        <a:spcAft>
          <a:spcPct val="0"/>
        </a:spcAft>
        <a:defRPr sz="5800">
          <a:solidFill>
            <a:schemeClr val="tx1"/>
          </a:solidFill>
          <a:latin typeface="Calibri" panose="020F0502020204030204" pitchFamily="34" charset="0"/>
          <a:ea typeface="宋体" panose="02010600030101010101" pitchFamily="2" charset="-122"/>
        </a:defRPr>
      </a:lvl6pPr>
      <a:lvl7pPr marL="914400" algn="ctr" defTabSz="1219200" rtl="0" fontAlgn="base">
        <a:spcBef>
          <a:spcPct val="0"/>
        </a:spcBef>
        <a:spcAft>
          <a:spcPct val="0"/>
        </a:spcAft>
        <a:defRPr sz="5800">
          <a:solidFill>
            <a:schemeClr val="tx1"/>
          </a:solidFill>
          <a:latin typeface="Calibri" panose="020F0502020204030204" pitchFamily="34" charset="0"/>
          <a:ea typeface="宋体" panose="02010600030101010101" pitchFamily="2" charset="-122"/>
        </a:defRPr>
      </a:lvl7pPr>
      <a:lvl8pPr marL="1371600" algn="ctr" defTabSz="1219200" rtl="0" fontAlgn="base">
        <a:spcBef>
          <a:spcPct val="0"/>
        </a:spcBef>
        <a:spcAft>
          <a:spcPct val="0"/>
        </a:spcAft>
        <a:defRPr sz="5800">
          <a:solidFill>
            <a:schemeClr val="tx1"/>
          </a:solidFill>
          <a:latin typeface="Calibri" panose="020F0502020204030204" pitchFamily="34" charset="0"/>
          <a:ea typeface="宋体" panose="02010600030101010101" pitchFamily="2" charset="-122"/>
        </a:defRPr>
      </a:lvl8pPr>
      <a:lvl9pPr marL="1828800" algn="ctr" defTabSz="1219200" rtl="0" fontAlgn="base">
        <a:spcBef>
          <a:spcPct val="0"/>
        </a:spcBef>
        <a:spcAft>
          <a:spcPct val="0"/>
        </a:spcAft>
        <a:defRPr sz="5800">
          <a:solidFill>
            <a:schemeClr val="tx1"/>
          </a:solidFill>
          <a:latin typeface="Calibri" panose="020F0502020204030204" pitchFamily="34" charset="0"/>
          <a:ea typeface="宋体" panose="02010600030101010101" pitchFamily="2" charset="-122"/>
        </a:defRPr>
      </a:lvl9pPr>
    </p:titleStyle>
    <p:body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mn-lt"/>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mn-lt"/>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9810" name="Title Placeholder 1"/>
          <p:cNvSpPr>
            <a:spLocks noGrp="1"/>
          </p:cNvSpPr>
          <p:nvPr>
            <p:ph type="title"/>
            <p:custDataLst>
              <p:tags r:id="rId12"/>
            </p:custDataLst>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en-US" smtClean="0"/>
          </a:p>
        </p:txBody>
      </p:sp>
      <p:sp>
        <p:nvSpPr>
          <p:cNvPr id="119811" name="Text Placeholder 2"/>
          <p:cNvSpPr>
            <a:spLocks noGrp="1"/>
          </p:cNvSpPr>
          <p:nvPr>
            <p:ph type="body" idx="1"/>
            <p:custDataLst>
              <p:tags r:id="rId13"/>
            </p:custDataLst>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smtClean="0"/>
          </a:p>
        </p:txBody>
      </p:sp>
      <p:sp>
        <p:nvSpPr>
          <p:cNvPr id="4" name="Date Placeholder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等线" panose="02010600030101010101" charset="-122"/>
                <a:ea typeface="等线" panose="02010600030101010101" charset="-122"/>
              </a:defRPr>
            </a:lvl1pPr>
          </a:lstStyle>
          <a:p>
            <a:pPr>
              <a:defRPr/>
            </a:pPr>
            <a:fld id="{855694A1-BC54-4392-A4F0-DE6F8EABD935}" type="datetimeFigureOut">
              <a:rPr lang="zh-CN" altLang="en-US"/>
            </a:fld>
            <a:endParaRPr lang="zh-CN" altLang="en-US"/>
          </a:p>
        </p:txBody>
      </p:sp>
      <p:sp>
        <p:nvSpPr>
          <p:cNvPr id="5" name="Footer Placeholder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等线" panose="02010600030101010101" charset="-122"/>
                <a:ea typeface="等线" panose="02010600030101010101" charset="-122"/>
              </a:defRPr>
            </a:lvl1pPr>
          </a:lstStyle>
          <a:p>
            <a:pPr>
              <a:defRPr/>
            </a:pPr>
            <a:endParaRPr lang="zh-CN" altLang="en-US"/>
          </a:p>
        </p:txBody>
      </p:sp>
      <p:sp>
        <p:nvSpPr>
          <p:cNvPr id="6" name="Slide Number Placeholder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等线" panose="02010600030101010101" charset="-122"/>
                <a:ea typeface="等线" panose="02010600030101010101" charset="-122"/>
              </a:defRPr>
            </a:lvl1pPr>
          </a:lstStyle>
          <a:p>
            <a:pPr>
              <a:defRPr/>
            </a:pPr>
            <a:fld id="{831E463D-4103-4260-83A9-601CAAE49A85}" type="slidenum">
              <a:rPr lang="zh-CN" altLang="en-US"/>
            </a:fld>
            <a:endParaRPr lang="zh-CN" altLang="en-US"/>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a:defRPr>
      </a:lvl1pPr>
      <a:lvl2pPr algn="l" rtl="0" eaLnBrk="0" fontAlgn="base" hangingPunct="0">
        <a:lnSpc>
          <a:spcPct val="90000"/>
        </a:lnSpc>
        <a:spcBef>
          <a:spcPct val="0"/>
        </a:spcBef>
        <a:spcAft>
          <a:spcPct val="0"/>
        </a:spcAft>
        <a:defRPr sz="4400">
          <a:solidFill>
            <a:schemeClr val="tx1"/>
          </a:solidFill>
          <a:latin typeface="Calibri Light" panose="020F0302020204030204"/>
          <a:ea typeface="等线 Light"/>
          <a:cs typeface="等线 Light"/>
        </a:defRPr>
      </a:lvl2pPr>
      <a:lvl3pPr algn="l" rtl="0" eaLnBrk="0" fontAlgn="base" hangingPunct="0">
        <a:lnSpc>
          <a:spcPct val="90000"/>
        </a:lnSpc>
        <a:spcBef>
          <a:spcPct val="0"/>
        </a:spcBef>
        <a:spcAft>
          <a:spcPct val="0"/>
        </a:spcAft>
        <a:defRPr sz="4400">
          <a:solidFill>
            <a:schemeClr val="tx1"/>
          </a:solidFill>
          <a:latin typeface="Calibri Light" panose="020F0302020204030204"/>
          <a:ea typeface="等线 Light"/>
          <a:cs typeface="等线 Light"/>
        </a:defRPr>
      </a:lvl3pPr>
      <a:lvl4pPr algn="l" rtl="0" eaLnBrk="0" fontAlgn="base" hangingPunct="0">
        <a:lnSpc>
          <a:spcPct val="90000"/>
        </a:lnSpc>
        <a:spcBef>
          <a:spcPct val="0"/>
        </a:spcBef>
        <a:spcAft>
          <a:spcPct val="0"/>
        </a:spcAft>
        <a:defRPr sz="4400">
          <a:solidFill>
            <a:schemeClr val="tx1"/>
          </a:solidFill>
          <a:latin typeface="Calibri Light" panose="020F0302020204030204"/>
          <a:ea typeface="等线 Light"/>
          <a:cs typeface="等线 Light"/>
        </a:defRPr>
      </a:lvl4pPr>
      <a:lvl5pPr algn="l" rtl="0" eaLnBrk="0" fontAlgn="base" hangingPunct="0">
        <a:lnSpc>
          <a:spcPct val="90000"/>
        </a:lnSpc>
        <a:spcBef>
          <a:spcPct val="0"/>
        </a:spcBef>
        <a:spcAft>
          <a:spcPct val="0"/>
        </a:spcAft>
        <a:defRPr sz="4400">
          <a:solidFill>
            <a:schemeClr val="tx1"/>
          </a:solidFill>
          <a:latin typeface="Calibri Light" panose="020F0302020204030204"/>
          <a:ea typeface="等线 Light"/>
          <a:cs typeface="等线 Light"/>
        </a:defRPr>
      </a:lvl5pPr>
      <a:lvl6pPr marL="457200" algn="l" rtl="0" fontAlgn="base">
        <a:lnSpc>
          <a:spcPct val="90000"/>
        </a:lnSpc>
        <a:spcBef>
          <a:spcPct val="0"/>
        </a:spcBef>
        <a:spcAft>
          <a:spcPct val="0"/>
        </a:spcAft>
        <a:defRPr sz="4400">
          <a:solidFill>
            <a:schemeClr val="tx1"/>
          </a:solidFill>
          <a:latin typeface="Calibri Light" panose="020F0302020204030204"/>
          <a:ea typeface="等线 Light"/>
          <a:cs typeface="等线 Light"/>
        </a:defRPr>
      </a:lvl6pPr>
      <a:lvl7pPr marL="914400" algn="l" rtl="0" fontAlgn="base">
        <a:lnSpc>
          <a:spcPct val="90000"/>
        </a:lnSpc>
        <a:spcBef>
          <a:spcPct val="0"/>
        </a:spcBef>
        <a:spcAft>
          <a:spcPct val="0"/>
        </a:spcAft>
        <a:defRPr sz="4400">
          <a:solidFill>
            <a:schemeClr val="tx1"/>
          </a:solidFill>
          <a:latin typeface="Calibri Light" panose="020F0302020204030204"/>
          <a:ea typeface="等线 Light"/>
          <a:cs typeface="等线 Light"/>
        </a:defRPr>
      </a:lvl7pPr>
      <a:lvl8pPr marL="1371600" algn="l" rtl="0" fontAlgn="base">
        <a:lnSpc>
          <a:spcPct val="90000"/>
        </a:lnSpc>
        <a:spcBef>
          <a:spcPct val="0"/>
        </a:spcBef>
        <a:spcAft>
          <a:spcPct val="0"/>
        </a:spcAft>
        <a:defRPr sz="4400">
          <a:solidFill>
            <a:schemeClr val="tx1"/>
          </a:solidFill>
          <a:latin typeface="Calibri Light" panose="020F0302020204030204"/>
          <a:ea typeface="等线 Light"/>
          <a:cs typeface="等线 Light"/>
        </a:defRPr>
      </a:lvl8pPr>
      <a:lvl9pPr marL="1828800" algn="l" rtl="0" fontAlgn="base">
        <a:lnSpc>
          <a:spcPct val="90000"/>
        </a:lnSpc>
        <a:spcBef>
          <a:spcPct val="0"/>
        </a:spcBef>
        <a:spcAft>
          <a:spcPct val="0"/>
        </a:spcAft>
        <a:defRPr sz="4400">
          <a:solidFill>
            <a:schemeClr val="tx1"/>
          </a:solidFill>
          <a:latin typeface="Calibri Light" panose="020F0302020204030204"/>
          <a:ea typeface="等线 Light"/>
          <a:cs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32098" name="标题占位符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32099" name="文本占位符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ea typeface="+mn-ea"/>
              </a:defRPr>
            </a:lvl1pPr>
          </a:lstStyle>
          <a:p>
            <a:pPr>
              <a:defRPr/>
            </a:pPr>
            <a:fld id="{F92DD51F-C5F1-4AE3-AE40-A4869BE8046F}"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ea typeface="+mn-ea"/>
              </a:defRPr>
            </a:lvl1pPr>
          </a:lstStyle>
          <a:p>
            <a:pPr>
              <a:defRPr/>
            </a:pPr>
            <a:fld id="{B81EE3EE-9F96-43FE-805E-89DB7542E4F7}"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ransition spd="slow">
    <p:wipe/>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45410" name="标题占位符 1"/>
          <p:cNvSpPr>
            <a:spLocks noGrp="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45411" name="文本占位符 2"/>
          <p:cNvSpPr>
            <a:spLocks noGrp="1"/>
          </p:cNvSpPr>
          <p:nvPr>
            <p:ph type="body" idx="1"/>
          </p:nvPr>
        </p:nvSpPr>
        <p:spPr bwMode="auto">
          <a:xfrm>
            <a:off x="609600" y="1600200"/>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ea typeface="+mn-ea"/>
              </a:defRPr>
            </a:lvl1pPr>
          </a:lstStyle>
          <a:p>
            <a:pPr>
              <a:defRPr/>
            </a:pPr>
            <a:fld id="{BC077D6B-E26B-4228-B85E-0A97D0DEB3C6}" type="datetimeFigureOut">
              <a:rPr lang="zh-CN" altLang="en-US"/>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ea typeface="+mn-ea"/>
              </a:defRPr>
            </a:lvl1pPr>
          </a:lstStyle>
          <a:p>
            <a:pPr>
              <a:defRPr/>
            </a:pPr>
            <a:fld id="{96994F07-0476-430A-8899-A734268A99E3}"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124.xml"/><Relationship Id="rId15" Type="http://schemas.openxmlformats.org/officeDocument/2006/relationships/slideLayout" Target="../slideLayouts/slideLayout130.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23.xml"/></Relationships>
</file>

<file path=ppt/slides/_rels/slide11.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tags" Target="../tags/tag133.xml"/><Relationship Id="rId2" Type="http://schemas.openxmlformats.org/officeDocument/2006/relationships/image" Target="../media/image27.png"/><Relationship Id="rId15" Type="http://schemas.openxmlformats.org/officeDocument/2006/relationships/slideLayout" Target="../slideLayouts/slideLayout130.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image" Target="../media/image31.png"/><Relationship Id="rId3" Type="http://schemas.openxmlformats.org/officeDocument/2006/relationships/image" Target="../media/image30.jpeg"/><Relationship Id="rId2" Type="http://schemas.openxmlformats.org/officeDocument/2006/relationships/tags" Target="../tags/tag144.xml"/><Relationship Id="rId14" Type="http://schemas.openxmlformats.org/officeDocument/2006/relationships/slideLayout" Target="../slideLayouts/slideLayout130.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3.xml"/></Relationships>
</file>

<file path=ppt/slides/_rels/slide13.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7" Type="http://schemas.openxmlformats.org/officeDocument/2006/relationships/slideLayout" Target="../slideLayouts/slideLayout142.xml"/><Relationship Id="rId36" Type="http://schemas.openxmlformats.org/officeDocument/2006/relationships/tags" Target="../tags/tag187.xml"/><Relationship Id="rId35" Type="http://schemas.openxmlformats.org/officeDocument/2006/relationships/tags" Target="../tags/tag186.xml"/><Relationship Id="rId34" Type="http://schemas.openxmlformats.org/officeDocument/2006/relationships/tags" Target="../tags/tag185.xml"/><Relationship Id="rId33" Type="http://schemas.openxmlformats.org/officeDocument/2006/relationships/tags" Target="../tags/tag184.xml"/><Relationship Id="rId32" Type="http://schemas.openxmlformats.org/officeDocument/2006/relationships/tags" Target="../tags/tag183.xml"/><Relationship Id="rId31" Type="http://schemas.openxmlformats.org/officeDocument/2006/relationships/image" Target="../media/image33.png"/><Relationship Id="rId30" Type="http://schemas.openxmlformats.org/officeDocument/2006/relationships/image" Target="../media/image32.png"/><Relationship Id="rId3" Type="http://schemas.openxmlformats.org/officeDocument/2006/relationships/tags" Target="../tags/tag156.xml"/><Relationship Id="rId29" Type="http://schemas.openxmlformats.org/officeDocument/2006/relationships/tags" Target="../tags/tag182.xml"/><Relationship Id="rId28" Type="http://schemas.openxmlformats.org/officeDocument/2006/relationships/tags" Target="../tags/tag181.xml"/><Relationship Id="rId27" Type="http://schemas.openxmlformats.org/officeDocument/2006/relationships/tags" Target="../tags/tag180.xml"/><Relationship Id="rId26" Type="http://schemas.openxmlformats.org/officeDocument/2006/relationships/tags" Target="../tags/tag179.xml"/><Relationship Id="rId25" Type="http://schemas.openxmlformats.org/officeDocument/2006/relationships/tags" Target="../tags/tag178.xml"/><Relationship Id="rId24" Type="http://schemas.openxmlformats.org/officeDocument/2006/relationships/tags" Target="../tags/tag177.xml"/><Relationship Id="rId23" Type="http://schemas.openxmlformats.org/officeDocument/2006/relationships/tags" Target="../tags/tag176.xml"/><Relationship Id="rId22" Type="http://schemas.openxmlformats.org/officeDocument/2006/relationships/tags" Target="../tags/tag175.xml"/><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tags" Target="../tags/tag155.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tags" Target="../tags/tag154.xml"/></Relationships>
</file>

<file path=ppt/slides/_rels/slide14.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image" Target="../media/image36.jpeg"/><Relationship Id="rId7" Type="http://schemas.openxmlformats.org/officeDocument/2006/relationships/tags" Target="../tags/tag192.xml"/><Relationship Id="rId6" Type="http://schemas.openxmlformats.org/officeDocument/2006/relationships/image" Target="../media/image35.jpeg"/><Relationship Id="rId5" Type="http://schemas.openxmlformats.org/officeDocument/2006/relationships/tags" Target="../tags/tag191.xml"/><Relationship Id="rId4" Type="http://schemas.openxmlformats.org/officeDocument/2006/relationships/image" Target="../media/image34.png"/><Relationship Id="rId3" Type="http://schemas.openxmlformats.org/officeDocument/2006/relationships/tags" Target="../tags/tag190.xml"/><Relationship Id="rId2" Type="http://schemas.openxmlformats.org/officeDocument/2006/relationships/tags" Target="../tags/tag189.xml"/><Relationship Id="rId13" Type="http://schemas.openxmlformats.org/officeDocument/2006/relationships/slideLayout" Target="../slideLayouts/slideLayout142.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8.xml"/></Relationships>
</file>

<file path=ppt/slides/_rels/slide1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4" Type="http://schemas.openxmlformats.org/officeDocument/2006/relationships/slideLayout" Target="../slideLayouts/slideLayout142.xml"/><Relationship Id="rId53" Type="http://schemas.openxmlformats.org/officeDocument/2006/relationships/tags" Target="../tags/tag249.xml"/><Relationship Id="rId52" Type="http://schemas.openxmlformats.org/officeDocument/2006/relationships/tags" Target="../tags/tag248.xml"/><Relationship Id="rId51" Type="http://schemas.openxmlformats.org/officeDocument/2006/relationships/tags" Target="../tags/tag247.xml"/><Relationship Id="rId50" Type="http://schemas.openxmlformats.org/officeDocument/2006/relationships/tags" Target="../tags/tag246.xml"/><Relationship Id="rId5" Type="http://schemas.openxmlformats.org/officeDocument/2006/relationships/tags" Target="../tags/tag201.xml"/><Relationship Id="rId49" Type="http://schemas.openxmlformats.org/officeDocument/2006/relationships/tags" Target="../tags/tag245.xml"/><Relationship Id="rId48" Type="http://schemas.openxmlformats.org/officeDocument/2006/relationships/tags" Target="../tags/tag244.xml"/><Relationship Id="rId47" Type="http://schemas.openxmlformats.org/officeDocument/2006/relationships/tags" Target="../tags/tag243.xml"/><Relationship Id="rId46" Type="http://schemas.openxmlformats.org/officeDocument/2006/relationships/tags" Target="../tags/tag242.xml"/><Relationship Id="rId45" Type="http://schemas.openxmlformats.org/officeDocument/2006/relationships/tags" Target="../tags/tag241.xml"/><Relationship Id="rId44" Type="http://schemas.openxmlformats.org/officeDocument/2006/relationships/tags" Target="../tags/tag240.xml"/><Relationship Id="rId43" Type="http://schemas.openxmlformats.org/officeDocument/2006/relationships/tags" Target="../tags/tag239.xml"/><Relationship Id="rId42" Type="http://schemas.openxmlformats.org/officeDocument/2006/relationships/tags" Target="../tags/tag238.xml"/><Relationship Id="rId41" Type="http://schemas.openxmlformats.org/officeDocument/2006/relationships/tags" Target="../tags/tag237.xml"/><Relationship Id="rId40" Type="http://schemas.openxmlformats.org/officeDocument/2006/relationships/tags" Target="../tags/tag236.xml"/><Relationship Id="rId4" Type="http://schemas.openxmlformats.org/officeDocument/2006/relationships/tags" Target="../tags/tag200.xml"/><Relationship Id="rId39" Type="http://schemas.openxmlformats.org/officeDocument/2006/relationships/tags" Target="../tags/tag235.xml"/><Relationship Id="rId38" Type="http://schemas.openxmlformats.org/officeDocument/2006/relationships/tags" Target="../tags/tag234.xml"/><Relationship Id="rId37" Type="http://schemas.openxmlformats.org/officeDocument/2006/relationships/tags" Target="../tags/tag233.xml"/><Relationship Id="rId36" Type="http://schemas.openxmlformats.org/officeDocument/2006/relationships/tags" Target="../tags/tag232.xml"/><Relationship Id="rId35" Type="http://schemas.openxmlformats.org/officeDocument/2006/relationships/tags" Target="../tags/tag231.xml"/><Relationship Id="rId34" Type="http://schemas.openxmlformats.org/officeDocument/2006/relationships/tags" Target="../tags/tag230.xml"/><Relationship Id="rId33" Type="http://schemas.openxmlformats.org/officeDocument/2006/relationships/tags" Target="../tags/tag229.xml"/><Relationship Id="rId32" Type="http://schemas.openxmlformats.org/officeDocument/2006/relationships/tags" Target="../tags/tag228.xml"/><Relationship Id="rId31" Type="http://schemas.openxmlformats.org/officeDocument/2006/relationships/tags" Target="../tags/tag227.xml"/><Relationship Id="rId30" Type="http://schemas.openxmlformats.org/officeDocument/2006/relationships/tags" Target="../tags/tag226.xml"/><Relationship Id="rId3" Type="http://schemas.openxmlformats.org/officeDocument/2006/relationships/tags" Target="../tags/tag199.xml"/><Relationship Id="rId29" Type="http://schemas.openxmlformats.org/officeDocument/2006/relationships/tags" Target="../tags/tag225.xml"/><Relationship Id="rId28" Type="http://schemas.openxmlformats.org/officeDocument/2006/relationships/tags" Target="../tags/tag224.xml"/><Relationship Id="rId27" Type="http://schemas.openxmlformats.org/officeDocument/2006/relationships/tags" Target="../tags/tag223.xml"/><Relationship Id="rId26" Type="http://schemas.openxmlformats.org/officeDocument/2006/relationships/tags" Target="../tags/tag222.xml"/><Relationship Id="rId25" Type="http://schemas.openxmlformats.org/officeDocument/2006/relationships/tags" Target="../tags/tag221.xml"/><Relationship Id="rId24" Type="http://schemas.openxmlformats.org/officeDocument/2006/relationships/tags" Target="../tags/tag220.xml"/><Relationship Id="rId23" Type="http://schemas.openxmlformats.org/officeDocument/2006/relationships/tags" Target="../tags/tag219.xml"/><Relationship Id="rId22" Type="http://schemas.openxmlformats.org/officeDocument/2006/relationships/tags" Target="../tags/tag218.xml"/><Relationship Id="rId21" Type="http://schemas.openxmlformats.org/officeDocument/2006/relationships/tags" Target="../tags/tag217.xml"/><Relationship Id="rId20" Type="http://schemas.openxmlformats.org/officeDocument/2006/relationships/tags" Target="../tags/tag216.xml"/><Relationship Id="rId2" Type="http://schemas.openxmlformats.org/officeDocument/2006/relationships/tags" Target="../tags/tag198.xml"/><Relationship Id="rId19" Type="http://schemas.openxmlformats.org/officeDocument/2006/relationships/tags" Target="../tags/tag215.xml"/><Relationship Id="rId18" Type="http://schemas.openxmlformats.org/officeDocument/2006/relationships/tags" Target="../tags/tag214.xml"/><Relationship Id="rId17" Type="http://schemas.openxmlformats.org/officeDocument/2006/relationships/tags" Target="../tags/tag213.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tags" Target="../tags/tag210.xml"/><Relationship Id="rId13" Type="http://schemas.openxmlformats.org/officeDocument/2006/relationships/tags" Target="../tags/tag209.xml"/><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tags" Target="../tags/tag19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image" Target="../media/image9.pn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6.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21.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7" Type="http://schemas.openxmlformats.org/officeDocument/2006/relationships/notesSlide" Target="../notesSlides/notesSlide7.xml"/><Relationship Id="rId36" Type="http://schemas.openxmlformats.org/officeDocument/2006/relationships/slideLayout" Target="../slideLayouts/slideLayout7.xml"/><Relationship Id="rId35" Type="http://schemas.openxmlformats.org/officeDocument/2006/relationships/tags" Target="../tags/tag299.xml"/><Relationship Id="rId34" Type="http://schemas.openxmlformats.org/officeDocument/2006/relationships/tags" Target="../tags/tag298.xml"/><Relationship Id="rId33" Type="http://schemas.openxmlformats.org/officeDocument/2006/relationships/tags" Target="../tags/tag297.xml"/><Relationship Id="rId32" Type="http://schemas.openxmlformats.org/officeDocument/2006/relationships/tags" Target="../tags/tag296.xml"/><Relationship Id="rId31" Type="http://schemas.openxmlformats.org/officeDocument/2006/relationships/tags" Target="../tags/tag295.xml"/><Relationship Id="rId30" Type="http://schemas.openxmlformats.org/officeDocument/2006/relationships/tags" Target="../tags/tag294.xml"/><Relationship Id="rId3" Type="http://schemas.openxmlformats.org/officeDocument/2006/relationships/tags" Target="../tags/tag267.xml"/><Relationship Id="rId29" Type="http://schemas.openxmlformats.org/officeDocument/2006/relationships/tags" Target="../tags/tag293.xml"/><Relationship Id="rId28" Type="http://schemas.openxmlformats.org/officeDocument/2006/relationships/tags" Target="../tags/tag292.xml"/><Relationship Id="rId27" Type="http://schemas.openxmlformats.org/officeDocument/2006/relationships/tags" Target="../tags/tag291.xml"/><Relationship Id="rId26" Type="http://schemas.openxmlformats.org/officeDocument/2006/relationships/tags" Target="../tags/tag290.xml"/><Relationship Id="rId25" Type="http://schemas.openxmlformats.org/officeDocument/2006/relationships/tags" Target="../tags/tag289.xml"/><Relationship Id="rId24" Type="http://schemas.openxmlformats.org/officeDocument/2006/relationships/tags" Target="../tags/tag288.xml"/><Relationship Id="rId23" Type="http://schemas.openxmlformats.org/officeDocument/2006/relationships/tags" Target="../tags/tag287.xml"/><Relationship Id="rId22" Type="http://schemas.openxmlformats.org/officeDocument/2006/relationships/tags" Target="../tags/tag286.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tags" Target="../tags/tag266.xml"/><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5.xml"/></Relationships>
</file>

<file path=ppt/slides/_rels/slide22.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image" Target="../media/image40.jpeg"/><Relationship Id="rId10" Type="http://schemas.openxmlformats.org/officeDocument/2006/relationships/slideLayout" Target="../slideLayouts/slideLayout2.xml"/><Relationship Id="rId1"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image" Target="../media/image42.png"/><Relationship Id="rId1" Type="http://schemas.openxmlformats.org/officeDocument/2006/relationships/tags" Target="../tags/tag306.xml"/></Relationships>
</file>

<file path=ppt/slides/_rels/slide24.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image" Target="../media/image43.png"/><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5" Type="http://schemas.openxmlformats.org/officeDocument/2006/relationships/slideLayout" Target="../slideLayouts/slideLayout2.xml"/><Relationship Id="rId14" Type="http://schemas.openxmlformats.org/officeDocument/2006/relationships/image" Target="../media/image45.png"/><Relationship Id="rId13" Type="http://schemas.openxmlformats.org/officeDocument/2006/relationships/tags" Target="../tags/tag322.xml"/><Relationship Id="rId12" Type="http://schemas.openxmlformats.org/officeDocument/2006/relationships/image" Target="../media/image44.png"/><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tags" Target="../tags/tag312.xml"/></Relationships>
</file>

<file path=ppt/slides/_rels/slide25.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tags" Target="../tags/tag330.xml"/><Relationship Id="rId7" Type="http://schemas.openxmlformats.org/officeDocument/2006/relationships/tags" Target="../tags/tag329.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 Id="rId32" Type="http://schemas.openxmlformats.org/officeDocument/2006/relationships/slideLayout" Target="../slideLayouts/slideLayout7.xml"/><Relationship Id="rId31" Type="http://schemas.openxmlformats.org/officeDocument/2006/relationships/tags" Target="../tags/tag353.xml"/><Relationship Id="rId30" Type="http://schemas.openxmlformats.org/officeDocument/2006/relationships/tags" Target="../tags/tag352.xml"/><Relationship Id="rId3" Type="http://schemas.openxmlformats.org/officeDocument/2006/relationships/tags" Target="../tags/tag325.xml"/><Relationship Id="rId29" Type="http://schemas.openxmlformats.org/officeDocument/2006/relationships/tags" Target="../tags/tag351.xml"/><Relationship Id="rId28" Type="http://schemas.openxmlformats.org/officeDocument/2006/relationships/tags" Target="../tags/tag350.xml"/><Relationship Id="rId27" Type="http://schemas.openxmlformats.org/officeDocument/2006/relationships/tags" Target="../tags/tag349.xml"/><Relationship Id="rId26" Type="http://schemas.openxmlformats.org/officeDocument/2006/relationships/tags" Target="../tags/tag348.xml"/><Relationship Id="rId25" Type="http://schemas.openxmlformats.org/officeDocument/2006/relationships/tags" Target="../tags/tag347.xml"/><Relationship Id="rId24" Type="http://schemas.openxmlformats.org/officeDocument/2006/relationships/tags" Target="../tags/tag346.xml"/><Relationship Id="rId23" Type="http://schemas.openxmlformats.org/officeDocument/2006/relationships/tags" Target="../tags/tag345.xml"/><Relationship Id="rId22" Type="http://schemas.openxmlformats.org/officeDocument/2006/relationships/tags" Target="../tags/tag344.xml"/><Relationship Id="rId21" Type="http://schemas.openxmlformats.org/officeDocument/2006/relationships/tags" Target="../tags/tag343.xml"/><Relationship Id="rId20" Type="http://schemas.openxmlformats.org/officeDocument/2006/relationships/tags" Target="../tags/tag342.xml"/><Relationship Id="rId2" Type="http://schemas.openxmlformats.org/officeDocument/2006/relationships/tags" Target="../tags/tag324.xml"/><Relationship Id="rId19" Type="http://schemas.openxmlformats.org/officeDocument/2006/relationships/tags" Target="../tags/tag341.xml"/><Relationship Id="rId18" Type="http://schemas.openxmlformats.org/officeDocument/2006/relationships/tags" Target="../tags/tag340.xml"/><Relationship Id="rId17" Type="http://schemas.openxmlformats.org/officeDocument/2006/relationships/tags" Target="../tags/tag339.xml"/><Relationship Id="rId16" Type="http://schemas.openxmlformats.org/officeDocument/2006/relationships/tags" Target="../tags/tag338.xml"/><Relationship Id="rId15" Type="http://schemas.openxmlformats.org/officeDocument/2006/relationships/tags" Target="../tags/tag337.xml"/><Relationship Id="rId14" Type="http://schemas.openxmlformats.org/officeDocument/2006/relationships/tags" Target="../tags/tag336.xml"/><Relationship Id="rId13" Type="http://schemas.openxmlformats.org/officeDocument/2006/relationships/tags" Target="../tags/tag335.xml"/><Relationship Id="rId12" Type="http://schemas.openxmlformats.org/officeDocument/2006/relationships/tags" Target="../tags/tag334.xml"/><Relationship Id="rId11" Type="http://schemas.openxmlformats.org/officeDocument/2006/relationships/tags" Target="../tags/tag333.xml"/><Relationship Id="rId10" Type="http://schemas.openxmlformats.org/officeDocument/2006/relationships/tags" Target="../tags/tag332.xml"/><Relationship Id="rId1" Type="http://schemas.openxmlformats.org/officeDocument/2006/relationships/tags" Target="../tags/tag323.xml"/></Relationships>
</file>

<file path=ppt/slides/_rels/slide26.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tags" Target="../tags/tag360.xml"/><Relationship Id="rId60" Type="http://schemas.openxmlformats.org/officeDocument/2006/relationships/slideLayout" Target="../slideLayouts/slideLayout2.xml"/><Relationship Id="rId6" Type="http://schemas.openxmlformats.org/officeDocument/2006/relationships/tags" Target="../tags/tag359.xml"/><Relationship Id="rId59" Type="http://schemas.openxmlformats.org/officeDocument/2006/relationships/tags" Target="../tags/tag408.xml"/><Relationship Id="rId58" Type="http://schemas.openxmlformats.org/officeDocument/2006/relationships/tags" Target="../tags/tag407.xml"/><Relationship Id="rId57" Type="http://schemas.openxmlformats.org/officeDocument/2006/relationships/tags" Target="../tags/tag406.xml"/><Relationship Id="rId56" Type="http://schemas.openxmlformats.org/officeDocument/2006/relationships/tags" Target="../tags/tag405.xml"/><Relationship Id="rId55" Type="http://schemas.openxmlformats.org/officeDocument/2006/relationships/tags" Target="../tags/tag404.xml"/><Relationship Id="rId54" Type="http://schemas.openxmlformats.org/officeDocument/2006/relationships/image" Target="../media/image49.png"/><Relationship Id="rId53" Type="http://schemas.openxmlformats.org/officeDocument/2006/relationships/tags" Target="../tags/tag403.xml"/><Relationship Id="rId52" Type="http://schemas.openxmlformats.org/officeDocument/2006/relationships/image" Target="../media/image48.jpeg"/><Relationship Id="rId51" Type="http://schemas.openxmlformats.org/officeDocument/2006/relationships/tags" Target="../tags/tag402.xml"/><Relationship Id="rId50" Type="http://schemas.openxmlformats.org/officeDocument/2006/relationships/image" Target="../media/image47.jpeg"/><Relationship Id="rId5" Type="http://schemas.openxmlformats.org/officeDocument/2006/relationships/tags" Target="../tags/tag358.xml"/><Relationship Id="rId49" Type="http://schemas.openxmlformats.org/officeDocument/2006/relationships/tags" Target="../tags/tag401.xml"/><Relationship Id="rId48" Type="http://schemas.openxmlformats.org/officeDocument/2006/relationships/image" Target="../media/image46.jpeg"/><Relationship Id="rId47" Type="http://schemas.openxmlformats.org/officeDocument/2006/relationships/tags" Target="../tags/tag400.xml"/><Relationship Id="rId46" Type="http://schemas.openxmlformats.org/officeDocument/2006/relationships/tags" Target="../tags/tag399.xml"/><Relationship Id="rId45" Type="http://schemas.openxmlformats.org/officeDocument/2006/relationships/tags" Target="../tags/tag398.xml"/><Relationship Id="rId44" Type="http://schemas.openxmlformats.org/officeDocument/2006/relationships/tags" Target="../tags/tag397.xml"/><Relationship Id="rId43" Type="http://schemas.openxmlformats.org/officeDocument/2006/relationships/tags" Target="../tags/tag396.xml"/><Relationship Id="rId42" Type="http://schemas.openxmlformats.org/officeDocument/2006/relationships/tags" Target="../tags/tag395.xml"/><Relationship Id="rId41" Type="http://schemas.openxmlformats.org/officeDocument/2006/relationships/tags" Target="../tags/tag394.xml"/><Relationship Id="rId40" Type="http://schemas.openxmlformats.org/officeDocument/2006/relationships/tags" Target="../tags/tag393.xml"/><Relationship Id="rId4" Type="http://schemas.openxmlformats.org/officeDocument/2006/relationships/tags" Target="../tags/tag357.xml"/><Relationship Id="rId39" Type="http://schemas.openxmlformats.org/officeDocument/2006/relationships/tags" Target="../tags/tag392.xml"/><Relationship Id="rId38" Type="http://schemas.openxmlformats.org/officeDocument/2006/relationships/tags" Target="../tags/tag391.xml"/><Relationship Id="rId37" Type="http://schemas.openxmlformats.org/officeDocument/2006/relationships/tags" Target="../tags/tag390.xml"/><Relationship Id="rId36" Type="http://schemas.openxmlformats.org/officeDocument/2006/relationships/tags" Target="../tags/tag389.xml"/><Relationship Id="rId35" Type="http://schemas.openxmlformats.org/officeDocument/2006/relationships/tags" Target="../tags/tag388.xml"/><Relationship Id="rId34" Type="http://schemas.openxmlformats.org/officeDocument/2006/relationships/tags" Target="../tags/tag387.xml"/><Relationship Id="rId33" Type="http://schemas.openxmlformats.org/officeDocument/2006/relationships/tags" Target="../tags/tag386.xml"/><Relationship Id="rId32" Type="http://schemas.openxmlformats.org/officeDocument/2006/relationships/tags" Target="../tags/tag385.xml"/><Relationship Id="rId31" Type="http://schemas.openxmlformats.org/officeDocument/2006/relationships/tags" Target="../tags/tag384.xml"/><Relationship Id="rId30" Type="http://schemas.openxmlformats.org/officeDocument/2006/relationships/tags" Target="../tags/tag383.xml"/><Relationship Id="rId3" Type="http://schemas.openxmlformats.org/officeDocument/2006/relationships/tags" Target="../tags/tag356.xml"/><Relationship Id="rId29" Type="http://schemas.openxmlformats.org/officeDocument/2006/relationships/tags" Target="../tags/tag382.xml"/><Relationship Id="rId28" Type="http://schemas.openxmlformats.org/officeDocument/2006/relationships/tags" Target="../tags/tag381.xml"/><Relationship Id="rId27" Type="http://schemas.openxmlformats.org/officeDocument/2006/relationships/tags" Target="../tags/tag380.xml"/><Relationship Id="rId26" Type="http://schemas.openxmlformats.org/officeDocument/2006/relationships/tags" Target="../tags/tag379.xml"/><Relationship Id="rId25" Type="http://schemas.openxmlformats.org/officeDocument/2006/relationships/tags" Target="../tags/tag378.xml"/><Relationship Id="rId24" Type="http://schemas.openxmlformats.org/officeDocument/2006/relationships/tags" Target="../tags/tag377.xml"/><Relationship Id="rId23" Type="http://schemas.openxmlformats.org/officeDocument/2006/relationships/tags" Target="../tags/tag376.xml"/><Relationship Id="rId22" Type="http://schemas.openxmlformats.org/officeDocument/2006/relationships/tags" Target="../tags/tag375.xml"/><Relationship Id="rId21" Type="http://schemas.openxmlformats.org/officeDocument/2006/relationships/tags" Target="../tags/tag374.xml"/><Relationship Id="rId20" Type="http://schemas.openxmlformats.org/officeDocument/2006/relationships/tags" Target="../tags/tag373.xml"/><Relationship Id="rId2" Type="http://schemas.openxmlformats.org/officeDocument/2006/relationships/tags" Target="../tags/tag355.xml"/><Relationship Id="rId19" Type="http://schemas.openxmlformats.org/officeDocument/2006/relationships/tags" Target="../tags/tag372.xml"/><Relationship Id="rId18" Type="http://schemas.openxmlformats.org/officeDocument/2006/relationships/tags" Target="../tags/tag371.xml"/><Relationship Id="rId17" Type="http://schemas.openxmlformats.org/officeDocument/2006/relationships/tags" Target="../tags/tag370.xml"/><Relationship Id="rId16" Type="http://schemas.openxmlformats.org/officeDocument/2006/relationships/tags" Target="../tags/tag369.xml"/><Relationship Id="rId15" Type="http://schemas.openxmlformats.org/officeDocument/2006/relationships/tags" Target="../tags/tag368.xml"/><Relationship Id="rId14" Type="http://schemas.openxmlformats.org/officeDocument/2006/relationships/tags" Target="../tags/tag367.xml"/><Relationship Id="rId13" Type="http://schemas.openxmlformats.org/officeDocument/2006/relationships/tags" Target="../tags/tag366.xml"/><Relationship Id="rId12" Type="http://schemas.openxmlformats.org/officeDocument/2006/relationships/tags" Target="../tags/tag365.xml"/><Relationship Id="rId11" Type="http://schemas.openxmlformats.org/officeDocument/2006/relationships/tags" Target="../tags/tag364.xml"/><Relationship Id="rId10" Type="http://schemas.openxmlformats.org/officeDocument/2006/relationships/tags" Target="../tags/tag363.xml"/><Relationship Id="rId1" Type="http://schemas.openxmlformats.org/officeDocument/2006/relationships/tags" Target="../tags/tag354.xml"/></Relationships>
</file>

<file path=ppt/slides/_rels/slide27.xml.rels><?xml version="1.0" encoding="UTF-8" standalone="yes"?>
<Relationships xmlns="http://schemas.openxmlformats.org/package/2006/relationships"><Relationship Id="rId9" Type="http://schemas.openxmlformats.org/officeDocument/2006/relationships/tags" Target="../tags/tag417.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3" Type="http://schemas.openxmlformats.org/officeDocument/2006/relationships/notesSlide" Target="../notesSlides/notesSlide8.xml"/><Relationship Id="rId22" Type="http://schemas.openxmlformats.org/officeDocument/2006/relationships/slideLayout" Target="../slideLayouts/slideLayout7.xml"/><Relationship Id="rId21" Type="http://schemas.openxmlformats.org/officeDocument/2006/relationships/tags" Target="../tags/tag426.xml"/><Relationship Id="rId20" Type="http://schemas.openxmlformats.org/officeDocument/2006/relationships/image" Target="../media/image52.jpeg"/><Relationship Id="rId2" Type="http://schemas.openxmlformats.org/officeDocument/2006/relationships/tags" Target="../tags/tag410.xml"/><Relationship Id="rId19" Type="http://schemas.openxmlformats.org/officeDocument/2006/relationships/tags" Target="../tags/tag425.xml"/><Relationship Id="rId18" Type="http://schemas.openxmlformats.org/officeDocument/2006/relationships/tags" Target="../tags/tag424.xml"/><Relationship Id="rId17" Type="http://schemas.openxmlformats.org/officeDocument/2006/relationships/tags" Target="../tags/tag423.xml"/><Relationship Id="rId16" Type="http://schemas.openxmlformats.org/officeDocument/2006/relationships/image" Target="../media/image51.jpeg"/><Relationship Id="rId15" Type="http://schemas.openxmlformats.org/officeDocument/2006/relationships/tags" Target="../tags/tag422.xml"/><Relationship Id="rId14" Type="http://schemas.openxmlformats.org/officeDocument/2006/relationships/tags" Target="../tags/tag421.xml"/><Relationship Id="rId13" Type="http://schemas.openxmlformats.org/officeDocument/2006/relationships/tags" Target="../tags/tag420.xml"/><Relationship Id="rId12" Type="http://schemas.openxmlformats.org/officeDocument/2006/relationships/tags" Target="../tags/tag419.xml"/><Relationship Id="rId11" Type="http://schemas.openxmlformats.org/officeDocument/2006/relationships/tags" Target="../tags/tag418.xml"/><Relationship Id="rId10" Type="http://schemas.openxmlformats.org/officeDocument/2006/relationships/image" Target="../media/image50.jpeg"/><Relationship Id="rId1" Type="http://schemas.openxmlformats.org/officeDocument/2006/relationships/tags" Target="../tags/tag409.xml"/></Relationships>
</file>

<file path=ppt/slides/_rels/slide28.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tags" Target="../tags/tag432.xml"/><Relationship Id="rId5" Type="http://schemas.openxmlformats.org/officeDocument/2006/relationships/tags" Target="../tags/tag431.xml"/><Relationship Id="rId4" Type="http://schemas.openxmlformats.org/officeDocument/2006/relationships/tags" Target="../tags/tag430.xml"/><Relationship Id="rId3" Type="http://schemas.openxmlformats.org/officeDocument/2006/relationships/tags" Target="../tags/tag429.xml"/><Relationship Id="rId22" Type="http://schemas.openxmlformats.org/officeDocument/2006/relationships/notesSlide" Target="../notesSlides/notesSlide9.xml"/><Relationship Id="rId21" Type="http://schemas.openxmlformats.org/officeDocument/2006/relationships/slideLayout" Target="../slideLayouts/slideLayout7.xml"/><Relationship Id="rId20" Type="http://schemas.openxmlformats.org/officeDocument/2006/relationships/tags" Target="../tags/tag446.xml"/><Relationship Id="rId2" Type="http://schemas.openxmlformats.org/officeDocument/2006/relationships/tags" Target="../tags/tag428.xml"/><Relationship Id="rId19" Type="http://schemas.openxmlformats.org/officeDocument/2006/relationships/tags" Target="../tags/tag445.xml"/><Relationship Id="rId18" Type="http://schemas.openxmlformats.org/officeDocument/2006/relationships/tags" Target="../tags/tag444.xml"/><Relationship Id="rId17" Type="http://schemas.openxmlformats.org/officeDocument/2006/relationships/tags" Target="../tags/tag443.xml"/><Relationship Id="rId16" Type="http://schemas.openxmlformats.org/officeDocument/2006/relationships/tags" Target="../tags/tag442.xml"/><Relationship Id="rId15" Type="http://schemas.openxmlformats.org/officeDocument/2006/relationships/tags" Target="../tags/tag441.xml"/><Relationship Id="rId14" Type="http://schemas.openxmlformats.org/officeDocument/2006/relationships/tags" Target="../tags/tag440.xml"/><Relationship Id="rId13" Type="http://schemas.openxmlformats.org/officeDocument/2006/relationships/tags" Target="../tags/tag439.xml"/><Relationship Id="rId12" Type="http://schemas.openxmlformats.org/officeDocument/2006/relationships/tags" Target="../tags/tag438.xml"/><Relationship Id="rId11" Type="http://schemas.openxmlformats.org/officeDocument/2006/relationships/tags" Target="../tags/tag437.xml"/><Relationship Id="rId10" Type="http://schemas.openxmlformats.org/officeDocument/2006/relationships/tags" Target="../tags/tag436.xml"/><Relationship Id="rId1" Type="http://schemas.openxmlformats.org/officeDocument/2006/relationships/tags" Target="../tags/tag4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image" Target="../media/image10.png"/><Relationship Id="rId21" Type="http://schemas.openxmlformats.org/officeDocument/2006/relationships/notesSlide" Target="../notesSlides/notesSlide1.xml"/><Relationship Id="rId20" Type="http://schemas.openxmlformats.org/officeDocument/2006/relationships/slideLayout" Target="../slideLayouts/slideLayout130.xml"/><Relationship Id="rId2" Type="http://schemas.openxmlformats.org/officeDocument/2006/relationships/tags" Target="../tags/tag41.xml"/><Relationship Id="rId19" Type="http://schemas.openxmlformats.org/officeDocument/2006/relationships/tags" Target="../tags/tag57.xml"/><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40.xml"/></Relationships>
</file>

<file path=ppt/slides/_rels/slide30.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5" Type="http://schemas.openxmlformats.org/officeDocument/2006/relationships/slideLayout" Target="../slideLayouts/slideLayout7.xml"/><Relationship Id="rId34" Type="http://schemas.openxmlformats.org/officeDocument/2006/relationships/tags" Target="../tags/tag480.xml"/><Relationship Id="rId33" Type="http://schemas.openxmlformats.org/officeDocument/2006/relationships/tags" Target="../tags/tag479.xml"/><Relationship Id="rId32" Type="http://schemas.openxmlformats.org/officeDocument/2006/relationships/tags" Target="../tags/tag478.xml"/><Relationship Id="rId31" Type="http://schemas.openxmlformats.org/officeDocument/2006/relationships/tags" Target="../tags/tag477.xml"/><Relationship Id="rId30" Type="http://schemas.openxmlformats.org/officeDocument/2006/relationships/tags" Target="../tags/tag476.xml"/><Relationship Id="rId3" Type="http://schemas.openxmlformats.org/officeDocument/2006/relationships/tags" Target="../tags/tag449.xml"/><Relationship Id="rId29" Type="http://schemas.openxmlformats.org/officeDocument/2006/relationships/tags" Target="../tags/tag475.xml"/><Relationship Id="rId28" Type="http://schemas.openxmlformats.org/officeDocument/2006/relationships/tags" Target="../tags/tag474.xml"/><Relationship Id="rId27" Type="http://schemas.openxmlformats.org/officeDocument/2006/relationships/tags" Target="../tags/tag473.xml"/><Relationship Id="rId26" Type="http://schemas.openxmlformats.org/officeDocument/2006/relationships/tags" Target="../tags/tag472.xml"/><Relationship Id="rId25" Type="http://schemas.openxmlformats.org/officeDocument/2006/relationships/tags" Target="../tags/tag471.xml"/><Relationship Id="rId24" Type="http://schemas.openxmlformats.org/officeDocument/2006/relationships/tags" Target="../tags/tag470.xml"/><Relationship Id="rId23" Type="http://schemas.openxmlformats.org/officeDocument/2006/relationships/tags" Target="../tags/tag469.xml"/><Relationship Id="rId22" Type="http://schemas.openxmlformats.org/officeDocument/2006/relationships/tags" Target="../tags/tag468.xml"/><Relationship Id="rId21" Type="http://schemas.openxmlformats.org/officeDocument/2006/relationships/tags" Target="../tags/tag467.xml"/><Relationship Id="rId20" Type="http://schemas.openxmlformats.org/officeDocument/2006/relationships/tags" Target="../tags/tag466.xml"/><Relationship Id="rId2" Type="http://schemas.openxmlformats.org/officeDocument/2006/relationships/tags" Target="../tags/tag448.xml"/><Relationship Id="rId19" Type="http://schemas.openxmlformats.org/officeDocument/2006/relationships/tags" Target="../tags/tag465.xml"/><Relationship Id="rId18" Type="http://schemas.openxmlformats.org/officeDocument/2006/relationships/tags" Target="../tags/tag464.xml"/><Relationship Id="rId17" Type="http://schemas.openxmlformats.org/officeDocument/2006/relationships/tags" Target="../tags/tag463.xml"/><Relationship Id="rId16" Type="http://schemas.openxmlformats.org/officeDocument/2006/relationships/tags" Target="../tags/tag462.xml"/><Relationship Id="rId15" Type="http://schemas.openxmlformats.org/officeDocument/2006/relationships/tags" Target="../tags/tag461.xml"/><Relationship Id="rId14" Type="http://schemas.openxmlformats.org/officeDocument/2006/relationships/tags" Target="../tags/tag460.xml"/><Relationship Id="rId13" Type="http://schemas.openxmlformats.org/officeDocument/2006/relationships/tags" Target="../tags/tag459.xml"/><Relationship Id="rId12" Type="http://schemas.openxmlformats.org/officeDocument/2006/relationships/tags" Target="../tags/tag458.xml"/><Relationship Id="rId11" Type="http://schemas.openxmlformats.org/officeDocument/2006/relationships/tags" Target="../tags/tag457.xml"/><Relationship Id="rId10" Type="http://schemas.openxmlformats.org/officeDocument/2006/relationships/tags" Target="../tags/tag456.xml"/><Relationship Id="rId1" Type="http://schemas.openxmlformats.org/officeDocument/2006/relationships/tags" Target="../tags/tag447.xml"/></Relationships>
</file>

<file path=ppt/slides/_rels/slide31.xml.rels><?xml version="1.0" encoding="UTF-8" standalone="yes"?>
<Relationships xmlns="http://schemas.openxmlformats.org/package/2006/relationships"><Relationship Id="rId9" Type="http://schemas.openxmlformats.org/officeDocument/2006/relationships/tags" Target="../tags/tag486.xml"/><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tags" Target="../tags/tag485.xml"/><Relationship Id="rId4" Type="http://schemas.openxmlformats.org/officeDocument/2006/relationships/tags" Target="../tags/tag484.xml"/><Relationship Id="rId3" Type="http://schemas.openxmlformats.org/officeDocument/2006/relationships/tags" Target="../tags/tag483.xml"/><Relationship Id="rId2" Type="http://schemas.openxmlformats.org/officeDocument/2006/relationships/tags" Target="../tags/tag482.xml"/><Relationship Id="rId10" Type="http://schemas.openxmlformats.org/officeDocument/2006/relationships/slideLayout" Target="../slideLayouts/slideLayout7.xml"/><Relationship Id="rId1" Type="http://schemas.openxmlformats.org/officeDocument/2006/relationships/tags" Target="../tags/tag481.xml"/></Relationships>
</file>

<file path=ppt/slides/_rels/slide32.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tags" Target="../tags/tag493.xml"/><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tags" Target="../tags/tag488.xml"/><Relationship Id="rId11" Type="http://schemas.openxmlformats.org/officeDocument/2006/relationships/slideLayout" Target="../slideLayouts/slideLayout7.xml"/><Relationship Id="rId10" Type="http://schemas.openxmlformats.org/officeDocument/2006/relationships/tags" Target="../tags/tag494.xml"/><Relationship Id="rId1" Type="http://schemas.openxmlformats.org/officeDocument/2006/relationships/tags" Target="../tags/tag487.xml"/></Relationships>
</file>

<file path=ppt/slides/_rels/slide33.xml.rels><?xml version="1.0" encoding="UTF-8" standalone="yes"?>
<Relationships xmlns="http://schemas.openxmlformats.org/package/2006/relationships"><Relationship Id="rId9" Type="http://schemas.openxmlformats.org/officeDocument/2006/relationships/tags" Target="../tags/tag502.xml"/><Relationship Id="rId8" Type="http://schemas.openxmlformats.org/officeDocument/2006/relationships/tags" Target="../tags/tag501.xml"/><Relationship Id="rId7" Type="http://schemas.openxmlformats.org/officeDocument/2006/relationships/tags" Target="../tags/tag500.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tags" Target="../tags/tag497.xml"/><Relationship Id="rId3" Type="http://schemas.openxmlformats.org/officeDocument/2006/relationships/tags" Target="../tags/tag496.xml"/><Relationship Id="rId2" Type="http://schemas.openxmlformats.org/officeDocument/2006/relationships/image" Target="../media/image58.png"/><Relationship Id="rId13" Type="http://schemas.openxmlformats.org/officeDocument/2006/relationships/slideLayout" Target="../slideLayouts/slideLayout7.xml"/><Relationship Id="rId12" Type="http://schemas.openxmlformats.org/officeDocument/2006/relationships/tags" Target="../tags/tag504.xml"/><Relationship Id="rId11" Type="http://schemas.openxmlformats.org/officeDocument/2006/relationships/image" Target="../media/image59.png"/><Relationship Id="rId10" Type="http://schemas.openxmlformats.org/officeDocument/2006/relationships/tags" Target="../tags/tag503.xml"/><Relationship Id="rId1" Type="http://schemas.openxmlformats.org/officeDocument/2006/relationships/tags" Target="../tags/tag495.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 Type="http://schemas.openxmlformats.org/officeDocument/2006/relationships/tags" Target="../tags/tag505.xml"/></Relationships>
</file>

<file path=ppt/slides/_rels/slide35.xml.rels><?xml version="1.0" encoding="UTF-8" standalone="yes"?>
<Relationships xmlns="http://schemas.openxmlformats.org/package/2006/relationships"><Relationship Id="rId9" Type="http://schemas.openxmlformats.org/officeDocument/2006/relationships/tags" Target="../tags/tag513.xml"/><Relationship Id="rId8" Type="http://schemas.openxmlformats.org/officeDocument/2006/relationships/tags" Target="../tags/tag512.xml"/><Relationship Id="rId7" Type="http://schemas.openxmlformats.org/officeDocument/2006/relationships/tags" Target="../tags/tag5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1" Type="http://schemas.openxmlformats.org/officeDocument/2006/relationships/slideLayout" Target="../slideLayouts/slideLayout7.xml"/><Relationship Id="rId10" Type="http://schemas.openxmlformats.org/officeDocument/2006/relationships/tags" Target="../tags/tag514.xml"/><Relationship Id="rId1" Type="http://schemas.openxmlformats.org/officeDocument/2006/relationships/tags" Target="../tags/tag510.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19.xml"/><Relationship Id="rId6" Type="http://schemas.openxmlformats.org/officeDocument/2006/relationships/image" Target="../media/image66.emf"/><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image" Target="../media/image65.png"/><Relationship Id="rId1" Type="http://schemas.openxmlformats.org/officeDocument/2006/relationships/tags" Target="../tags/tag515.xml"/></Relationships>
</file>

<file path=ppt/slides/_rels/slide37.xml.rels><?xml version="1.0" encoding="UTF-8" standalone="yes"?>
<Relationships xmlns="http://schemas.openxmlformats.org/package/2006/relationships"><Relationship Id="rId9" Type="http://schemas.openxmlformats.org/officeDocument/2006/relationships/tags" Target="../tags/tag528.xml"/><Relationship Id="rId8" Type="http://schemas.openxmlformats.org/officeDocument/2006/relationships/tags" Target="../tags/tag527.xml"/><Relationship Id="rId7" Type="http://schemas.openxmlformats.org/officeDocument/2006/relationships/tags" Target="../tags/tag526.xml"/><Relationship Id="rId6" Type="http://schemas.openxmlformats.org/officeDocument/2006/relationships/tags" Target="../tags/tag525.xml"/><Relationship Id="rId5" Type="http://schemas.openxmlformats.org/officeDocument/2006/relationships/tags" Target="../tags/tag524.xml"/><Relationship Id="rId4" Type="http://schemas.openxmlformats.org/officeDocument/2006/relationships/tags" Target="../tags/tag523.xml"/><Relationship Id="rId3" Type="http://schemas.openxmlformats.org/officeDocument/2006/relationships/tags" Target="../tags/tag522.xml"/><Relationship Id="rId2" Type="http://schemas.openxmlformats.org/officeDocument/2006/relationships/tags" Target="../tags/tag521.xml"/><Relationship Id="rId17" Type="http://schemas.openxmlformats.org/officeDocument/2006/relationships/slideLayout" Target="../slideLayouts/slideLayout7.xml"/><Relationship Id="rId16" Type="http://schemas.openxmlformats.org/officeDocument/2006/relationships/tags" Target="../tags/tag535.xml"/><Relationship Id="rId15" Type="http://schemas.openxmlformats.org/officeDocument/2006/relationships/tags" Target="../tags/tag534.xml"/><Relationship Id="rId14" Type="http://schemas.openxmlformats.org/officeDocument/2006/relationships/tags" Target="../tags/tag533.xml"/><Relationship Id="rId13" Type="http://schemas.openxmlformats.org/officeDocument/2006/relationships/tags" Target="../tags/tag532.xml"/><Relationship Id="rId12" Type="http://schemas.openxmlformats.org/officeDocument/2006/relationships/tags" Target="../tags/tag531.xml"/><Relationship Id="rId11" Type="http://schemas.openxmlformats.org/officeDocument/2006/relationships/tags" Target="../tags/tag530.xml"/><Relationship Id="rId10" Type="http://schemas.openxmlformats.org/officeDocument/2006/relationships/tags" Target="../tags/tag529.xml"/><Relationship Id="rId1" Type="http://schemas.openxmlformats.org/officeDocument/2006/relationships/tags" Target="../tags/tag520.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42.xml"/><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tags" Target="../tags/tag536.xml"/></Relationships>
</file>

<file path=ppt/slides/_rels/slide39.xml.rels><?xml version="1.0" encoding="UTF-8" standalone="yes"?>
<Relationships xmlns="http://schemas.openxmlformats.org/package/2006/relationships"><Relationship Id="rId9" Type="http://schemas.openxmlformats.org/officeDocument/2006/relationships/tags" Target="../tags/tag547.xml"/><Relationship Id="rId8" Type="http://schemas.openxmlformats.org/officeDocument/2006/relationships/tags" Target="../tags/tag546.xml"/><Relationship Id="rId7" Type="http://schemas.openxmlformats.org/officeDocument/2006/relationships/tags" Target="../tags/tag54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image" Target="../media/image68.png"/><Relationship Id="rId12" Type="http://schemas.openxmlformats.org/officeDocument/2006/relationships/slideLayout" Target="../slideLayouts/slideLayout7.xml"/><Relationship Id="rId11" Type="http://schemas.openxmlformats.org/officeDocument/2006/relationships/tags" Target="../tags/tag549.xml"/><Relationship Id="rId10" Type="http://schemas.openxmlformats.org/officeDocument/2006/relationships/tags" Target="../tags/tag548.xml"/><Relationship Id="rId1"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tags" Target="../tags/tag555.xml"/><Relationship Id="rId6" Type="http://schemas.openxmlformats.org/officeDocument/2006/relationships/tags" Target="../tags/tag554.xml"/><Relationship Id="rId5" Type="http://schemas.openxmlformats.org/officeDocument/2006/relationships/tags" Target="../tags/tag553.xml"/><Relationship Id="rId4" Type="http://schemas.openxmlformats.org/officeDocument/2006/relationships/tags" Target="../tags/tag552.xml"/><Relationship Id="rId3" Type="http://schemas.openxmlformats.org/officeDocument/2006/relationships/tags" Target="../tags/tag551.xml"/><Relationship Id="rId2" Type="http://schemas.openxmlformats.org/officeDocument/2006/relationships/tags" Target="../tags/tag550.xml"/><Relationship Id="rId11" Type="http://schemas.openxmlformats.org/officeDocument/2006/relationships/slideLayout" Target="../slideLayouts/slideLayout7.xml"/><Relationship Id="rId10" Type="http://schemas.openxmlformats.org/officeDocument/2006/relationships/tags" Target="../tags/tag556.xml"/><Relationship Id="rId1" Type="http://schemas.openxmlformats.org/officeDocument/2006/relationships/image" Target="../media/image71.png"/></Relationships>
</file>

<file path=ppt/slides/_rels/slide41.xml.rels><?xml version="1.0" encoding="UTF-8" standalone="yes"?>
<Relationships xmlns="http://schemas.openxmlformats.org/package/2006/relationships"><Relationship Id="rId9" Type="http://schemas.openxmlformats.org/officeDocument/2006/relationships/tags" Target="../tags/tag562.xml"/><Relationship Id="rId8" Type="http://schemas.openxmlformats.org/officeDocument/2006/relationships/tags" Target="../tags/tag561.xml"/><Relationship Id="rId7" Type="http://schemas.openxmlformats.org/officeDocument/2006/relationships/tags" Target="../tags/tag560.xml"/><Relationship Id="rId6" Type="http://schemas.openxmlformats.org/officeDocument/2006/relationships/tags" Target="../tags/tag559.xml"/><Relationship Id="rId5" Type="http://schemas.openxmlformats.org/officeDocument/2006/relationships/tags" Target="../tags/tag558.xml"/><Relationship Id="rId4" Type="http://schemas.openxmlformats.org/officeDocument/2006/relationships/tags" Target="../tags/tag557.xml"/><Relationship Id="rId3" Type="http://schemas.openxmlformats.org/officeDocument/2006/relationships/chart" Target="../charts/chart3.xml"/><Relationship Id="rId2" Type="http://schemas.openxmlformats.org/officeDocument/2006/relationships/chart" Target="../charts/chart2.xml"/><Relationship Id="rId12" Type="http://schemas.openxmlformats.org/officeDocument/2006/relationships/slideLayout" Target="../slideLayouts/slideLayout7.xml"/><Relationship Id="rId11" Type="http://schemas.openxmlformats.org/officeDocument/2006/relationships/tags" Target="../tags/tag563.xml"/><Relationship Id="rId10" Type="http://schemas.openxmlformats.org/officeDocument/2006/relationships/image" Target="../media/image74.emf"/><Relationship Id="rId1" Type="http://schemas.openxmlformats.org/officeDocument/2006/relationships/chart" Target="../charts/chart1.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hemeOverride" Target="../theme/themeOverride2.xml"/><Relationship Id="rId6" Type="http://schemas.openxmlformats.org/officeDocument/2006/relationships/tags" Target="../tags/tag569.xml"/><Relationship Id="rId5" Type="http://schemas.openxmlformats.org/officeDocument/2006/relationships/tags" Target="../tags/tag568.xml"/><Relationship Id="rId4" Type="http://schemas.openxmlformats.org/officeDocument/2006/relationships/tags" Target="../tags/tag567.xml"/><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s>
</file>

<file path=ppt/slides/_rels/slide43.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tags" Target="../tags/tag570.xml"/><Relationship Id="rId2" Type="http://schemas.openxmlformats.org/officeDocument/2006/relationships/image" Target="../media/image76.png"/><Relationship Id="rId15" Type="http://schemas.openxmlformats.org/officeDocument/2006/relationships/slideLayout" Target="../slideLayouts/slideLayout7.xml"/><Relationship Id="rId14" Type="http://schemas.openxmlformats.org/officeDocument/2006/relationships/tags" Target="../tags/tag575.xml"/><Relationship Id="rId13" Type="http://schemas.openxmlformats.org/officeDocument/2006/relationships/tags" Target="../tags/tag574.xml"/><Relationship Id="rId12" Type="http://schemas.openxmlformats.org/officeDocument/2006/relationships/tags" Target="../tags/tag573.xml"/><Relationship Id="rId11" Type="http://schemas.openxmlformats.org/officeDocument/2006/relationships/tags" Target="../tags/tag572.xml"/><Relationship Id="rId10" Type="http://schemas.openxmlformats.org/officeDocument/2006/relationships/tags" Target="../tags/tag571.xml"/><Relationship Id="rId1" Type="http://schemas.openxmlformats.org/officeDocument/2006/relationships/image" Target="../media/image75.png"/></Relationships>
</file>

<file path=ppt/slides/_rels/slide44.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tags" Target="../tags/tag577.xml"/><Relationship Id="rId4" Type="http://schemas.openxmlformats.org/officeDocument/2006/relationships/image" Target="../media/image84.emf"/><Relationship Id="rId3" Type="http://schemas.openxmlformats.org/officeDocument/2006/relationships/oleObject" Target="../embeddings/oleObject1.bin"/><Relationship Id="rId2" Type="http://schemas.openxmlformats.org/officeDocument/2006/relationships/image" Target="../media/image83.jpeg"/><Relationship Id="rId1" Type="http://schemas.openxmlformats.org/officeDocument/2006/relationships/tags" Target="../tags/tag576.xml"/></Relationships>
</file>

<file path=ppt/slides/_rels/slide45.xml.rels><?xml version="1.0" encoding="UTF-8" standalone="yes"?>
<Relationships xmlns="http://schemas.openxmlformats.org/package/2006/relationships"><Relationship Id="rId9" Type="http://schemas.openxmlformats.org/officeDocument/2006/relationships/tags" Target="../tags/tag584.xml"/><Relationship Id="rId8" Type="http://schemas.openxmlformats.org/officeDocument/2006/relationships/image" Target="../media/image85.emf"/><Relationship Id="rId7" Type="http://schemas.openxmlformats.org/officeDocument/2006/relationships/tags" Target="../tags/tag583.xml"/><Relationship Id="rId6" Type="http://schemas.openxmlformats.org/officeDocument/2006/relationships/tags" Target="../tags/tag582.xml"/><Relationship Id="rId5" Type="http://schemas.openxmlformats.org/officeDocument/2006/relationships/tags" Target="../tags/tag581.xml"/><Relationship Id="rId4" Type="http://schemas.openxmlformats.org/officeDocument/2006/relationships/tags" Target="../tags/tag580.xml"/><Relationship Id="rId3" Type="http://schemas.openxmlformats.org/officeDocument/2006/relationships/tags" Target="../tags/tag579.xml"/><Relationship Id="rId2" Type="http://schemas.openxmlformats.org/officeDocument/2006/relationships/image" Target="../media/image83.jpeg"/><Relationship Id="rId10" Type="http://schemas.openxmlformats.org/officeDocument/2006/relationships/slideLayout" Target="../slideLayouts/slideLayout7.xml"/><Relationship Id="rId1" Type="http://schemas.openxmlformats.org/officeDocument/2006/relationships/tags" Target="../tags/tag578.xml"/></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91.xml"/><Relationship Id="rId7" Type="http://schemas.openxmlformats.org/officeDocument/2006/relationships/tags" Target="../tags/tag590.xml"/><Relationship Id="rId6" Type="http://schemas.openxmlformats.org/officeDocument/2006/relationships/tags" Target="../tags/tag589.xml"/><Relationship Id="rId5" Type="http://schemas.openxmlformats.org/officeDocument/2006/relationships/image" Target="../media/image86.jpeg"/><Relationship Id="rId4" Type="http://schemas.openxmlformats.org/officeDocument/2006/relationships/tags" Target="../tags/tag588.xml"/><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9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3" Type="http://schemas.openxmlformats.org/officeDocument/2006/relationships/tags" Target="../tags/tag594.xml"/><Relationship Id="rId2" Type="http://schemas.openxmlformats.org/officeDocument/2006/relationships/tags" Target="../tags/tag593.xml"/><Relationship Id="rId1" Type="http://schemas.openxmlformats.org/officeDocument/2006/relationships/tags" Target="../tags/tag592.xml"/></Relationships>
</file>

<file path=ppt/slides/_rels/slide48.xml.rels><?xml version="1.0" encoding="UTF-8" standalone="yes"?>
<Relationships xmlns="http://schemas.openxmlformats.org/package/2006/relationships"><Relationship Id="rId9" Type="http://schemas.openxmlformats.org/officeDocument/2006/relationships/tags" Target="../tags/tag600.xml"/><Relationship Id="rId8" Type="http://schemas.openxmlformats.org/officeDocument/2006/relationships/image" Target="../media/image92.png"/><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tags" Target="../tags/tag599.xml"/><Relationship Id="rId4" Type="http://schemas.openxmlformats.org/officeDocument/2006/relationships/image" Target="../media/image89.jpeg"/><Relationship Id="rId3" Type="http://schemas.openxmlformats.org/officeDocument/2006/relationships/tags" Target="../tags/tag598.xml"/><Relationship Id="rId2" Type="http://schemas.openxmlformats.org/officeDocument/2006/relationships/tags" Target="../tags/tag597.xml"/><Relationship Id="rId10" Type="http://schemas.openxmlformats.org/officeDocument/2006/relationships/slideLayout" Target="../slideLayouts/slideLayout102.xml"/><Relationship Id="rId1" Type="http://schemas.openxmlformats.org/officeDocument/2006/relationships/tags" Target="../tags/tag59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3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image" Target="../media/image11.png"/><Relationship Id="rId1" Type="http://schemas.openxmlformats.org/officeDocument/2006/relationships/image" Target="../media/image8.jpeg"/></Relationships>
</file>

<file path=ppt/slides/_rels/slide50.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tags" Target="../tags/tag607.xml"/><Relationship Id="rId7" Type="http://schemas.openxmlformats.org/officeDocument/2006/relationships/image" Target="../media/image93.png"/><Relationship Id="rId6" Type="http://schemas.openxmlformats.org/officeDocument/2006/relationships/tags" Target="../tags/tag606.xml"/><Relationship Id="rId5" Type="http://schemas.openxmlformats.org/officeDocument/2006/relationships/tags" Target="../tags/tag605.xml"/><Relationship Id="rId4" Type="http://schemas.openxmlformats.org/officeDocument/2006/relationships/tags" Target="../tags/tag604.xml"/><Relationship Id="rId3" Type="http://schemas.openxmlformats.org/officeDocument/2006/relationships/tags" Target="../tags/tag603.xml"/><Relationship Id="rId2" Type="http://schemas.openxmlformats.org/officeDocument/2006/relationships/tags" Target="../tags/tag602.xml"/><Relationship Id="rId12" Type="http://schemas.openxmlformats.org/officeDocument/2006/relationships/slideLayout" Target="../slideLayouts/slideLayout7.xml"/><Relationship Id="rId11" Type="http://schemas.openxmlformats.org/officeDocument/2006/relationships/tags" Target="../tags/tag609.xml"/><Relationship Id="rId10" Type="http://schemas.openxmlformats.org/officeDocument/2006/relationships/tags" Target="../tags/tag608.xml"/><Relationship Id="rId1" Type="http://schemas.openxmlformats.org/officeDocument/2006/relationships/tags" Target="../tags/tag601.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16.xml"/><Relationship Id="rId6" Type="http://schemas.openxmlformats.org/officeDocument/2006/relationships/tags" Target="../tags/tag615.xml"/><Relationship Id="rId5" Type="http://schemas.openxmlformats.org/officeDocument/2006/relationships/tags" Target="../tags/tag614.xml"/><Relationship Id="rId4" Type="http://schemas.openxmlformats.org/officeDocument/2006/relationships/tags" Target="../tags/tag613.xml"/><Relationship Id="rId3" Type="http://schemas.openxmlformats.org/officeDocument/2006/relationships/tags" Target="../tags/tag612.xml"/><Relationship Id="rId2" Type="http://schemas.openxmlformats.org/officeDocument/2006/relationships/tags" Target="../tags/tag611.xml"/><Relationship Id="rId1" Type="http://schemas.openxmlformats.org/officeDocument/2006/relationships/tags" Target="../tags/tag610.xml"/></Relationships>
</file>

<file path=ppt/slides/_rels/slide52.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tags" Target="../tags/tag623.xml"/><Relationship Id="rId6" Type="http://schemas.openxmlformats.org/officeDocument/2006/relationships/tags" Target="../tags/tag622.xml"/><Relationship Id="rId5" Type="http://schemas.openxmlformats.org/officeDocument/2006/relationships/tags" Target="../tags/tag621.xml"/><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tags" Target="../tags/tag618.xml"/><Relationship Id="rId18" Type="http://schemas.openxmlformats.org/officeDocument/2006/relationships/slideLayout" Target="../slideLayouts/slideLayout7.xml"/><Relationship Id="rId17" Type="http://schemas.openxmlformats.org/officeDocument/2006/relationships/tags" Target="../tags/tag630.xml"/><Relationship Id="rId16" Type="http://schemas.openxmlformats.org/officeDocument/2006/relationships/tags" Target="../tags/tag629.xml"/><Relationship Id="rId15" Type="http://schemas.openxmlformats.org/officeDocument/2006/relationships/tags" Target="../tags/tag628.xml"/><Relationship Id="rId14" Type="http://schemas.openxmlformats.org/officeDocument/2006/relationships/tags" Target="../tags/tag627.xml"/><Relationship Id="rId13" Type="http://schemas.openxmlformats.org/officeDocument/2006/relationships/tags" Target="../tags/tag626.xml"/><Relationship Id="rId12" Type="http://schemas.openxmlformats.org/officeDocument/2006/relationships/tags" Target="../tags/tag625.xml"/><Relationship Id="rId11" Type="http://schemas.openxmlformats.org/officeDocument/2006/relationships/image" Target="../media/image97.png"/><Relationship Id="rId10" Type="http://schemas.openxmlformats.org/officeDocument/2006/relationships/tags" Target="../tags/tag624.xml"/><Relationship Id="rId1" Type="http://schemas.openxmlformats.org/officeDocument/2006/relationships/tags" Target="../tags/tag617.xml"/></Relationships>
</file>

<file path=ppt/slides/_rels/slide53.xml.rels><?xml version="1.0" encoding="UTF-8" standalone="yes"?>
<Relationships xmlns="http://schemas.openxmlformats.org/package/2006/relationships"><Relationship Id="rId9" Type="http://schemas.openxmlformats.org/officeDocument/2006/relationships/tags" Target="../tags/tag635.xml"/><Relationship Id="rId8" Type="http://schemas.openxmlformats.org/officeDocument/2006/relationships/tags" Target="../tags/tag634.xml"/><Relationship Id="rId7" Type="http://schemas.openxmlformats.org/officeDocument/2006/relationships/tags" Target="../tags/tag633.xml"/><Relationship Id="rId6" Type="http://schemas.openxmlformats.org/officeDocument/2006/relationships/image" Target="../media/image101.GIF"/><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tags" Target="../tags/tag632.xml"/><Relationship Id="rId13" Type="http://schemas.openxmlformats.org/officeDocument/2006/relationships/slideLayout" Target="../slideLayouts/slideLayout7.xml"/><Relationship Id="rId12" Type="http://schemas.openxmlformats.org/officeDocument/2006/relationships/tags" Target="../tags/tag638.xml"/><Relationship Id="rId11" Type="http://schemas.openxmlformats.org/officeDocument/2006/relationships/tags" Target="../tags/tag637.xml"/><Relationship Id="rId10" Type="http://schemas.openxmlformats.org/officeDocument/2006/relationships/tags" Target="../tags/tag636.xml"/><Relationship Id="rId1" Type="http://schemas.openxmlformats.org/officeDocument/2006/relationships/tags" Target="../tags/tag631.xml"/></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45.xml"/><Relationship Id="rId7" Type="http://schemas.openxmlformats.org/officeDocument/2006/relationships/tags" Target="../tags/tag644.xml"/><Relationship Id="rId6" Type="http://schemas.openxmlformats.org/officeDocument/2006/relationships/tags" Target="../tags/tag643.xml"/><Relationship Id="rId5" Type="http://schemas.openxmlformats.org/officeDocument/2006/relationships/tags" Target="../tags/tag642.xml"/><Relationship Id="rId4" Type="http://schemas.openxmlformats.org/officeDocument/2006/relationships/tags" Target="../tags/tag641.xml"/><Relationship Id="rId3" Type="http://schemas.openxmlformats.org/officeDocument/2006/relationships/tags" Target="../tags/tag640.xml"/><Relationship Id="rId2" Type="http://schemas.openxmlformats.org/officeDocument/2006/relationships/image" Target="../media/image102.jpeg"/><Relationship Id="rId1" Type="http://schemas.openxmlformats.org/officeDocument/2006/relationships/tags" Target="../tags/tag6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image" Target="../media/image103.png"/><Relationship Id="rId7" Type="http://schemas.openxmlformats.org/officeDocument/2006/relationships/tags" Target="../tags/tag652.xml"/><Relationship Id="rId6" Type="http://schemas.openxmlformats.org/officeDocument/2006/relationships/tags" Target="../tags/tag651.xml"/><Relationship Id="rId5" Type="http://schemas.openxmlformats.org/officeDocument/2006/relationships/tags" Target="../tags/tag650.xml"/><Relationship Id="rId4" Type="http://schemas.openxmlformats.org/officeDocument/2006/relationships/tags" Target="../tags/tag649.xml"/><Relationship Id="rId3" Type="http://schemas.openxmlformats.org/officeDocument/2006/relationships/tags" Target="../tags/tag648.xml"/><Relationship Id="rId2" Type="http://schemas.openxmlformats.org/officeDocument/2006/relationships/tags" Target="../tags/tag647.xml"/><Relationship Id="rId12" Type="http://schemas.openxmlformats.org/officeDocument/2006/relationships/slideLayout" Target="../slideLayouts/slideLayout7.xml"/><Relationship Id="rId11" Type="http://schemas.openxmlformats.org/officeDocument/2006/relationships/tags" Target="../tags/tag654.xml"/><Relationship Id="rId10" Type="http://schemas.openxmlformats.org/officeDocument/2006/relationships/tags" Target="../tags/tag653.xml"/><Relationship Id="rId1" Type="http://schemas.openxmlformats.org/officeDocument/2006/relationships/tags" Target="../tags/tag646.xml"/></Relationships>
</file>

<file path=ppt/slides/_rels/slide57.xml.rels><?xml version="1.0" encoding="UTF-8" standalone="yes"?>
<Relationships xmlns="http://schemas.openxmlformats.org/package/2006/relationships"><Relationship Id="rId9" Type="http://schemas.openxmlformats.org/officeDocument/2006/relationships/image" Target="../media/image107.jpe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tags" Target="../tags/tag660.xml"/><Relationship Id="rId5" Type="http://schemas.openxmlformats.org/officeDocument/2006/relationships/tags" Target="../tags/tag659.xml"/><Relationship Id="rId4" Type="http://schemas.openxmlformats.org/officeDocument/2006/relationships/tags" Target="../tags/tag658.xml"/><Relationship Id="rId3" Type="http://schemas.openxmlformats.org/officeDocument/2006/relationships/tags" Target="../tags/tag657.xml"/><Relationship Id="rId2" Type="http://schemas.openxmlformats.org/officeDocument/2006/relationships/tags" Target="../tags/tag656.xml"/><Relationship Id="rId11" Type="http://schemas.openxmlformats.org/officeDocument/2006/relationships/slideLayout" Target="../slideLayouts/slideLayout7.xml"/><Relationship Id="rId10" Type="http://schemas.openxmlformats.org/officeDocument/2006/relationships/tags" Target="../tags/tag661.xml"/><Relationship Id="rId1" Type="http://schemas.openxmlformats.org/officeDocument/2006/relationships/tags" Target="../tags/tag655.xml"/></Relationships>
</file>

<file path=ppt/slides/_rels/slide58.xml.rels><?xml version="1.0" encoding="UTF-8" standalone="yes"?>
<Relationships xmlns="http://schemas.openxmlformats.org/package/2006/relationships"><Relationship Id="rId9" Type="http://schemas.openxmlformats.org/officeDocument/2006/relationships/tags" Target="../tags/tag669.xml"/><Relationship Id="rId8" Type="http://schemas.openxmlformats.org/officeDocument/2006/relationships/tags" Target="../tags/tag668.xml"/><Relationship Id="rId7" Type="http://schemas.openxmlformats.org/officeDocument/2006/relationships/tags" Target="../tags/tag667.xml"/><Relationship Id="rId6" Type="http://schemas.openxmlformats.org/officeDocument/2006/relationships/tags" Target="../tags/tag666.xml"/><Relationship Id="rId5" Type="http://schemas.openxmlformats.org/officeDocument/2006/relationships/tags" Target="../tags/tag665.xml"/><Relationship Id="rId4" Type="http://schemas.openxmlformats.org/officeDocument/2006/relationships/tags" Target="../tags/tag664.xml"/><Relationship Id="rId3" Type="http://schemas.openxmlformats.org/officeDocument/2006/relationships/tags" Target="../tags/tag663.xml"/><Relationship Id="rId2" Type="http://schemas.openxmlformats.org/officeDocument/2006/relationships/image" Target="../media/image108.png"/><Relationship Id="rId10" Type="http://schemas.openxmlformats.org/officeDocument/2006/relationships/slideLayout" Target="../slideLayouts/slideLayout7.xml"/><Relationship Id="rId1" Type="http://schemas.openxmlformats.org/officeDocument/2006/relationships/tags" Target="../tags/tag662.xml"/></Relationships>
</file>

<file path=ppt/slides/_rels/slide59.xml.rels><?xml version="1.0" encoding="UTF-8" standalone="yes"?>
<Relationships xmlns="http://schemas.openxmlformats.org/package/2006/relationships"><Relationship Id="rId9" Type="http://schemas.openxmlformats.org/officeDocument/2006/relationships/tags" Target="../tags/tag676.xml"/><Relationship Id="rId8" Type="http://schemas.openxmlformats.org/officeDocument/2006/relationships/tags" Target="../tags/tag675.xml"/><Relationship Id="rId7" Type="http://schemas.openxmlformats.org/officeDocument/2006/relationships/tags" Target="../tags/tag674.xml"/><Relationship Id="rId6" Type="http://schemas.openxmlformats.org/officeDocument/2006/relationships/tags" Target="../tags/tag673.xml"/><Relationship Id="rId5" Type="http://schemas.openxmlformats.org/officeDocument/2006/relationships/image" Target="../media/image110.png"/><Relationship Id="rId4" Type="http://schemas.openxmlformats.org/officeDocument/2006/relationships/tags" Target="../tags/tag672.xml"/><Relationship Id="rId3" Type="http://schemas.openxmlformats.org/officeDocument/2006/relationships/tags" Target="../tags/tag671.xml"/><Relationship Id="rId2" Type="http://schemas.openxmlformats.org/officeDocument/2006/relationships/image" Target="../media/image109.png"/><Relationship Id="rId12" Type="http://schemas.openxmlformats.org/officeDocument/2006/relationships/slideLayout" Target="../slideLayouts/slideLayout7.xml"/><Relationship Id="rId11" Type="http://schemas.openxmlformats.org/officeDocument/2006/relationships/tags" Target="../tags/tag678.xml"/><Relationship Id="rId10" Type="http://schemas.openxmlformats.org/officeDocument/2006/relationships/tags" Target="../tags/tag677.xml"/><Relationship Id="rId1" Type="http://schemas.openxmlformats.org/officeDocument/2006/relationships/tags" Target="../tags/tag670.xml"/></Relationships>
</file>

<file path=ppt/slides/_rels/slide6.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image" Target="../media/image12.png"/><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3" Type="http://schemas.openxmlformats.org/officeDocument/2006/relationships/slideLayout" Target="../slideLayouts/slideLayout130.xml"/><Relationship Id="rId22" Type="http://schemas.openxmlformats.org/officeDocument/2006/relationships/tags" Target="../tags/tag77.xml"/><Relationship Id="rId21" Type="http://schemas.openxmlformats.org/officeDocument/2006/relationships/tags" Target="../tags/tag76.xml"/><Relationship Id="rId20" Type="http://schemas.openxmlformats.org/officeDocument/2006/relationships/tags" Target="../tags/tag75.xml"/><Relationship Id="rId2" Type="http://schemas.openxmlformats.org/officeDocument/2006/relationships/tags" Target="../tags/tag61.xml"/><Relationship Id="rId19" Type="http://schemas.openxmlformats.org/officeDocument/2006/relationships/image" Target="../media/image15.png"/><Relationship Id="rId18" Type="http://schemas.openxmlformats.org/officeDocument/2006/relationships/image" Target="../media/image14.png"/><Relationship Id="rId17" Type="http://schemas.openxmlformats.org/officeDocument/2006/relationships/image" Target="../media/image13.png"/><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6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9" Type="http://schemas.openxmlformats.org/officeDocument/2006/relationships/tags" Target="../tags/tag687.xml"/><Relationship Id="rId8" Type="http://schemas.openxmlformats.org/officeDocument/2006/relationships/tags" Target="../tags/tag686.xml"/><Relationship Id="rId7" Type="http://schemas.openxmlformats.org/officeDocument/2006/relationships/tags" Target="../tags/tag685.xml"/><Relationship Id="rId6" Type="http://schemas.openxmlformats.org/officeDocument/2006/relationships/tags" Target="../tags/tag684.xml"/><Relationship Id="rId5" Type="http://schemas.openxmlformats.org/officeDocument/2006/relationships/tags" Target="../tags/tag683.xml"/><Relationship Id="rId4" Type="http://schemas.openxmlformats.org/officeDocument/2006/relationships/tags" Target="../tags/tag682.xml"/><Relationship Id="rId3" Type="http://schemas.openxmlformats.org/officeDocument/2006/relationships/tags" Target="../tags/tag681.xml"/><Relationship Id="rId2" Type="http://schemas.openxmlformats.org/officeDocument/2006/relationships/tags" Target="../tags/tag680.xml"/><Relationship Id="rId19" Type="http://schemas.openxmlformats.org/officeDocument/2006/relationships/slideLayout" Target="../slideLayouts/slideLayout119.xml"/><Relationship Id="rId18" Type="http://schemas.openxmlformats.org/officeDocument/2006/relationships/tags" Target="../tags/tag696.xml"/><Relationship Id="rId17" Type="http://schemas.openxmlformats.org/officeDocument/2006/relationships/tags" Target="../tags/tag695.xml"/><Relationship Id="rId16" Type="http://schemas.openxmlformats.org/officeDocument/2006/relationships/tags" Target="../tags/tag694.xml"/><Relationship Id="rId15" Type="http://schemas.openxmlformats.org/officeDocument/2006/relationships/tags" Target="../tags/tag693.xml"/><Relationship Id="rId14" Type="http://schemas.openxmlformats.org/officeDocument/2006/relationships/tags" Target="../tags/tag692.xml"/><Relationship Id="rId13" Type="http://schemas.openxmlformats.org/officeDocument/2006/relationships/tags" Target="../tags/tag691.xml"/><Relationship Id="rId12" Type="http://schemas.openxmlformats.org/officeDocument/2006/relationships/tags" Target="../tags/tag690.xml"/><Relationship Id="rId11" Type="http://schemas.openxmlformats.org/officeDocument/2006/relationships/tags" Target="../tags/tag689.xml"/><Relationship Id="rId10" Type="http://schemas.openxmlformats.org/officeDocument/2006/relationships/tags" Target="../tags/tag688.xml"/><Relationship Id="rId1" Type="http://schemas.openxmlformats.org/officeDocument/2006/relationships/tags" Target="../tags/tag679.xml"/></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112.jpeg"/><Relationship Id="rId1" Type="http://schemas.openxmlformats.org/officeDocument/2006/relationships/image" Target="../media/image111.png"/></Relationships>
</file>

<file path=ppt/slides/_rels/slide7.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6" Type="http://schemas.openxmlformats.org/officeDocument/2006/relationships/slideLayout" Target="../slideLayouts/slideLayout125.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79.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5" Type="http://schemas.openxmlformats.org/officeDocument/2006/relationships/slideLayout" Target="../slideLayouts/slideLayout130.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3.xml"/></Relationships>
</file>

<file path=ppt/slides/_rels/slide9.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21.png"/><Relationship Id="rId2" Type="http://schemas.openxmlformats.org/officeDocument/2006/relationships/image" Target="../media/image20.png"/><Relationship Id="rId13" Type="http://schemas.openxmlformats.org/officeDocument/2006/relationships/slideLayout" Target="../slideLayouts/slideLayout130.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9394" name="Group 2"/>
          <p:cNvGrpSpPr/>
          <p:nvPr/>
        </p:nvGrpSpPr>
        <p:grpSpPr bwMode="auto">
          <a:xfrm>
            <a:off x="0" y="0"/>
            <a:ext cx="12192000" cy="6858000"/>
            <a:chOff x="0" y="0"/>
            <a:chExt cx="7680" cy="4320"/>
          </a:xfrm>
        </p:grpSpPr>
        <p:pic>
          <p:nvPicPr>
            <p:cNvPr id="699395" name="Picture 3"/>
            <p:cNvPicPr>
              <a:picLocks noChangeAspect="1" noChangeArrowheads="1"/>
            </p:cNvPicPr>
            <p:nvPr/>
          </p:nvPicPr>
          <p:blipFill>
            <a:blip r:embed="rId1"/>
            <a:srcRect/>
            <a:stretch>
              <a:fillRect/>
            </a:stretch>
          </p:blipFill>
          <p:spPr bwMode="auto">
            <a:xfrm>
              <a:off x="0" y="2855"/>
              <a:ext cx="7680" cy="1465"/>
            </a:xfrm>
            <a:prstGeom prst="rect">
              <a:avLst/>
            </a:prstGeom>
            <a:noFill/>
            <a:ln w="9525">
              <a:noFill/>
              <a:miter lim="800000"/>
              <a:headEnd/>
              <a:tailEnd/>
            </a:ln>
            <a:effectLst/>
          </p:spPr>
        </p:pic>
        <p:pic>
          <p:nvPicPr>
            <p:cNvPr id="699396" name="Picture 4"/>
            <p:cNvPicPr>
              <a:picLocks noChangeAspect="1" noChangeArrowheads="1"/>
            </p:cNvPicPr>
            <p:nvPr/>
          </p:nvPicPr>
          <p:blipFill>
            <a:blip r:embed="rId2"/>
            <a:srcRect/>
            <a:stretch>
              <a:fillRect/>
            </a:stretch>
          </p:blipFill>
          <p:spPr bwMode="auto">
            <a:xfrm>
              <a:off x="0" y="0"/>
              <a:ext cx="7680" cy="2975"/>
            </a:xfrm>
            <a:prstGeom prst="rect">
              <a:avLst/>
            </a:prstGeom>
            <a:noFill/>
            <a:ln w="9525">
              <a:noFill/>
              <a:miter lim="800000"/>
              <a:headEnd/>
              <a:tailEnd/>
            </a:ln>
            <a:effectLst/>
          </p:spPr>
        </p:pic>
      </p:grpSp>
      <p:sp>
        <p:nvSpPr>
          <p:cNvPr id="699397" name="Text Box 5"/>
          <p:cNvSpPr txBox="1">
            <a:spLocks noChangeArrowheads="1"/>
          </p:cNvSpPr>
          <p:nvPr/>
        </p:nvSpPr>
        <p:spPr bwMode="auto">
          <a:xfrm>
            <a:off x="212725" y="685800"/>
            <a:ext cx="11737975" cy="3925888"/>
          </a:xfrm>
          <a:prstGeom prst="rect">
            <a:avLst/>
          </a:prstGeom>
          <a:noFill/>
          <a:ln w="9525">
            <a:noFill/>
            <a:miter lim="800000"/>
          </a:ln>
          <a:effectLst/>
        </p:spPr>
        <p:txBody>
          <a:bodyPr>
            <a:spAutoFit/>
          </a:bodyPr>
          <a:lstStyle/>
          <a:p>
            <a:pPr algn="ctr">
              <a:lnSpc>
                <a:spcPct val="170000"/>
              </a:lnSpc>
            </a:pPr>
            <a:r>
              <a:rPr lang="zh-CN" altLang="en-US" sz="4600" b="1">
                <a:solidFill>
                  <a:srgbClr val="CC0000"/>
                </a:solidFill>
                <a:effectLst>
                  <a:outerShdw blurRad="38100" dist="38100" dir="2700000" algn="tl">
                    <a:srgbClr val="C0C0C0"/>
                  </a:outerShdw>
                </a:effectLst>
                <a:ea typeface="华文中宋" pitchFamily="2" charset="-122"/>
              </a:rPr>
              <a:t>湖南化工职业技术学院内部质量保证体系</a:t>
            </a:r>
            <a:endParaRPr lang="zh-CN" altLang="en-US" sz="4600" b="1">
              <a:solidFill>
                <a:srgbClr val="CC0000"/>
              </a:solidFill>
              <a:effectLst>
                <a:outerShdw blurRad="38100" dist="38100" dir="2700000" algn="tl">
                  <a:srgbClr val="C0C0C0"/>
                </a:outerShdw>
              </a:effectLst>
              <a:ea typeface="华文中宋" pitchFamily="2" charset="-122"/>
            </a:endParaRPr>
          </a:p>
          <a:p>
            <a:pPr algn="ctr">
              <a:lnSpc>
                <a:spcPct val="170000"/>
              </a:lnSpc>
            </a:pPr>
            <a:r>
              <a:rPr lang="zh-CN" altLang="en-US" sz="4600" b="1">
                <a:solidFill>
                  <a:srgbClr val="CC0000"/>
                </a:solidFill>
                <a:effectLst>
                  <a:outerShdw blurRad="38100" dist="38100" dir="2700000" algn="tl">
                    <a:srgbClr val="C0C0C0"/>
                  </a:outerShdw>
                </a:effectLst>
                <a:ea typeface="华文中宋" pitchFamily="2" charset="-122"/>
              </a:rPr>
              <a:t>诊断与改进复核工作汇报会</a:t>
            </a:r>
            <a:endParaRPr lang="zh-CN" altLang="en-US" sz="4600" b="1">
              <a:solidFill>
                <a:srgbClr val="CC0000"/>
              </a:solidFill>
              <a:effectLst>
                <a:outerShdw blurRad="38100" dist="38100" dir="2700000" algn="tl">
                  <a:srgbClr val="C0C0C0"/>
                </a:outerShdw>
              </a:effectLst>
              <a:ea typeface="华文中宋" pitchFamily="2" charset="-122"/>
            </a:endParaRPr>
          </a:p>
          <a:p>
            <a:pPr algn="ctr">
              <a:lnSpc>
                <a:spcPct val="170000"/>
              </a:lnSpc>
            </a:pPr>
            <a:endParaRPr lang="en-US" altLang="zh-CN" sz="2400" b="1">
              <a:solidFill>
                <a:srgbClr val="CC0000"/>
              </a:solidFill>
              <a:effectLst>
                <a:outerShdw blurRad="38100" dist="38100" dir="2700000" algn="tl">
                  <a:srgbClr val="C0C0C0"/>
                </a:outerShdw>
              </a:effectLst>
              <a:ea typeface="华文中宋" pitchFamily="2" charset="-122"/>
            </a:endParaRPr>
          </a:p>
          <a:p>
            <a:pPr algn="ctr">
              <a:lnSpc>
                <a:spcPct val="170000"/>
              </a:lnSpc>
            </a:pPr>
            <a:r>
              <a:rPr lang="en-US" altLang="zh-CN" sz="3200" b="1">
                <a:solidFill>
                  <a:srgbClr val="CC0000"/>
                </a:solidFill>
                <a:effectLst>
                  <a:outerShdw blurRad="38100" dist="38100" dir="2700000" algn="tl">
                    <a:srgbClr val="C0C0C0"/>
                  </a:outerShdw>
                </a:effectLst>
                <a:ea typeface="华文中宋" pitchFamily="2" charset="-122"/>
              </a:rPr>
              <a:t>2019.9.19</a:t>
            </a:r>
            <a:endParaRPr lang="en-US" altLang="zh-CN" sz="3200" b="1">
              <a:solidFill>
                <a:srgbClr val="CC0000"/>
              </a:solidFill>
              <a:effectLst>
                <a:outerShdw blurRad="38100" dist="38100" dir="2700000" algn="tl">
                  <a:srgbClr val="C0C0C0"/>
                </a:outerShdw>
              </a:effectLst>
              <a:ea typeface="华文中宋" pitchFamily="2" charset="-122"/>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017588"/>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68962" name="组合 1"/>
          <p:cNvGrpSpPr/>
          <p:nvPr/>
        </p:nvGrpSpPr>
        <p:grpSpPr bwMode="auto">
          <a:xfrm>
            <a:off x="0" y="274638"/>
            <a:ext cx="3568700" cy="536575"/>
            <a:chOff x="3534462" y="1206318"/>
            <a:chExt cx="6509442" cy="977929"/>
          </a:xfrm>
        </p:grpSpPr>
        <p:sp>
          <p:nvSpPr>
            <p:cNvPr id="107" name="矩形 106"/>
            <p:cNvSpPr/>
            <p:nvPr/>
          </p:nvSpPr>
          <p:spPr>
            <a:xfrm>
              <a:off x="5315293" y="1229464"/>
              <a:ext cx="4728611" cy="8593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68963" name="Rectangle 6"/>
          <p:cNvSpPr>
            <a:spLocks noChangeArrowheads="1"/>
          </p:cNvSpPr>
          <p:nvPr/>
        </p:nvSpPr>
        <p:spPr bwMode="auto">
          <a:xfrm>
            <a:off x="1404938" y="296863"/>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8964" name="Rectangle 6"/>
          <p:cNvSpPr>
            <a:spLocks noChangeArrowheads="1"/>
          </p:cNvSpPr>
          <p:nvPr/>
        </p:nvSpPr>
        <p:spPr bwMode="auto">
          <a:xfrm>
            <a:off x="160338" y="334963"/>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239838" y="762000"/>
            <a:ext cx="10945812"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8966"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algn="ctr" eaLnBrk="0" hangingPunct="0"/>
            <a:r>
              <a:rPr lang="zh-CN" altLang="en-US" sz="2800">
                <a:sym typeface="+mn-ea"/>
              </a:rPr>
              <a:t>【领导重视】</a:t>
            </a:r>
            <a:endParaRPr lang="zh-CN" altLang="en-US" sz="2800">
              <a:sym typeface="+mn-ea"/>
            </a:endParaRPr>
          </a:p>
        </p:txBody>
      </p:sp>
      <p:sp>
        <p:nvSpPr>
          <p:cNvPr id="168967" name="灯片编号占位符 3"/>
          <p:cNvSpPr txBox="1">
            <a:spLocks noGrp="1"/>
          </p:cNvSpPr>
          <p:nvPr/>
        </p:nvSpPr>
        <p:spPr bwMode="auto">
          <a:xfrm>
            <a:off x="8610600" y="6356350"/>
            <a:ext cx="2743200" cy="4067175"/>
          </a:xfrm>
          <a:prstGeom prst="rect">
            <a:avLst/>
          </a:prstGeom>
          <a:noFill/>
          <a:ln w="9525">
            <a:noFill/>
            <a:miter lim="800000"/>
          </a:ln>
        </p:spPr>
        <p:txBody>
          <a:bodyPr anchor="ctr"/>
          <a:lstStyle/>
          <a:p>
            <a:pPr algn="r" eaLnBrk="0" hangingPunct="0"/>
            <a:fld id="{B5680988-C4B7-4A8B-92FF-7E1A267CF4F9}" type="slidenum">
              <a:rPr lang="zh-CN" altLang="en-US" sz="1200">
                <a:solidFill>
                  <a:srgbClr val="898989"/>
                </a:solidFill>
              </a:rPr>
            </a:fld>
            <a:endParaRPr lang="en-US" altLang="zh-CN" sz="1200">
              <a:solidFill>
                <a:srgbClr val="898989"/>
              </a:solidFill>
            </a:endParaRPr>
          </a:p>
        </p:txBody>
      </p:sp>
      <p:sp>
        <p:nvSpPr>
          <p:cNvPr id="3" name="圆角矩形 11"/>
          <p:cNvSpPr/>
          <p:nvPr/>
        </p:nvSpPr>
        <p:spPr>
          <a:xfrm>
            <a:off x="627063" y="1800225"/>
            <a:ext cx="10933112" cy="8191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8969" name="文本框 13"/>
          <p:cNvSpPr txBox="1">
            <a:spLocks noChangeArrowheads="1"/>
          </p:cNvSpPr>
          <p:nvPr/>
        </p:nvSpPr>
        <p:spPr bwMode="auto">
          <a:xfrm>
            <a:off x="528638" y="1851025"/>
            <a:ext cx="11004550" cy="701675"/>
          </a:xfrm>
          <a:prstGeom prst="rect">
            <a:avLst/>
          </a:prstGeom>
          <a:noFill/>
          <a:ln w="9525">
            <a:noFill/>
            <a:miter lim="800000"/>
          </a:ln>
        </p:spPr>
        <p:txBody>
          <a:bodyPr>
            <a:spAutoFit/>
          </a:bodyPr>
          <a:lstStyle/>
          <a:p>
            <a:pPr eaLnBrk="0" hangingPunct="0"/>
            <a:r>
              <a:rPr lang="zh-CN" altLang="en-US" sz="2000" b="1">
                <a:solidFill>
                  <a:schemeClr val="bg1"/>
                </a:solidFill>
                <a:ea typeface="黑体" panose="02010609060101010101" charset="-122"/>
                <a:sym typeface="+mn-ea"/>
              </a:rPr>
              <a:t>         学校党委、行政高度重视大学生思想政治教育，切实贯彻落实立德树人根本任务。聚焦思政课堂，关注课堂思政，全体校领导纷纷走进课堂听课。</a:t>
            </a:r>
            <a:endParaRPr lang="en-US" altLang="zh-CN" sz="2000" b="1">
              <a:solidFill>
                <a:schemeClr val="bg1"/>
              </a:solidFill>
              <a:ea typeface="黑体" panose="02010609060101010101" charset="-122"/>
              <a:sym typeface="+mn-ea"/>
            </a:endParaRPr>
          </a:p>
        </p:txBody>
      </p:sp>
      <p:sp>
        <p:nvSpPr>
          <p:cNvPr id="2" name="灯片编号占位符 1"/>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C3FE62B5-6BF8-47D2-B648-68DF30951C95}"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68971" name="TextBox 5"/>
          <p:cNvSpPr txBox="1">
            <a:spLocks noChangeArrowheads="1"/>
          </p:cNvSpPr>
          <p:nvPr>
            <p:custDataLst>
              <p:tags r:id="rId2"/>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1.2 </a:t>
            </a:r>
            <a:r>
              <a:rPr lang="zh-CN" altLang="en-US" sz="2800" b="1">
                <a:solidFill>
                  <a:srgbClr val="383838"/>
                </a:solidFill>
                <a:latin typeface="微软雅黑" panose="020B0503020204020204" pitchFamily="34" charset="-122"/>
                <a:ea typeface="微软雅黑" panose="020B0503020204020204" pitchFamily="34" charset="-122"/>
                <a:sym typeface="+mn-ea"/>
              </a:rPr>
              <a:t>质量建设历程</a:t>
            </a:r>
            <a:endPar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68972" name="Picture 93"/>
          <p:cNvPicPr preferRelativeResize="0">
            <a:picLocks noChangeAspect="1" noChangeArrowheads="1"/>
          </p:cNvPicPr>
          <p:nvPr/>
        </p:nvPicPr>
        <p:blipFill>
          <a:blip r:embed="rId3"/>
          <a:srcRect/>
          <a:stretch>
            <a:fillRect/>
          </a:stretch>
        </p:blipFill>
        <p:spPr bwMode="auto">
          <a:xfrm>
            <a:off x="8715375" y="2736850"/>
            <a:ext cx="2854325" cy="1900238"/>
          </a:xfrm>
          <a:prstGeom prst="rect">
            <a:avLst/>
          </a:prstGeom>
          <a:noFill/>
          <a:ln w="12700">
            <a:solidFill>
              <a:schemeClr val="bg2"/>
            </a:solidFill>
            <a:miter lim="800000"/>
            <a:headEnd/>
            <a:tailEnd/>
          </a:ln>
        </p:spPr>
      </p:pic>
      <p:pic>
        <p:nvPicPr>
          <p:cNvPr id="168973" name="Picture 91"/>
          <p:cNvPicPr preferRelativeResize="0">
            <a:picLocks noChangeAspect="1" noChangeArrowheads="1"/>
          </p:cNvPicPr>
          <p:nvPr/>
        </p:nvPicPr>
        <p:blipFill>
          <a:blip r:embed="rId4"/>
          <a:srcRect/>
          <a:stretch>
            <a:fillRect/>
          </a:stretch>
        </p:blipFill>
        <p:spPr bwMode="auto">
          <a:xfrm>
            <a:off x="474663" y="2744788"/>
            <a:ext cx="5035550" cy="3603625"/>
          </a:xfrm>
          <a:prstGeom prst="rect">
            <a:avLst/>
          </a:prstGeom>
          <a:solidFill>
            <a:schemeClr val="bg1"/>
          </a:solidFill>
          <a:ln w="12700">
            <a:solidFill>
              <a:schemeClr val="bg2"/>
            </a:solidFill>
            <a:miter lim="800000"/>
            <a:headEnd/>
            <a:tailEnd/>
          </a:ln>
        </p:spPr>
      </p:pic>
      <p:pic>
        <p:nvPicPr>
          <p:cNvPr id="168974" name="Picture 94"/>
          <p:cNvPicPr preferRelativeResize="0">
            <a:picLocks noChangeAspect="1" noChangeArrowheads="1"/>
          </p:cNvPicPr>
          <p:nvPr/>
        </p:nvPicPr>
        <p:blipFill>
          <a:blip r:embed="rId5"/>
          <a:srcRect/>
          <a:stretch>
            <a:fillRect/>
          </a:stretch>
        </p:blipFill>
        <p:spPr bwMode="auto">
          <a:xfrm>
            <a:off x="5689600" y="2740025"/>
            <a:ext cx="2828925" cy="1900238"/>
          </a:xfrm>
          <a:prstGeom prst="rect">
            <a:avLst/>
          </a:prstGeom>
          <a:noFill/>
          <a:ln w="12700">
            <a:solidFill>
              <a:schemeClr val="bg2"/>
            </a:solidFill>
            <a:miter lim="800000"/>
            <a:headEnd/>
            <a:tailEnd/>
          </a:ln>
        </p:spPr>
      </p:pic>
      <p:pic>
        <p:nvPicPr>
          <p:cNvPr id="168975" name="Picture 29"/>
          <p:cNvPicPr>
            <a:picLocks noChangeAspect="1" noChangeArrowheads="1"/>
          </p:cNvPicPr>
          <p:nvPr/>
        </p:nvPicPr>
        <p:blipFill>
          <a:blip r:embed="rId6"/>
          <a:srcRect/>
          <a:stretch>
            <a:fillRect/>
          </a:stretch>
        </p:blipFill>
        <p:spPr bwMode="auto">
          <a:xfrm>
            <a:off x="5692775" y="4718050"/>
            <a:ext cx="5886450" cy="1638300"/>
          </a:xfrm>
          <a:prstGeom prst="rect">
            <a:avLst/>
          </a:prstGeom>
          <a:noFill/>
          <a:ln w="12700">
            <a:solidFill>
              <a:schemeClr val="bg2"/>
            </a:solidFill>
            <a:miter lim="800000"/>
            <a:headEnd/>
            <a:tailEnd/>
          </a:ln>
        </p:spPr>
      </p:pic>
      <p:sp>
        <p:nvSpPr>
          <p:cNvPr id="168976" name="椭圆 3"/>
          <p:cNvSpPr>
            <a:spLocks noChangeArrowheads="1"/>
          </p:cNvSpPr>
          <p:nvPr>
            <p:custDataLst>
              <p:tags r:id="rId7"/>
            </p:custDataLst>
          </p:nvPr>
        </p:nvSpPr>
        <p:spPr bwMode="auto">
          <a:xfrm>
            <a:off x="11196638"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4" name="椭圆 2"/>
          <p:cNvSpPr/>
          <p:nvPr>
            <p:custDataLst>
              <p:tags r:id="rId8"/>
            </p:custDataLst>
          </p:nvPr>
        </p:nvSpPr>
        <p:spPr>
          <a:xfrm>
            <a:off x="10906125"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8978" name="椭圆 13"/>
          <p:cNvSpPr>
            <a:spLocks noChangeArrowheads="1"/>
          </p:cNvSpPr>
          <p:nvPr>
            <p:custDataLst>
              <p:tags r:id="rId9"/>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5" name="椭圆 14"/>
          <p:cNvSpPr/>
          <p:nvPr>
            <p:custDataLst>
              <p:tags r:id="rId10"/>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11"/>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2"/>
          <p:cNvSpPr/>
          <p:nvPr>
            <p:custDataLst>
              <p:tags r:id="rId12"/>
            </p:custDataLst>
          </p:nvPr>
        </p:nvSpPr>
        <p:spPr>
          <a:xfrm>
            <a:off x="11471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2"/>
          <p:cNvSpPr/>
          <p:nvPr>
            <p:custDataLst>
              <p:tags r:id="rId13"/>
            </p:custDataLst>
          </p:nvPr>
        </p:nvSpPr>
        <p:spPr>
          <a:xfrm>
            <a:off x="11725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4"/>
    </p:custData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97"/>
          <p:cNvPicPr preferRelativeResize="0">
            <a:picLocks noChangeAspect="1" noChangeArrowheads="1"/>
          </p:cNvPicPr>
          <p:nvPr/>
        </p:nvPicPr>
        <p:blipFill>
          <a:blip r:embed="rId1"/>
          <a:srcRect/>
          <a:stretch>
            <a:fillRect/>
          </a:stretch>
        </p:blipFill>
        <p:spPr bwMode="auto">
          <a:xfrm>
            <a:off x="7505700" y="2778125"/>
            <a:ext cx="4029075" cy="2382838"/>
          </a:xfrm>
          <a:prstGeom prst="rect">
            <a:avLst/>
          </a:prstGeom>
          <a:noFill/>
          <a:ln w="12700">
            <a:solidFill>
              <a:schemeClr val="bg2"/>
            </a:solidFill>
            <a:miter lim="800000"/>
            <a:headEnd/>
            <a:tailEnd/>
          </a:ln>
        </p:spPr>
      </p:pic>
      <p:pic>
        <p:nvPicPr>
          <p:cNvPr id="169986" name="Picture 102"/>
          <p:cNvPicPr>
            <a:picLocks noChangeAspect="1" noChangeArrowheads="1"/>
          </p:cNvPicPr>
          <p:nvPr/>
        </p:nvPicPr>
        <p:blipFill>
          <a:blip r:embed="rId2"/>
          <a:srcRect/>
          <a:stretch>
            <a:fillRect/>
          </a:stretch>
        </p:blipFill>
        <p:spPr bwMode="auto">
          <a:xfrm>
            <a:off x="5775325" y="4391025"/>
            <a:ext cx="4143375" cy="2365375"/>
          </a:xfrm>
          <a:prstGeom prst="rect">
            <a:avLst/>
          </a:prstGeom>
          <a:noFill/>
          <a:ln w="12700">
            <a:solidFill>
              <a:schemeClr val="bg2"/>
            </a:solidFill>
            <a:miter lim="800000"/>
            <a:headEnd/>
            <a:tailEnd/>
          </a:ln>
        </p:spPr>
      </p:pic>
      <p:sp>
        <p:nvSpPr>
          <p:cNvPr id="6" name="矩形 5"/>
          <p:cNvSpPr/>
          <p:nvPr>
            <p:custDataLst>
              <p:tags r:id="rId3"/>
            </p:custDataLst>
          </p:nvPr>
        </p:nvSpPr>
        <p:spPr>
          <a:xfrm>
            <a:off x="0" y="1017588"/>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69988" name="组合 1"/>
          <p:cNvGrpSpPr/>
          <p:nvPr/>
        </p:nvGrpSpPr>
        <p:grpSpPr bwMode="auto">
          <a:xfrm>
            <a:off x="0" y="274638"/>
            <a:ext cx="3568700" cy="536575"/>
            <a:chOff x="3534462" y="1206318"/>
            <a:chExt cx="6509442" cy="977929"/>
          </a:xfrm>
        </p:grpSpPr>
        <p:sp>
          <p:nvSpPr>
            <p:cNvPr id="107" name="矩形 106"/>
            <p:cNvSpPr/>
            <p:nvPr/>
          </p:nvSpPr>
          <p:spPr>
            <a:xfrm>
              <a:off x="5315293" y="1229464"/>
              <a:ext cx="4728611" cy="8593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69989" name="Rectangle 6"/>
          <p:cNvSpPr>
            <a:spLocks noChangeArrowheads="1"/>
          </p:cNvSpPr>
          <p:nvPr/>
        </p:nvSpPr>
        <p:spPr bwMode="auto">
          <a:xfrm>
            <a:off x="1404938" y="296863"/>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9990" name="Rectangle 6"/>
          <p:cNvSpPr>
            <a:spLocks noChangeArrowheads="1"/>
          </p:cNvSpPr>
          <p:nvPr/>
        </p:nvSpPr>
        <p:spPr bwMode="auto">
          <a:xfrm>
            <a:off x="160338" y="334963"/>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239838" y="762000"/>
            <a:ext cx="10945812"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9992"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algn="ctr" eaLnBrk="0" hangingPunct="0"/>
            <a:r>
              <a:rPr lang="zh-CN" altLang="en-US" sz="2800">
                <a:sym typeface="+mn-ea"/>
              </a:rPr>
              <a:t>【领导重视】</a:t>
            </a:r>
            <a:endParaRPr lang="zh-CN" altLang="en-US" sz="2800">
              <a:sym typeface="+mn-ea"/>
            </a:endParaRPr>
          </a:p>
        </p:txBody>
      </p:sp>
      <p:sp>
        <p:nvSpPr>
          <p:cNvPr id="169993" name="灯片编号占位符 3"/>
          <p:cNvSpPr txBox="1">
            <a:spLocks noGrp="1"/>
          </p:cNvSpPr>
          <p:nvPr/>
        </p:nvSpPr>
        <p:spPr bwMode="auto">
          <a:xfrm>
            <a:off x="8610600" y="6356350"/>
            <a:ext cx="2743200" cy="4067175"/>
          </a:xfrm>
          <a:prstGeom prst="rect">
            <a:avLst/>
          </a:prstGeom>
          <a:noFill/>
          <a:ln w="9525">
            <a:noFill/>
            <a:miter lim="800000"/>
          </a:ln>
        </p:spPr>
        <p:txBody>
          <a:bodyPr anchor="ctr"/>
          <a:lstStyle/>
          <a:p>
            <a:pPr algn="r" eaLnBrk="0" hangingPunct="0"/>
            <a:fld id="{1E3A1E71-0DD6-4FE4-9093-9A8CFFA4A8EF}" type="slidenum">
              <a:rPr lang="zh-CN" altLang="en-US" sz="1200">
                <a:solidFill>
                  <a:srgbClr val="898989"/>
                </a:solidFill>
              </a:rPr>
            </a:fld>
            <a:endParaRPr lang="en-US" altLang="zh-CN" sz="1200">
              <a:solidFill>
                <a:srgbClr val="898989"/>
              </a:solidFill>
            </a:endParaRPr>
          </a:p>
        </p:txBody>
      </p:sp>
      <p:sp>
        <p:nvSpPr>
          <p:cNvPr id="3" name="圆角矩形 11"/>
          <p:cNvSpPr/>
          <p:nvPr/>
        </p:nvSpPr>
        <p:spPr>
          <a:xfrm>
            <a:off x="627063" y="1800225"/>
            <a:ext cx="10933112" cy="8191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9995" name="文本框 13"/>
          <p:cNvSpPr txBox="1">
            <a:spLocks noChangeArrowheads="1"/>
          </p:cNvSpPr>
          <p:nvPr/>
        </p:nvSpPr>
        <p:spPr bwMode="auto">
          <a:xfrm>
            <a:off x="528638" y="1787525"/>
            <a:ext cx="11004550" cy="822325"/>
          </a:xfrm>
          <a:prstGeom prst="rect">
            <a:avLst/>
          </a:prstGeom>
          <a:noFill/>
          <a:ln w="9525">
            <a:noFill/>
            <a:miter lim="800000"/>
          </a:ln>
        </p:spPr>
        <p:txBody>
          <a:bodyPr>
            <a:spAutoFit/>
          </a:bodyPr>
          <a:lstStyle/>
          <a:p>
            <a:pPr eaLnBrk="0" hangingPunct="0"/>
            <a:r>
              <a:rPr lang="zh-CN" altLang="en-US" sz="2400" b="1">
                <a:solidFill>
                  <a:schemeClr val="bg1"/>
                </a:solidFill>
                <a:ea typeface="黑体" panose="02010609060101010101" charset="-122"/>
                <a:sym typeface="+mn-ea"/>
              </a:rPr>
              <a:t>          党委书记、校长等校级领导分别带队到江苏、广东、天津、上海等知名高职院校学习借鉴内涵建设和质量管理经验。</a:t>
            </a:r>
            <a:endParaRPr lang="en-US" altLang="zh-CN" sz="2400" b="1">
              <a:solidFill>
                <a:schemeClr val="bg1"/>
              </a:solidFill>
              <a:ea typeface="黑体" panose="02010609060101010101" charset="-122"/>
              <a:sym typeface="+mn-ea"/>
            </a:endParaRPr>
          </a:p>
        </p:txBody>
      </p:sp>
      <p:pic>
        <p:nvPicPr>
          <p:cNvPr id="169996" name="Picture 95"/>
          <p:cNvPicPr preferRelativeResize="0">
            <a:picLocks noChangeAspect="1" noChangeArrowheads="1"/>
          </p:cNvPicPr>
          <p:nvPr/>
        </p:nvPicPr>
        <p:blipFill>
          <a:blip r:embed="rId4"/>
          <a:srcRect/>
          <a:stretch>
            <a:fillRect/>
          </a:stretch>
        </p:blipFill>
        <p:spPr bwMode="auto">
          <a:xfrm>
            <a:off x="1997075" y="2740025"/>
            <a:ext cx="4540250" cy="2728913"/>
          </a:xfrm>
          <a:prstGeom prst="rect">
            <a:avLst/>
          </a:prstGeom>
          <a:noFill/>
          <a:ln w="12700">
            <a:solidFill>
              <a:schemeClr val="bg2"/>
            </a:solidFill>
            <a:miter lim="800000"/>
            <a:headEnd/>
            <a:tailEnd/>
          </a:ln>
        </p:spPr>
      </p:pic>
      <p:pic>
        <p:nvPicPr>
          <p:cNvPr id="169997" name="Picture 96"/>
          <p:cNvPicPr preferRelativeResize="0">
            <a:picLocks noChangeAspect="1" noChangeArrowheads="1"/>
          </p:cNvPicPr>
          <p:nvPr/>
        </p:nvPicPr>
        <p:blipFill>
          <a:blip r:embed="rId5"/>
          <a:srcRect/>
          <a:stretch>
            <a:fillRect/>
          </a:stretch>
        </p:blipFill>
        <p:spPr bwMode="auto">
          <a:xfrm>
            <a:off x="927100" y="4416425"/>
            <a:ext cx="4064000" cy="2339975"/>
          </a:xfrm>
          <a:prstGeom prst="rect">
            <a:avLst/>
          </a:prstGeom>
          <a:noFill/>
          <a:ln w="12700">
            <a:solidFill>
              <a:schemeClr val="bg2"/>
            </a:solidFill>
            <a:miter lim="800000"/>
            <a:headEnd/>
            <a:tailEnd/>
          </a:ln>
        </p:spPr>
      </p:pic>
      <p:sp>
        <p:nvSpPr>
          <p:cNvPr id="2" name="灯片编号占位符 1"/>
          <p:cNvSpPr txBox="1">
            <a:spLocks noGrp="1"/>
          </p:cNvSpPr>
          <p:nvPr/>
        </p:nvSpPr>
        <p:spPr>
          <a:xfrm>
            <a:off x="8623300" y="6492875"/>
            <a:ext cx="2743200" cy="365125"/>
          </a:xfrm>
          <a:prstGeom prst="rect">
            <a:avLst/>
          </a:prstGeom>
          <a:noFill/>
        </p:spPr>
        <p:txBody>
          <a:bodyPr anchor="ctr"/>
          <a:lstStyle/>
          <a:p>
            <a:pPr algn="r" fontAlgn="auto">
              <a:spcBef>
                <a:spcPts val="0"/>
              </a:spcBef>
              <a:spcAft>
                <a:spcPts val="0"/>
              </a:spcAft>
              <a:defRPr/>
            </a:pPr>
            <a:fld id="{1C08CAC6-645D-43BB-B689-09EB7D1E56E1}"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69999" name="TextBox 5"/>
          <p:cNvSpPr txBox="1">
            <a:spLocks noChangeArrowheads="1"/>
          </p:cNvSpPr>
          <p:nvPr>
            <p:custDataLst>
              <p:tags r:id="rId6"/>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1.2 </a:t>
            </a:r>
            <a:r>
              <a:rPr lang="zh-CN" altLang="en-US" sz="2800" b="1">
                <a:solidFill>
                  <a:srgbClr val="383838"/>
                </a:solidFill>
                <a:latin typeface="微软雅黑" panose="020B0503020204020204" pitchFamily="34" charset="-122"/>
                <a:ea typeface="微软雅黑" panose="020B0503020204020204" pitchFamily="34" charset="-122"/>
                <a:sym typeface="+mn-ea"/>
              </a:rPr>
              <a:t>质量建设历程</a:t>
            </a:r>
            <a:endPar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椭圆 3"/>
          <p:cNvSpPr/>
          <p:nvPr>
            <p:custDataLst>
              <p:tags r:id="rId7"/>
            </p:custDataLst>
          </p:nvPr>
        </p:nvSpPr>
        <p:spPr>
          <a:xfrm>
            <a:off x="1119663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2"/>
          <p:cNvSpPr/>
          <p:nvPr>
            <p:custDataLst>
              <p:tags r:id="rId8"/>
            </p:custDataLst>
          </p:nvPr>
        </p:nvSpPr>
        <p:spPr>
          <a:xfrm>
            <a:off x="10906125"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70002" name="椭圆 13"/>
          <p:cNvSpPr>
            <a:spLocks noChangeArrowheads="1"/>
          </p:cNvSpPr>
          <p:nvPr>
            <p:custDataLst>
              <p:tags r:id="rId9"/>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5" name="椭圆 14"/>
          <p:cNvSpPr/>
          <p:nvPr>
            <p:custDataLst>
              <p:tags r:id="rId10"/>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11"/>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70005" name="椭圆 2"/>
          <p:cNvSpPr>
            <a:spLocks noChangeArrowheads="1"/>
          </p:cNvSpPr>
          <p:nvPr>
            <p:custDataLst>
              <p:tags r:id="rId12"/>
            </p:custDataLst>
          </p:nvPr>
        </p:nvSpPr>
        <p:spPr bwMode="auto">
          <a:xfrm>
            <a:off x="11471275" y="965200"/>
            <a:ext cx="193675" cy="192088"/>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7" name="椭圆 2"/>
          <p:cNvSpPr/>
          <p:nvPr>
            <p:custDataLst>
              <p:tags r:id="rId13"/>
            </p:custDataLst>
          </p:nvPr>
        </p:nvSpPr>
        <p:spPr>
          <a:xfrm>
            <a:off x="11725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4"/>
    </p:custData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txBox="1">
            <a:spLocks noGrp="1"/>
          </p:cNvSpPr>
          <p:nvPr/>
        </p:nvSpPr>
        <p:spPr>
          <a:xfrm>
            <a:off x="8610600" y="6229350"/>
            <a:ext cx="2743200" cy="365125"/>
          </a:xfrm>
          <a:prstGeom prst="rect">
            <a:avLst/>
          </a:prstGeom>
          <a:noFill/>
        </p:spPr>
        <p:txBody>
          <a:bodyPr anchor="ctr"/>
          <a:lstStyle/>
          <a:p>
            <a:pPr algn="r" eaLnBrk="0" fontAlgn="auto" hangingPunct="0">
              <a:spcBef>
                <a:spcPts val="0"/>
              </a:spcBef>
              <a:spcAft>
                <a:spcPts val="0"/>
              </a:spcAft>
              <a:defRPr/>
            </a:pPr>
            <a:fld id="{D1985E72-07DA-4551-A7E7-8586479B6AFA}"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6" name="矩形 5"/>
          <p:cNvSpPr/>
          <p:nvPr>
            <p:custDataLst>
              <p:tags r:id="rId1"/>
            </p:custDataLst>
          </p:nvPr>
        </p:nvSpPr>
        <p:spPr>
          <a:xfrm>
            <a:off x="0" y="1017588"/>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71011" name="组合 1"/>
          <p:cNvGrpSpPr/>
          <p:nvPr/>
        </p:nvGrpSpPr>
        <p:grpSpPr bwMode="auto">
          <a:xfrm>
            <a:off x="0" y="274638"/>
            <a:ext cx="3568700" cy="536575"/>
            <a:chOff x="3534462" y="1206318"/>
            <a:chExt cx="6509442" cy="977929"/>
          </a:xfrm>
        </p:grpSpPr>
        <p:sp>
          <p:nvSpPr>
            <p:cNvPr id="107" name="矩形 106"/>
            <p:cNvSpPr/>
            <p:nvPr/>
          </p:nvSpPr>
          <p:spPr>
            <a:xfrm>
              <a:off x="5315293" y="1229464"/>
              <a:ext cx="4728611" cy="8593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71012" name="Rectangle 6"/>
          <p:cNvSpPr>
            <a:spLocks noChangeArrowheads="1"/>
          </p:cNvSpPr>
          <p:nvPr/>
        </p:nvSpPr>
        <p:spPr bwMode="auto">
          <a:xfrm>
            <a:off x="1404938" y="296863"/>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71013" name="Rectangle 6"/>
          <p:cNvSpPr>
            <a:spLocks noChangeArrowheads="1"/>
          </p:cNvSpPr>
          <p:nvPr/>
        </p:nvSpPr>
        <p:spPr bwMode="auto">
          <a:xfrm>
            <a:off x="160338" y="334963"/>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246188" y="762000"/>
            <a:ext cx="10945812"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71015"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algn="ctr" eaLnBrk="0" hangingPunct="0"/>
            <a:r>
              <a:rPr lang="zh-CN" altLang="en-US" sz="2800">
                <a:sym typeface="+mn-ea"/>
              </a:rPr>
              <a:t>【培训提升】</a:t>
            </a:r>
            <a:endParaRPr lang="zh-CN" altLang="en-US" sz="2800">
              <a:sym typeface="+mn-ea"/>
            </a:endParaRPr>
          </a:p>
        </p:txBody>
      </p:sp>
      <p:pic>
        <p:nvPicPr>
          <p:cNvPr id="171016" name="图片 4" descr="C:\Users\ylhx2\Desktop\学校图片\内部诊断.jpg内部诊断"/>
          <p:cNvPicPr>
            <a:picLocks noChangeAspect="1"/>
          </p:cNvPicPr>
          <p:nvPr>
            <p:custDataLst>
              <p:tags r:id="rId2"/>
            </p:custDataLst>
          </p:nvPr>
        </p:nvPicPr>
        <p:blipFill>
          <a:blip r:embed="rId3"/>
          <a:srcRect/>
          <a:stretch>
            <a:fillRect/>
          </a:stretch>
        </p:blipFill>
        <p:spPr bwMode="auto">
          <a:xfrm>
            <a:off x="863600" y="3008313"/>
            <a:ext cx="4886325" cy="3238500"/>
          </a:xfrm>
          <a:prstGeom prst="rect">
            <a:avLst/>
          </a:prstGeom>
          <a:noFill/>
          <a:ln w="9525">
            <a:solidFill>
              <a:srgbClr val="00B0F0"/>
            </a:solidFill>
            <a:miter lim="800000"/>
            <a:headEnd/>
            <a:tailEnd/>
          </a:ln>
        </p:spPr>
      </p:pic>
      <p:pic>
        <p:nvPicPr>
          <p:cNvPr id="171017" name="Picture 23"/>
          <p:cNvPicPr>
            <a:picLocks noChangeAspect="1" noChangeArrowheads="1"/>
          </p:cNvPicPr>
          <p:nvPr/>
        </p:nvPicPr>
        <p:blipFill>
          <a:blip r:embed="rId4"/>
          <a:srcRect/>
          <a:stretch>
            <a:fillRect/>
          </a:stretch>
        </p:blipFill>
        <p:spPr bwMode="auto">
          <a:xfrm>
            <a:off x="6426200" y="2995613"/>
            <a:ext cx="4987925" cy="3240087"/>
          </a:xfrm>
          <a:prstGeom prst="rect">
            <a:avLst/>
          </a:prstGeom>
          <a:noFill/>
          <a:ln w="9525">
            <a:solidFill>
              <a:srgbClr val="00B0F0"/>
            </a:solidFill>
            <a:miter lim="800000"/>
            <a:headEnd/>
            <a:tailEnd/>
          </a:ln>
        </p:spPr>
      </p:pic>
      <p:sp>
        <p:nvSpPr>
          <p:cNvPr id="2" name="圆角矩形 11"/>
          <p:cNvSpPr/>
          <p:nvPr/>
        </p:nvSpPr>
        <p:spPr>
          <a:xfrm>
            <a:off x="627063" y="1800225"/>
            <a:ext cx="10933112" cy="9715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71019" name="文本框 13"/>
          <p:cNvSpPr txBox="1">
            <a:spLocks noChangeArrowheads="1"/>
          </p:cNvSpPr>
          <p:nvPr/>
        </p:nvSpPr>
        <p:spPr bwMode="auto">
          <a:xfrm>
            <a:off x="617538" y="1876425"/>
            <a:ext cx="11004550" cy="822325"/>
          </a:xfrm>
          <a:prstGeom prst="rect">
            <a:avLst/>
          </a:prstGeom>
          <a:noFill/>
          <a:ln w="9525">
            <a:noFill/>
            <a:miter lim="800000"/>
          </a:ln>
        </p:spPr>
        <p:txBody>
          <a:bodyPr>
            <a:spAutoFit/>
          </a:bodyPr>
          <a:lstStyle/>
          <a:p>
            <a:pPr eaLnBrk="0" hangingPunct="0">
              <a:lnSpc>
                <a:spcPct val="120000"/>
              </a:lnSpc>
            </a:pPr>
            <a:r>
              <a:rPr lang="zh-CN" altLang="en-US" sz="2000" b="1">
                <a:solidFill>
                  <a:schemeClr val="bg1"/>
                </a:solidFill>
                <a:ea typeface="黑体" panose="02010609060101010101" charset="-122"/>
                <a:sym typeface="+mn-ea"/>
              </a:rPr>
              <a:t>         举办内部质量保证体系诊改专题培训、移动云教学大数据研讨暨教师信息化教学培训、蓝墨云班课教学诊改暨平台管理交流研讨、诊改复核准备工作培训等。</a:t>
            </a:r>
            <a:endParaRPr lang="zh-CN" altLang="en-US" sz="2000" b="1">
              <a:solidFill>
                <a:schemeClr val="bg1"/>
              </a:solidFill>
              <a:ea typeface="黑体" panose="02010609060101010101" charset="-122"/>
            </a:endParaRPr>
          </a:p>
        </p:txBody>
      </p:sp>
      <p:sp>
        <p:nvSpPr>
          <p:cNvPr id="171020" name="TextBox 5"/>
          <p:cNvSpPr txBox="1">
            <a:spLocks noChangeArrowheads="1"/>
          </p:cNvSpPr>
          <p:nvPr>
            <p:custDataLst>
              <p:tags r:id="rId5"/>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1.2 </a:t>
            </a:r>
            <a:r>
              <a:rPr lang="zh-CN" altLang="en-US" sz="2800" b="1">
                <a:solidFill>
                  <a:srgbClr val="383838"/>
                </a:solidFill>
                <a:latin typeface="微软雅黑" panose="020B0503020204020204" pitchFamily="34" charset="-122"/>
                <a:ea typeface="微软雅黑" panose="020B0503020204020204" pitchFamily="34" charset="-122"/>
                <a:sym typeface="+mn-ea"/>
              </a:rPr>
              <a:t>质量建设历程</a:t>
            </a:r>
            <a:endPar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椭圆 3"/>
          <p:cNvSpPr/>
          <p:nvPr>
            <p:custDataLst>
              <p:tags r:id="rId6"/>
            </p:custDataLst>
          </p:nvPr>
        </p:nvSpPr>
        <p:spPr>
          <a:xfrm>
            <a:off x="1119663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 name="椭圆 2"/>
          <p:cNvSpPr/>
          <p:nvPr>
            <p:custDataLst>
              <p:tags r:id="rId7"/>
            </p:custDataLst>
          </p:nvPr>
        </p:nvSpPr>
        <p:spPr>
          <a:xfrm>
            <a:off x="10906125"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71023" name="椭圆 13"/>
          <p:cNvSpPr>
            <a:spLocks noChangeArrowheads="1"/>
          </p:cNvSpPr>
          <p:nvPr>
            <p:custDataLst>
              <p:tags r:id="rId8"/>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5" name="椭圆 14"/>
          <p:cNvSpPr/>
          <p:nvPr>
            <p:custDataLst>
              <p:tags r:id="rId9"/>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10"/>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2"/>
          <p:cNvSpPr/>
          <p:nvPr>
            <p:custDataLst>
              <p:tags r:id="rId11"/>
            </p:custDataLst>
          </p:nvPr>
        </p:nvSpPr>
        <p:spPr>
          <a:xfrm>
            <a:off x="11471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71027" name="椭圆 2"/>
          <p:cNvSpPr>
            <a:spLocks noChangeArrowheads="1"/>
          </p:cNvSpPr>
          <p:nvPr>
            <p:custDataLst>
              <p:tags r:id="rId12"/>
            </p:custDataLst>
          </p:nvPr>
        </p:nvSpPr>
        <p:spPr bwMode="auto">
          <a:xfrm>
            <a:off x="11725275" y="965200"/>
            <a:ext cx="193675" cy="192088"/>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Tree>
    <p:custDataLst>
      <p:tags r:id="rId13"/>
    </p:custData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文本框 63"/>
          <p:cNvSpPr txBox="1">
            <a:spLocks noChangeArrowheads="1"/>
          </p:cNvSpPr>
          <p:nvPr>
            <p:custDataLst>
              <p:tags r:id="rId1"/>
            </p:custDataLst>
          </p:nvPr>
        </p:nvSpPr>
        <p:spPr bwMode="auto">
          <a:xfrm>
            <a:off x="9572625" y="4035425"/>
            <a:ext cx="1958975" cy="1851025"/>
          </a:xfrm>
          <a:prstGeom prst="rect">
            <a:avLst/>
          </a:prstGeom>
          <a:noFill/>
          <a:ln w="9525">
            <a:noFill/>
            <a:miter lim="800000"/>
          </a:ln>
        </p:spPr>
        <p:txBody>
          <a:bodyPr tIns="0"/>
          <a:lstStyle/>
          <a:p>
            <a:pPr defTabSz="457200" eaLnBrk="0" hangingPunct="0">
              <a:lnSpc>
                <a:spcPct val="120000"/>
              </a:lnSpc>
            </a:pPr>
            <a:r>
              <a:rPr kumimoji="1" lang="zh-CN" altLang="en-US" sz="1600" b="1">
                <a:solidFill>
                  <a:srgbClr val="595959"/>
                </a:solidFill>
                <a:latin typeface="黑体" panose="02010609060101010101" charset="-122"/>
                <a:ea typeface="黑体" panose="02010609060101010101" charset="-122"/>
                <a:sym typeface="+mn-ea"/>
              </a:rPr>
              <a:t>诊断与改进工作实施方案（化职院[2017]81号）</a:t>
            </a:r>
            <a:endParaRPr kumimoji="1" lang="zh-CN" altLang="en-US" sz="1600" b="1">
              <a:solidFill>
                <a:srgbClr val="595959"/>
              </a:solidFill>
              <a:latin typeface="黑体" panose="02010609060101010101" charset="-122"/>
              <a:ea typeface="黑体" panose="02010609060101010101" charset="-122"/>
              <a:sym typeface="+mn-ea"/>
            </a:endParaRPr>
          </a:p>
          <a:p>
            <a:pPr defTabSz="457200">
              <a:lnSpc>
                <a:spcPct val="120000"/>
              </a:lnSpc>
            </a:pPr>
            <a:endParaRPr kumimoji="1" lang="zh-CN" altLang="en-US" sz="1600" b="1">
              <a:solidFill>
                <a:srgbClr val="595959"/>
              </a:solidFill>
              <a:latin typeface="黑体" panose="02010609060101010101" charset="-122"/>
              <a:ea typeface="黑体" panose="02010609060101010101" charset="-122"/>
              <a:sym typeface="+mn-ea"/>
            </a:endParaRPr>
          </a:p>
          <a:p>
            <a:pPr defTabSz="457200" eaLnBrk="0" hangingPunct="0">
              <a:lnSpc>
                <a:spcPct val="120000"/>
              </a:lnSpc>
            </a:pPr>
            <a:endParaRPr kumimoji="1" lang="zh-CN" altLang="en-US" sz="1600" b="1">
              <a:solidFill>
                <a:srgbClr val="595959"/>
              </a:solidFill>
              <a:latin typeface="黑体" panose="02010609060101010101" charset="-122"/>
              <a:ea typeface="黑体" panose="02010609060101010101" charset="-122"/>
              <a:sym typeface="+mn-ea"/>
            </a:endParaRPr>
          </a:p>
          <a:p>
            <a:pPr defTabSz="457200" eaLnBrk="0" hangingPunct="0">
              <a:lnSpc>
                <a:spcPct val="120000"/>
              </a:lnSpc>
            </a:pPr>
            <a:endPar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endParaRPr>
          </a:p>
        </p:txBody>
      </p:sp>
      <p:cxnSp>
        <p:nvCxnSpPr>
          <p:cNvPr id="172034" name="Straight Connector 13"/>
          <p:cNvCxnSpPr>
            <a:cxnSpLocks noChangeShapeType="1"/>
          </p:cNvCxnSpPr>
          <p:nvPr>
            <p:custDataLst>
              <p:tags r:id="rId2"/>
            </p:custDataLst>
          </p:nvPr>
        </p:nvCxnSpPr>
        <p:spPr bwMode="auto">
          <a:xfrm>
            <a:off x="1166813" y="3594100"/>
            <a:ext cx="12700" cy="2130425"/>
          </a:xfrm>
          <a:prstGeom prst="line">
            <a:avLst/>
          </a:prstGeom>
          <a:noFill/>
          <a:ln w="38100" algn="ctr">
            <a:solidFill>
              <a:srgbClr val="359EFF"/>
            </a:solidFill>
            <a:miter lim="800000"/>
          </a:ln>
        </p:spPr>
      </p:cxnSp>
      <p:sp>
        <p:nvSpPr>
          <p:cNvPr id="172035" name="文本框 52"/>
          <p:cNvSpPr txBox="1">
            <a:spLocks noChangeArrowheads="1"/>
          </p:cNvSpPr>
          <p:nvPr>
            <p:custDataLst>
              <p:tags r:id="rId3"/>
            </p:custDataLst>
          </p:nvPr>
        </p:nvSpPr>
        <p:spPr bwMode="auto">
          <a:xfrm>
            <a:off x="1190625" y="3651250"/>
            <a:ext cx="1739900" cy="2079625"/>
          </a:xfrm>
          <a:prstGeom prst="rect">
            <a:avLst/>
          </a:prstGeom>
          <a:noFill/>
          <a:ln w="9525" algn="ctr">
            <a:noFill/>
            <a:miter lim="800000"/>
          </a:ln>
        </p:spPr>
        <p:txBody>
          <a:bodyPr tIns="0"/>
          <a:lstStyle/>
          <a:p>
            <a:pPr defTabSz="457200" eaLnBrk="0" hangingPunct="0">
              <a:lnSpc>
                <a:spcPct val="120000"/>
              </a:lnSpc>
            </a:pPr>
            <a:r>
              <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rPr>
              <a:t>《教育部办公厅关于建立职业院校教学工作诊断与改进制度的通知》</a:t>
            </a:r>
            <a:endPar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endParaRPr>
          </a:p>
        </p:txBody>
      </p:sp>
      <p:sp>
        <p:nvSpPr>
          <p:cNvPr id="172036" name="TextBox 11"/>
          <p:cNvSpPr txBox="1">
            <a:spLocks noChangeArrowheads="1"/>
          </p:cNvSpPr>
          <p:nvPr>
            <p:custDataLst>
              <p:tags r:id="rId4"/>
            </p:custDataLst>
          </p:nvPr>
        </p:nvSpPr>
        <p:spPr bwMode="auto">
          <a:xfrm>
            <a:off x="1139825" y="3006725"/>
            <a:ext cx="1651000" cy="307975"/>
          </a:xfrm>
          <a:prstGeom prst="rect">
            <a:avLst/>
          </a:prstGeom>
          <a:noFill/>
          <a:ln w="9525">
            <a:noFill/>
            <a:miter lim="800000"/>
          </a:ln>
        </p:spPr>
        <p:txBody>
          <a:bodyPr lIns="90000"/>
          <a:lstStyle/>
          <a:p>
            <a:pPr defTabSz="457200" eaLnBrk="0" hangingPunct="0"/>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2015</a:t>
            </a:r>
            <a:r>
              <a:rPr lang="zh-CN" alt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6</a:t>
            </a:r>
            <a:r>
              <a:rPr lang="zh-CN" alt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月</a:t>
            </a:r>
            <a:endParaRPr lang="zh-CN" alt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037" name="文本框 53"/>
          <p:cNvSpPr txBox="1">
            <a:spLocks noChangeArrowheads="1"/>
          </p:cNvSpPr>
          <p:nvPr>
            <p:custDataLst>
              <p:tags r:id="rId5"/>
            </p:custDataLst>
          </p:nvPr>
        </p:nvSpPr>
        <p:spPr bwMode="auto">
          <a:xfrm>
            <a:off x="1101725" y="3267075"/>
            <a:ext cx="1943100" cy="422275"/>
          </a:xfrm>
          <a:prstGeom prst="rect">
            <a:avLst/>
          </a:prstGeom>
          <a:noFill/>
          <a:ln w="9525">
            <a:noFill/>
            <a:miter lim="800000"/>
          </a:ln>
        </p:spPr>
        <p:txBody>
          <a:bodyPr>
            <a:spAutoFit/>
          </a:bodyPr>
          <a:lstStyle/>
          <a:p>
            <a:pPr defTabSz="457200" eaLnBrk="0" hangingPunct="0">
              <a:lnSpc>
                <a:spcPct val="120000"/>
              </a:lnSpc>
            </a:pPr>
            <a:r>
              <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rPr>
              <a:t>教育部办公厅发</a:t>
            </a:r>
            <a:endPar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72038" name="Straight Connector 19"/>
          <p:cNvCxnSpPr>
            <a:cxnSpLocks noChangeShapeType="1"/>
          </p:cNvCxnSpPr>
          <p:nvPr>
            <p:custDataLst>
              <p:tags r:id="rId6"/>
            </p:custDataLst>
          </p:nvPr>
        </p:nvCxnSpPr>
        <p:spPr bwMode="auto">
          <a:xfrm flipH="1">
            <a:off x="3086100" y="2387600"/>
            <a:ext cx="41275" cy="3336925"/>
          </a:xfrm>
          <a:prstGeom prst="line">
            <a:avLst/>
          </a:prstGeom>
          <a:noFill/>
          <a:ln w="38100" algn="ctr">
            <a:solidFill>
              <a:srgbClr val="359EFF"/>
            </a:solidFill>
            <a:miter lim="800000"/>
          </a:ln>
        </p:spPr>
      </p:cxnSp>
      <p:sp>
        <p:nvSpPr>
          <p:cNvPr id="172039" name="文本框 54"/>
          <p:cNvSpPr txBox="1">
            <a:spLocks noChangeArrowheads="1"/>
          </p:cNvSpPr>
          <p:nvPr>
            <p:custDataLst>
              <p:tags r:id="rId7"/>
            </p:custDataLst>
          </p:nvPr>
        </p:nvSpPr>
        <p:spPr bwMode="auto">
          <a:xfrm>
            <a:off x="3111500" y="2473325"/>
            <a:ext cx="1855788" cy="3278188"/>
          </a:xfrm>
          <a:prstGeom prst="rect">
            <a:avLst/>
          </a:prstGeom>
          <a:noFill/>
          <a:ln w="9525" algn="ctr">
            <a:noFill/>
            <a:miter lim="800000"/>
          </a:ln>
        </p:spPr>
        <p:txBody>
          <a:bodyPr tIns="0"/>
          <a:lstStyle/>
          <a:p>
            <a:pPr defTabSz="457200" eaLnBrk="0" hangingPunct="0">
              <a:lnSpc>
                <a:spcPct val="120000"/>
              </a:lnSpc>
            </a:pPr>
            <a:r>
              <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rPr>
              <a:t>《高等职业院校内部质量保证体系诊断与改进指导方案（试行）》</a:t>
            </a:r>
            <a:endPar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endParaRPr>
          </a:p>
          <a:p>
            <a:pPr defTabSz="457200" eaLnBrk="0" hangingPunct="0">
              <a:lnSpc>
                <a:spcPct val="120000"/>
              </a:lnSpc>
            </a:pPr>
            <a:endPar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endParaRPr>
          </a:p>
        </p:txBody>
      </p:sp>
      <p:sp>
        <p:nvSpPr>
          <p:cNvPr id="172040" name="TextBox 11"/>
          <p:cNvSpPr txBox="1">
            <a:spLocks noChangeArrowheads="1"/>
          </p:cNvSpPr>
          <p:nvPr>
            <p:custDataLst>
              <p:tags r:id="rId8"/>
            </p:custDataLst>
          </p:nvPr>
        </p:nvSpPr>
        <p:spPr bwMode="auto">
          <a:xfrm>
            <a:off x="3111500" y="1936750"/>
            <a:ext cx="2108200" cy="307975"/>
          </a:xfrm>
          <a:prstGeom prst="rect">
            <a:avLst/>
          </a:prstGeom>
          <a:noFill/>
          <a:ln w="9525" algn="ctr">
            <a:noFill/>
            <a:miter lim="800000"/>
          </a:ln>
        </p:spPr>
        <p:txBody>
          <a:bodyPr lIns="90000"/>
          <a:lstStyle/>
          <a:p>
            <a:pPr defTabSz="457200" eaLnBrk="0" hangingPunct="0"/>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2015</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12</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月</a:t>
            </a:r>
            <a:endPar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041" name="文本框 58"/>
          <p:cNvSpPr txBox="1">
            <a:spLocks noChangeArrowheads="1"/>
          </p:cNvSpPr>
          <p:nvPr>
            <p:custDataLst>
              <p:tags r:id="rId9"/>
            </p:custDataLst>
          </p:nvPr>
        </p:nvSpPr>
        <p:spPr bwMode="auto">
          <a:xfrm>
            <a:off x="3060700" y="2157413"/>
            <a:ext cx="2108200" cy="430212"/>
          </a:xfrm>
          <a:prstGeom prst="rect">
            <a:avLst/>
          </a:prstGeom>
          <a:noFill/>
          <a:ln w="9525">
            <a:noFill/>
            <a:miter lim="800000"/>
          </a:ln>
        </p:spPr>
        <p:txBody>
          <a:bodyPr/>
          <a:lstStyle/>
          <a:p>
            <a:pPr defTabSz="457200" eaLnBrk="0" hangingPunct="0">
              <a:lnSpc>
                <a:spcPct val="110000"/>
              </a:lnSpc>
            </a:pPr>
            <a:r>
              <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rPr>
              <a:t>教育部职成司发</a:t>
            </a:r>
            <a:endPar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72042" name="Straight Connector 26"/>
          <p:cNvCxnSpPr>
            <a:cxnSpLocks noChangeShapeType="1"/>
          </p:cNvCxnSpPr>
          <p:nvPr>
            <p:custDataLst>
              <p:tags r:id="rId10"/>
            </p:custDataLst>
          </p:nvPr>
        </p:nvCxnSpPr>
        <p:spPr bwMode="auto">
          <a:xfrm>
            <a:off x="5205413" y="3781425"/>
            <a:ext cx="38100" cy="1968500"/>
          </a:xfrm>
          <a:prstGeom prst="line">
            <a:avLst/>
          </a:prstGeom>
          <a:noFill/>
          <a:ln w="38100" algn="ctr">
            <a:solidFill>
              <a:srgbClr val="359EFF"/>
            </a:solidFill>
            <a:miter lim="800000"/>
          </a:ln>
        </p:spPr>
      </p:cxnSp>
      <p:sp>
        <p:nvSpPr>
          <p:cNvPr id="172043" name="TextBox 11"/>
          <p:cNvSpPr txBox="1">
            <a:spLocks noChangeArrowheads="1"/>
          </p:cNvSpPr>
          <p:nvPr>
            <p:custDataLst>
              <p:tags r:id="rId11"/>
            </p:custDataLst>
          </p:nvPr>
        </p:nvSpPr>
        <p:spPr bwMode="auto">
          <a:xfrm>
            <a:off x="5135563" y="3206750"/>
            <a:ext cx="2108200" cy="307975"/>
          </a:xfrm>
          <a:prstGeom prst="rect">
            <a:avLst/>
          </a:prstGeom>
          <a:noFill/>
          <a:ln w="9525" algn="ctr">
            <a:noFill/>
            <a:miter lim="800000"/>
          </a:ln>
        </p:spPr>
        <p:txBody>
          <a:bodyPr lIns="90000"/>
          <a:lstStyle/>
          <a:p>
            <a:pPr defTabSz="457200" eaLnBrk="0" hangingPunct="0"/>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2016</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6</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月</a:t>
            </a:r>
            <a:endPar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044" name="文本框 61"/>
          <p:cNvSpPr txBox="1">
            <a:spLocks noChangeArrowheads="1"/>
          </p:cNvSpPr>
          <p:nvPr>
            <p:custDataLst>
              <p:tags r:id="rId12"/>
            </p:custDataLst>
          </p:nvPr>
        </p:nvSpPr>
        <p:spPr bwMode="auto">
          <a:xfrm>
            <a:off x="5135563" y="3440113"/>
            <a:ext cx="2108200" cy="430212"/>
          </a:xfrm>
          <a:prstGeom prst="rect">
            <a:avLst/>
          </a:prstGeom>
          <a:noFill/>
          <a:ln w="9525">
            <a:noFill/>
            <a:miter lim="800000"/>
          </a:ln>
        </p:spPr>
        <p:txBody>
          <a:bodyPr/>
          <a:lstStyle/>
          <a:p>
            <a:pPr defTabSz="457200" eaLnBrk="0" hangingPunct="0">
              <a:lnSpc>
                <a:spcPct val="110000"/>
              </a:lnSpc>
            </a:pPr>
            <a:r>
              <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rPr>
              <a:t>湖南省教育厅发</a:t>
            </a:r>
            <a:endPar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045" name="文本框 63"/>
          <p:cNvSpPr txBox="1">
            <a:spLocks noChangeArrowheads="1"/>
          </p:cNvSpPr>
          <p:nvPr>
            <p:custDataLst>
              <p:tags r:id="rId13"/>
            </p:custDataLst>
          </p:nvPr>
        </p:nvSpPr>
        <p:spPr bwMode="auto">
          <a:xfrm>
            <a:off x="5254625" y="3844925"/>
            <a:ext cx="1984375" cy="1901825"/>
          </a:xfrm>
          <a:prstGeom prst="rect">
            <a:avLst/>
          </a:prstGeom>
          <a:noFill/>
          <a:ln w="9525" algn="ctr">
            <a:noFill/>
            <a:miter lim="800000"/>
          </a:ln>
        </p:spPr>
        <p:txBody>
          <a:bodyPr tIns="0"/>
          <a:lstStyle/>
          <a:p>
            <a:pPr defTabSz="457200" eaLnBrk="0" hangingPunct="0">
              <a:lnSpc>
                <a:spcPct val="120000"/>
              </a:lnSpc>
            </a:pPr>
            <a:r>
              <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rPr>
              <a:t>《湖南省高等职业院校内部质量保证体系诊断与改进工作实施方案》</a:t>
            </a:r>
            <a:endPar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endParaRPr>
          </a:p>
          <a:p>
            <a:pPr defTabSz="457200" eaLnBrk="0" hangingPunct="0">
              <a:lnSpc>
                <a:spcPct val="120000"/>
              </a:lnSpc>
            </a:pPr>
            <a:endPar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mn-ea"/>
            </a:endParaRPr>
          </a:p>
        </p:txBody>
      </p:sp>
      <p:sp>
        <p:nvSpPr>
          <p:cNvPr id="172046" name="TextBox 11"/>
          <p:cNvSpPr txBox="1">
            <a:spLocks noChangeArrowheads="1"/>
          </p:cNvSpPr>
          <p:nvPr>
            <p:custDataLst>
              <p:tags r:id="rId14"/>
            </p:custDataLst>
          </p:nvPr>
        </p:nvSpPr>
        <p:spPr bwMode="auto">
          <a:xfrm>
            <a:off x="7416800" y="1651000"/>
            <a:ext cx="2108200" cy="295275"/>
          </a:xfrm>
          <a:prstGeom prst="rect">
            <a:avLst/>
          </a:prstGeom>
          <a:noFill/>
          <a:ln w="9525" algn="ctr">
            <a:noFill/>
            <a:miter lim="800000"/>
          </a:ln>
        </p:spPr>
        <p:txBody>
          <a:bodyPr lIns="90000"/>
          <a:lstStyle/>
          <a:p>
            <a:pPr defTabSz="457200" eaLnBrk="0" hangingPunct="0"/>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2016</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11</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月</a:t>
            </a:r>
            <a:endPar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047" name="文本框 66"/>
          <p:cNvSpPr txBox="1">
            <a:spLocks noChangeArrowheads="1"/>
          </p:cNvSpPr>
          <p:nvPr>
            <p:custDataLst>
              <p:tags r:id="rId15"/>
            </p:custDataLst>
          </p:nvPr>
        </p:nvSpPr>
        <p:spPr bwMode="auto">
          <a:xfrm>
            <a:off x="7416800" y="1909763"/>
            <a:ext cx="2108200" cy="430212"/>
          </a:xfrm>
          <a:prstGeom prst="rect">
            <a:avLst/>
          </a:prstGeom>
          <a:noFill/>
          <a:ln w="9525">
            <a:noFill/>
            <a:miter lim="800000"/>
          </a:ln>
        </p:spPr>
        <p:txBody>
          <a:bodyPr/>
          <a:lstStyle/>
          <a:p>
            <a:pPr defTabSz="457200" eaLnBrk="0" hangingPunct="0">
              <a:lnSpc>
                <a:spcPct val="110000"/>
              </a:lnSpc>
            </a:pPr>
            <a:r>
              <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rPr>
              <a:t>试行诊改</a:t>
            </a:r>
            <a:endPar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048" name="文本框 67"/>
          <p:cNvSpPr txBox="1">
            <a:spLocks noChangeArrowheads="1"/>
          </p:cNvSpPr>
          <p:nvPr>
            <p:custDataLst>
              <p:tags r:id="rId16"/>
            </p:custDataLst>
          </p:nvPr>
        </p:nvSpPr>
        <p:spPr bwMode="auto">
          <a:xfrm>
            <a:off x="7435850" y="2276475"/>
            <a:ext cx="1854200" cy="3508375"/>
          </a:xfrm>
          <a:prstGeom prst="rect">
            <a:avLst/>
          </a:prstGeom>
          <a:noFill/>
          <a:ln w="9525">
            <a:noFill/>
            <a:miter lim="800000"/>
          </a:ln>
        </p:spPr>
        <p:txBody>
          <a:bodyPr tIns="0"/>
          <a:lstStyle/>
          <a:p>
            <a:pPr defTabSz="457200" eaLnBrk="0" hangingPunct="0">
              <a:lnSpc>
                <a:spcPct val="120000"/>
              </a:lnSpc>
            </a:pPr>
            <a:r>
              <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Arial" panose="020B0604020202020204" pitchFamily="34" charset="0"/>
              </a:rPr>
              <a:t>《2016-2017学年第一学期关于开展全校性期中工作诊断与改进的通知》</a:t>
            </a:r>
            <a:endParaRPr kumimoji="1" lang="zh-CN" altLang="en-US" sz="1600" b="1">
              <a:solidFill>
                <a:srgbClr val="595959"/>
              </a:solidFill>
              <a:latin typeface="黑体" panose="02010609060101010101" charset="-122"/>
              <a:ea typeface="黑体" panose="02010609060101010101" charset="-122"/>
              <a:cs typeface="微软雅黑" panose="020B0503020204020204" pitchFamily="34" charset="-122"/>
              <a:sym typeface="Arial" panose="020B0604020202020204" pitchFamily="34" charset="0"/>
            </a:endParaRPr>
          </a:p>
        </p:txBody>
      </p:sp>
      <p:sp>
        <p:nvSpPr>
          <p:cNvPr id="172049" name="TextBox 11"/>
          <p:cNvSpPr txBox="1">
            <a:spLocks noChangeArrowheads="1"/>
          </p:cNvSpPr>
          <p:nvPr>
            <p:custDataLst>
              <p:tags r:id="rId17"/>
            </p:custDataLst>
          </p:nvPr>
        </p:nvSpPr>
        <p:spPr bwMode="auto">
          <a:xfrm>
            <a:off x="9491663" y="3435350"/>
            <a:ext cx="2108200" cy="307975"/>
          </a:xfrm>
          <a:prstGeom prst="rect">
            <a:avLst/>
          </a:prstGeom>
          <a:noFill/>
          <a:ln w="9525" algn="ctr">
            <a:noFill/>
            <a:miter lim="800000"/>
          </a:ln>
        </p:spPr>
        <p:txBody>
          <a:bodyPr lIns="90000"/>
          <a:lstStyle/>
          <a:p>
            <a:pPr defTabSz="457200" eaLnBrk="0" hangingPunct="0"/>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2017</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11</a:t>
            </a:r>
            <a:r>
              <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rPr>
              <a:t>月</a:t>
            </a:r>
            <a:endParaRPr lang="en-US" sz="1600" b="1">
              <a:solidFill>
                <a:srgbClr val="00206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050" name="文本框 61"/>
          <p:cNvSpPr txBox="1">
            <a:spLocks noChangeArrowheads="1"/>
          </p:cNvSpPr>
          <p:nvPr>
            <p:custDataLst>
              <p:tags r:id="rId18"/>
            </p:custDataLst>
          </p:nvPr>
        </p:nvSpPr>
        <p:spPr bwMode="auto">
          <a:xfrm>
            <a:off x="9491663" y="3668713"/>
            <a:ext cx="2108200" cy="430212"/>
          </a:xfrm>
          <a:prstGeom prst="rect">
            <a:avLst/>
          </a:prstGeom>
          <a:noFill/>
          <a:ln w="9525">
            <a:noFill/>
            <a:miter lim="800000"/>
          </a:ln>
        </p:spPr>
        <p:txBody>
          <a:bodyPr/>
          <a:lstStyle/>
          <a:p>
            <a:pPr defTabSz="457200" eaLnBrk="0" hangingPunct="0">
              <a:lnSpc>
                <a:spcPct val="110000"/>
              </a:lnSpc>
            </a:pPr>
            <a:r>
              <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rPr>
              <a:t>湖南化工职院发</a:t>
            </a:r>
            <a:endParaRPr kumimoji="1" lang="zh-CN" altLang="en-US" sz="1800" b="1">
              <a:solidFill>
                <a:srgbClr val="359E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Rectangle 32"/>
          <p:cNvSpPr/>
          <p:nvPr>
            <p:custDataLst>
              <p:tags r:id="rId19"/>
            </p:custDataLst>
          </p:nvPr>
        </p:nvSpPr>
        <p:spPr>
          <a:xfrm>
            <a:off x="0" y="5724525"/>
            <a:ext cx="12192000" cy="304800"/>
          </a:xfrm>
          <a:prstGeom prst="rect">
            <a:avLst/>
          </a:prstGeom>
          <a:solidFill>
            <a:srgbClr val="359EFF"/>
          </a:solidFill>
          <a:ln w="6350" cap="flat" cmpd="sng" algn="ctr">
            <a:noFill/>
            <a:prstDash val="solid"/>
            <a:miter lim="800000"/>
          </a:ln>
          <a:effectLst/>
        </p:spPr>
        <p:txBody>
          <a:bodyPr anchor="ctr"/>
          <a:lstStyle/>
          <a:p>
            <a:pPr algn="ctr" defTabSz="457200" eaLnBrk="0" fontAlgn="auto" hangingPunct="0">
              <a:spcBef>
                <a:spcPts val="0"/>
              </a:spcBef>
              <a:spcAft>
                <a:spcPts val="0"/>
              </a:spcAft>
              <a:defRPr/>
            </a:pPr>
            <a:endParaRPr lang="en-US" sz="2000" spc="3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cxnSp>
        <p:nvCxnSpPr>
          <p:cNvPr id="167956" name="Straight Connector 34"/>
          <p:cNvCxnSpPr>
            <a:cxnSpLocks noChangeShapeType="1"/>
          </p:cNvCxnSpPr>
          <p:nvPr>
            <p:custDataLst>
              <p:tags r:id="rId20"/>
            </p:custDataLst>
          </p:nvPr>
        </p:nvCxnSpPr>
        <p:spPr bwMode="auto">
          <a:xfrm rot="5400000">
            <a:off x="3430588" y="5715000"/>
            <a:ext cx="0" cy="323850"/>
          </a:xfrm>
          <a:prstGeom prst="line">
            <a:avLst/>
          </a:prstGeom>
          <a:noFill/>
          <a:ln w="12700" algn="ctr">
            <a:solidFill>
              <a:srgbClr val="FFFFFF"/>
            </a:solidFill>
            <a:miter lim="800000"/>
            <a:headEnd type="triangle" w="med" len="med"/>
          </a:ln>
        </p:spPr>
      </p:cxnSp>
      <p:cxnSp>
        <p:nvCxnSpPr>
          <p:cNvPr id="167958" name="Straight Connector 37"/>
          <p:cNvCxnSpPr>
            <a:cxnSpLocks noChangeShapeType="1"/>
          </p:cNvCxnSpPr>
          <p:nvPr>
            <p:custDataLst>
              <p:tags r:id="rId21"/>
            </p:custDataLst>
          </p:nvPr>
        </p:nvCxnSpPr>
        <p:spPr bwMode="auto">
          <a:xfrm rot="5400000">
            <a:off x="5800725" y="5715000"/>
            <a:ext cx="0" cy="323850"/>
          </a:xfrm>
          <a:prstGeom prst="line">
            <a:avLst/>
          </a:prstGeom>
          <a:noFill/>
          <a:ln w="12700" algn="ctr">
            <a:solidFill>
              <a:srgbClr val="FFFFFF"/>
            </a:solidFill>
            <a:miter lim="800000"/>
            <a:headEnd type="triangle" w="med" len="med"/>
          </a:ln>
        </p:spPr>
      </p:cxnSp>
      <p:cxnSp>
        <p:nvCxnSpPr>
          <p:cNvPr id="167960" name="Straight Connector 40"/>
          <p:cNvCxnSpPr>
            <a:cxnSpLocks noChangeShapeType="1"/>
          </p:cNvCxnSpPr>
          <p:nvPr>
            <p:custDataLst>
              <p:tags r:id="rId22"/>
            </p:custDataLst>
          </p:nvPr>
        </p:nvCxnSpPr>
        <p:spPr bwMode="auto">
          <a:xfrm rot="5400000">
            <a:off x="8164513" y="5708650"/>
            <a:ext cx="0" cy="336550"/>
          </a:xfrm>
          <a:prstGeom prst="line">
            <a:avLst/>
          </a:prstGeom>
          <a:noFill/>
          <a:ln w="12700" algn="ctr">
            <a:solidFill>
              <a:srgbClr val="FFFFFF"/>
            </a:solidFill>
            <a:miter lim="800000"/>
            <a:headEnd type="triangle" w="med" len="med"/>
          </a:ln>
        </p:spPr>
      </p:cxnSp>
      <p:cxnSp>
        <p:nvCxnSpPr>
          <p:cNvPr id="167962" name="Straight Connector 43"/>
          <p:cNvCxnSpPr>
            <a:cxnSpLocks noChangeShapeType="1"/>
          </p:cNvCxnSpPr>
          <p:nvPr>
            <p:custDataLst>
              <p:tags r:id="rId23"/>
            </p:custDataLst>
          </p:nvPr>
        </p:nvCxnSpPr>
        <p:spPr bwMode="auto">
          <a:xfrm rot="5400000">
            <a:off x="10579894" y="5715794"/>
            <a:ext cx="0" cy="322262"/>
          </a:xfrm>
          <a:prstGeom prst="line">
            <a:avLst/>
          </a:prstGeom>
          <a:noFill/>
          <a:ln w="12700" algn="ctr">
            <a:solidFill>
              <a:srgbClr val="FFFFFF"/>
            </a:solidFill>
            <a:miter lim="800000"/>
            <a:headEnd type="triangle" w="med" len="med"/>
          </a:ln>
        </p:spPr>
      </p:cxnSp>
      <p:cxnSp>
        <p:nvCxnSpPr>
          <p:cNvPr id="172056" name="Straight Connector 31"/>
          <p:cNvCxnSpPr>
            <a:cxnSpLocks noChangeShapeType="1"/>
          </p:cNvCxnSpPr>
          <p:nvPr>
            <p:custDataLst>
              <p:tags r:id="rId24"/>
            </p:custDataLst>
          </p:nvPr>
        </p:nvCxnSpPr>
        <p:spPr bwMode="auto">
          <a:xfrm>
            <a:off x="7435850" y="2320925"/>
            <a:ext cx="38100" cy="3644900"/>
          </a:xfrm>
          <a:prstGeom prst="line">
            <a:avLst/>
          </a:prstGeom>
          <a:noFill/>
          <a:ln w="38100" algn="ctr">
            <a:solidFill>
              <a:srgbClr val="359EFF"/>
            </a:solidFill>
            <a:miter lim="800000"/>
          </a:ln>
        </p:spPr>
      </p:cxnSp>
      <p:sp>
        <p:nvSpPr>
          <p:cNvPr id="172057" name="任意多边形: 形状 48"/>
          <p:cNvSpPr/>
          <p:nvPr>
            <p:custDataLst>
              <p:tags r:id="rId25"/>
            </p:custDataLst>
          </p:nvPr>
        </p:nvSpPr>
        <p:spPr bwMode="auto">
          <a:xfrm>
            <a:off x="112713" y="5111750"/>
            <a:ext cx="592137" cy="609600"/>
          </a:xfrm>
          <a:custGeom>
            <a:avLst/>
            <a:gdLst>
              <a:gd name="T0" fmla="*/ 443104 w 592782"/>
              <a:gd name="T1" fmla="*/ 361950 h 609600"/>
              <a:gd name="T2" fmla="*/ 295763 w 592782"/>
              <a:gd name="T3" fmla="*/ 381000 h 609600"/>
              <a:gd name="T4" fmla="*/ 517857 w 592782"/>
              <a:gd name="T5" fmla="*/ 371475 h 609600"/>
              <a:gd name="T6" fmla="*/ 529503 w 592782"/>
              <a:gd name="T7" fmla="*/ 419100 h 609600"/>
              <a:gd name="T8" fmla="*/ 529503 w 592782"/>
              <a:gd name="T9" fmla="*/ 323850 h 609600"/>
              <a:gd name="T10" fmla="*/ 249718 w 592782"/>
              <a:gd name="T11" fmla="*/ 419100 h 609600"/>
              <a:gd name="T12" fmla="*/ 497260 w 592782"/>
              <a:gd name="T13" fmla="*/ 371475 h 609600"/>
              <a:gd name="T14" fmla="*/ 268138 w 592782"/>
              <a:gd name="T15" fmla="*/ 285750 h 609600"/>
              <a:gd name="T16" fmla="*/ 286556 w 592782"/>
              <a:gd name="T17" fmla="*/ 304800 h 609600"/>
              <a:gd name="T18" fmla="*/ 111585 w 592782"/>
              <a:gd name="T19" fmla="*/ 209550 h 609600"/>
              <a:gd name="T20" fmla="*/ 258929 w 592782"/>
              <a:gd name="T21" fmla="*/ 228600 h 609600"/>
              <a:gd name="T22" fmla="*/ 98861 w 592782"/>
              <a:gd name="T23" fmla="*/ 171450 h 609600"/>
              <a:gd name="T24" fmla="*/ 98861 w 592782"/>
              <a:gd name="T25" fmla="*/ 266700 h 609600"/>
              <a:gd name="T26" fmla="*/ 304973 w 592782"/>
              <a:gd name="T27" fmla="*/ 171450 h 609600"/>
              <a:gd name="T28" fmla="*/ 20591 w 592782"/>
              <a:gd name="T29" fmla="*/ 219075 h 609600"/>
              <a:gd name="T30" fmla="*/ 78268 w 592782"/>
              <a:gd name="T31" fmla="*/ 266700 h 609600"/>
              <a:gd name="T32" fmla="*/ 78268 w 592782"/>
              <a:gd name="T33" fmla="*/ 171450 h 609600"/>
              <a:gd name="T34" fmla="*/ 268138 w 592782"/>
              <a:gd name="T35" fmla="*/ 152400 h 609600"/>
              <a:gd name="T36" fmla="*/ 286556 w 592782"/>
              <a:gd name="T37" fmla="*/ 133350 h 609600"/>
              <a:gd name="T38" fmla="*/ 443104 w 592782"/>
              <a:gd name="T39" fmla="*/ 57150 h 609600"/>
              <a:gd name="T40" fmla="*/ 295763 w 592782"/>
              <a:gd name="T41" fmla="*/ 76200 h 609600"/>
              <a:gd name="T42" fmla="*/ 517857 w 592782"/>
              <a:gd name="T43" fmla="*/ 66675 h 609600"/>
              <a:gd name="T44" fmla="*/ 529503 w 592782"/>
              <a:gd name="T45" fmla="*/ 114300 h 609600"/>
              <a:gd name="T46" fmla="*/ 529503 w 592782"/>
              <a:gd name="T47" fmla="*/ 19050 h 609600"/>
              <a:gd name="T48" fmla="*/ 249718 w 592782"/>
              <a:gd name="T49" fmla="*/ 114300 h 609600"/>
              <a:gd name="T50" fmla="*/ 497260 w 592782"/>
              <a:gd name="T51" fmla="*/ 66675 h 609600"/>
              <a:gd name="T52" fmla="*/ 231300 w 592782"/>
              <a:gd name="T53" fmla="*/ 0 h 609600"/>
              <a:gd name="T54" fmla="*/ 573111 w 592782"/>
              <a:gd name="T55" fmla="*/ 66675 h 609600"/>
              <a:gd name="T56" fmla="*/ 304973 w 592782"/>
              <a:gd name="T57" fmla="*/ 133350 h 609600"/>
              <a:gd name="T58" fmla="*/ 323390 w 592782"/>
              <a:gd name="T59" fmla="*/ 152400 h 609600"/>
              <a:gd name="T60" fmla="*/ 304973 w 592782"/>
              <a:gd name="T61" fmla="*/ 285750 h 609600"/>
              <a:gd name="T62" fmla="*/ 540889 w 592782"/>
              <a:gd name="T63" fmla="*/ 304800 h 609600"/>
              <a:gd name="T64" fmla="*/ 540889 w 592782"/>
              <a:gd name="T65" fmla="*/ 438150 h 609600"/>
              <a:gd name="T66" fmla="*/ 304973 w 592782"/>
              <a:gd name="T67" fmla="*/ 609600 h 609600"/>
              <a:gd name="T68" fmla="*/ 286556 w 592782"/>
              <a:gd name="T69" fmla="*/ 438150 h 609600"/>
              <a:gd name="T70" fmla="*/ 268138 w 592782"/>
              <a:gd name="T71" fmla="*/ 609600 h 609600"/>
              <a:gd name="T72" fmla="*/ 249718 w 592782"/>
              <a:gd name="T73" fmla="*/ 438150 h 609600"/>
              <a:gd name="T74" fmla="*/ 231300 w 592782"/>
              <a:gd name="T75" fmla="*/ 304800 h 609600"/>
              <a:gd name="T76" fmla="*/ 249718 w 592782"/>
              <a:gd name="T77" fmla="*/ 285750 h 609600"/>
              <a:gd name="T78" fmla="*/ 0 w 592782"/>
              <a:gd name="T79" fmla="*/ 219075 h 609600"/>
              <a:gd name="T80" fmla="*/ 249718 w 592782"/>
              <a:gd name="T81" fmla="*/ 152400 h 609600"/>
              <a:gd name="T82" fmla="*/ 231300 w 592782"/>
              <a:gd name="T83" fmla="*/ 133350 h 609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2782"/>
              <a:gd name="T127" fmla="*/ 0 h 609600"/>
              <a:gd name="T128" fmla="*/ 592782 w 592782"/>
              <a:gd name="T129" fmla="*/ 609600 h 6096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2782" h="609600">
                <a:moveTo>
                  <a:pt x="305916" y="361950"/>
                </a:moveTo>
                <a:lnTo>
                  <a:pt x="458316" y="361950"/>
                </a:lnTo>
                <a:lnTo>
                  <a:pt x="458316" y="381000"/>
                </a:lnTo>
                <a:lnTo>
                  <a:pt x="305916" y="381000"/>
                </a:lnTo>
                <a:close/>
                <a:moveTo>
                  <a:pt x="511827" y="323850"/>
                </a:moveTo>
                <a:lnTo>
                  <a:pt x="535632" y="371475"/>
                </a:lnTo>
                <a:lnTo>
                  <a:pt x="511827" y="419100"/>
                </a:lnTo>
                <a:lnTo>
                  <a:pt x="547678" y="419100"/>
                </a:lnTo>
                <a:lnTo>
                  <a:pt x="571481" y="371475"/>
                </a:lnTo>
                <a:lnTo>
                  <a:pt x="547678" y="323850"/>
                </a:lnTo>
                <a:close/>
                <a:moveTo>
                  <a:pt x="258291" y="323850"/>
                </a:moveTo>
                <a:lnTo>
                  <a:pt x="258291" y="419100"/>
                </a:lnTo>
                <a:lnTo>
                  <a:pt x="490527" y="419100"/>
                </a:lnTo>
                <a:lnTo>
                  <a:pt x="514331" y="371475"/>
                </a:lnTo>
                <a:lnTo>
                  <a:pt x="490527" y="323850"/>
                </a:lnTo>
                <a:close/>
                <a:moveTo>
                  <a:pt x="277341" y="285750"/>
                </a:moveTo>
                <a:lnTo>
                  <a:pt x="277341" y="304800"/>
                </a:lnTo>
                <a:lnTo>
                  <a:pt x="296391" y="304800"/>
                </a:lnTo>
                <a:lnTo>
                  <a:pt x="296391" y="285750"/>
                </a:lnTo>
                <a:close/>
                <a:moveTo>
                  <a:pt x="115416" y="209550"/>
                </a:moveTo>
                <a:lnTo>
                  <a:pt x="267816" y="209550"/>
                </a:lnTo>
                <a:lnTo>
                  <a:pt x="267816" y="228600"/>
                </a:lnTo>
                <a:lnTo>
                  <a:pt x="115416" y="228600"/>
                </a:lnTo>
                <a:close/>
                <a:moveTo>
                  <a:pt x="102255" y="171450"/>
                </a:moveTo>
                <a:lnTo>
                  <a:pt x="78451" y="219075"/>
                </a:lnTo>
                <a:lnTo>
                  <a:pt x="102255" y="266700"/>
                </a:lnTo>
                <a:lnTo>
                  <a:pt x="315441" y="266700"/>
                </a:lnTo>
                <a:lnTo>
                  <a:pt x="315441" y="171450"/>
                </a:lnTo>
                <a:close/>
                <a:moveTo>
                  <a:pt x="45104" y="171450"/>
                </a:moveTo>
                <a:lnTo>
                  <a:pt x="21301" y="219075"/>
                </a:lnTo>
                <a:lnTo>
                  <a:pt x="45104" y="266700"/>
                </a:lnTo>
                <a:lnTo>
                  <a:pt x="80955" y="266700"/>
                </a:lnTo>
                <a:lnTo>
                  <a:pt x="57150" y="219075"/>
                </a:lnTo>
                <a:lnTo>
                  <a:pt x="80955" y="171450"/>
                </a:lnTo>
                <a:close/>
                <a:moveTo>
                  <a:pt x="277341" y="133350"/>
                </a:moveTo>
                <a:lnTo>
                  <a:pt x="277341" y="152400"/>
                </a:lnTo>
                <a:lnTo>
                  <a:pt x="296391" y="152400"/>
                </a:lnTo>
                <a:lnTo>
                  <a:pt x="296391" y="133350"/>
                </a:lnTo>
                <a:close/>
                <a:moveTo>
                  <a:pt x="305916" y="57150"/>
                </a:moveTo>
                <a:lnTo>
                  <a:pt x="458316" y="57150"/>
                </a:lnTo>
                <a:lnTo>
                  <a:pt x="458316" y="76200"/>
                </a:lnTo>
                <a:lnTo>
                  <a:pt x="305916" y="76200"/>
                </a:lnTo>
                <a:close/>
                <a:moveTo>
                  <a:pt x="511827" y="19050"/>
                </a:moveTo>
                <a:lnTo>
                  <a:pt x="535632" y="66675"/>
                </a:lnTo>
                <a:lnTo>
                  <a:pt x="511827" y="114300"/>
                </a:lnTo>
                <a:lnTo>
                  <a:pt x="547678" y="114300"/>
                </a:lnTo>
                <a:lnTo>
                  <a:pt x="571481" y="66675"/>
                </a:lnTo>
                <a:lnTo>
                  <a:pt x="547678" y="19050"/>
                </a:lnTo>
                <a:close/>
                <a:moveTo>
                  <a:pt x="258291" y="19050"/>
                </a:moveTo>
                <a:lnTo>
                  <a:pt x="258291" y="114300"/>
                </a:lnTo>
                <a:lnTo>
                  <a:pt x="490527" y="114300"/>
                </a:lnTo>
                <a:lnTo>
                  <a:pt x="514331" y="66675"/>
                </a:lnTo>
                <a:lnTo>
                  <a:pt x="490527" y="19050"/>
                </a:lnTo>
                <a:close/>
                <a:moveTo>
                  <a:pt x="239241" y="0"/>
                </a:moveTo>
                <a:lnTo>
                  <a:pt x="559454" y="0"/>
                </a:lnTo>
                <a:lnTo>
                  <a:pt x="592782" y="66675"/>
                </a:lnTo>
                <a:lnTo>
                  <a:pt x="559454" y="133350"/>
                </a:lnTo>
                <a:lnTo>
                  <a:pt x="315441" y="133350"/>
                </a:lnTo>
                <a:lnTo>
                  <a:pt x="315441" y="152400"/>
                </a:lnTo>
                <a:lnTo>
                  <a:pt x="334491" y="152400"/>
                </a:lnTo>
                <a:lnTo>
                  <a:pt x="334491" y="285750"/>
                </a:lnTo>
                <a:lnTo>
                  <a:pt x="315441" y="285750"/>
                </a:lnTo>
                <a:lnTo>
                  <a:pt x="315441" y="304800"/>
                </a:lnTo>
                <a:lnTo>
                  <a:pt x="559454" y="304800"/>
                </a:lnTo>
                <a:lnTo>
                  <a:pt x="592782" y="371475"/>
                </a:lnTo>
                <a:lnTo>
                  <a:pt x="559454" y="438150"/>
                </a:lnTo>
                <a:lnTo>
                  <a:pt x="315441" y="438150"/>
                </a:lnTo>
                <a:lnTo>
                  <a:pt x="315441" y="609600"/>
                </a:lnTo>
                <a:lnTo>
                  <a:pt x="296391" y="609600"/>
                </a:lnTo>
                <a:lnTo>
                  <a:pt x="296391" y="438150"/>
                </a:lnTo>
                <a:lnTo>
                  <a:pt x="277341" y="438150"/>
                </a:lnTo>
                <a:lnTo>
                  <a:pt x="277341" y="609600"/>
                </a:lnTo>
                <a:lnTo>
                  <a:pt x="258291" y="609600"/>
                </a:lnTo>
                <a:lnTo>
                  <a:pt x="258291" y="438150"/>
                </a:lnTo>
                <a:lnTo>
                  <a:pt x="239241" y="438150"/>
                </a:lnTo>
                <a:lnTo>
                  <a:pt x="239241" y="304800"/>
                </a:lnTo>
                <a:lnTo>
                  <a:pt x="258291" y="304800"/>
                </a:lnTo>
                <a:lnTo>
                  <a:pt x="258291" y="285750"/>
                </a:lnTo>
                <a:lnTo>
                  <a:pt x="33328" y="285750"/>
                </a:lnTo>
                <a:lnTo>
                  <a:pt x="0" y="219075"/>
                </a:lnTo>
                <a:lnTo>
                  <a:pt x="33328" y="152400"/>
                </a:lnTo>
                <a:lnTo>
                  <a:pt x="258291" y="152400"/>
                </a:lnTo>
                <a:lnTo>
                  <a:pt x="258291" y="133350"/>
                </a:lnTo>
                <a:lnTo>
                  <a:pt x="239241" y="133350"/>
                </a:lnTo>
                <a:close/>
              </a:path>
            </a:pathLst>
          </a:custGeom>
          <a:solidFill>
            <a:srgbClr val="222222"/>
          </a:solidFill>
          <a:ln w="9525" cap="flat">
            <a:noFill/>
            <a:prstDash val="solid"/>
            <a:miter lim="800000"/>
          </a:ln>
        </p:spPr>
        <p:txBody>
          <a:bodyPr anchor="ctr"/>
          <a:lstStyle/>
          <a:p>
            <a:endParaRPr lang="zh-CN" altLang="en-US"/>
          </a:p>
        </p:txBody>
      </p:sp>
      <p:sp>
        <p:nvSpPr>
          <p:cNvPr id="172058" name="任意多边形: 形状 56"/>
          <p:cNvSpPr/>
          <p:nvPr>
            <p:custDataLst>
              <p:tags r:id="rId26"/>
            </p:custDataLst>
          </p:nvPr>
        </p:nvSpPr>
        <p:spPr bwMode="auto">
          <a:xfrm>
            <a:off x="11476038" y="5116513"/>
            <a:ext cx="609600" cy="609600"/>
          </a:xfrm>
          <a:custGeom>
            <a:avLst/>
            <a:gdLst>
              <a:gd name="T0" fmla="*/ 114903 w 609424"/>
              <a:gd name="T1" fmla="*/ 438302 h 609600"/>
              <a:gd name="T2" fmla="*/ 114903 w 609424"/>
              <a:gd name="T3" fmla="*/ 457352 h 609600"/>
              <a:gd name="T4" fmla="*/ 95682 w 609424"/>
              <a:gd name="T5" fmla="*/ 457352 h 609600"/>
              <a:gd name="T6" fmla="*/ 95682 w 609424"/>
              <a:gd name="T7" fmla="*/ 438302 h 609600"/>
              <a:gd name="T8" fmla="*/ 306966 w 609424"/>
              <a:gd name="T9" fmla="*/ 491653 h 609600"/>
              <a:gd name="T10" fmla="*/ 400897 w 609424"/>
              <a:gd name="T11" fmla="*/ 491654 h 609600"/>
              <a:gd name="T12" fmla="*/ 584128 w 609424"/>
              <a:gd name="T13" fmla="*/ 381000 h 609600"/>
              <a:gd name="T14" fmla="*/ 545685 w 609424"/>
              <a:gd name="T15" fmla="*/ 323850 h 609600"/>
              <a:gd name="T16" fmla="*/ 555296 w 609424"/>
              <a:gd name="T17" fmla="*/ 342900 h 609600"/>
              <a:gd name="T18" fmla="*/ 574521 w 609424"/>
              <a:gd name="T19" fmla="*/ 285750 h 609600"/>
              <a:gd name="T20" fmla="*/ 603350 w 609424"/>
              <a:gd name="T21" fmla="*/ 323850 h 609600"/>
              <a:gd name="T22" fmla="*/ 584128 w 609424"/>
              <a:gd name="T23" fmla="*/ 342900 h 609600"/>
              <a:gd name="T24" fmla="*/ 574521 w 609424"/>
              <a:gd name="T25" fmla="*/ 400050 h 609600"/>
              <a:gd name="T26" fmla="*/ 555296 w 609424"/>
              <a:gd name="T27" fmla="*/ 400050 h 609600"/>
              <a:gd name="T28" fmla="*/ 555296 w 609424"/>
              <a:gd name="T29" fmla="*/ 381000 h 609600"/>
              <a:gd name="T30" fmla="*/ 516851 w 609424"/>
              <a:gd name="T31" fmla="*/ 333375 h 609600"/>
              <a:gd name="T32" fmla="*/ 441663 w 609424"/>
              <a:gd name="T33" fmla="*/ 266700 h 609600"/>
              <a:gd name="T34" fmla="*/ 479960 w 609424"/>
              <a:gd name="T35" fmla="*/ 285902 h 609600"/>
              <a:gd name="T36" fmla="*/ 460886 w 609424"/>
              <a:gd name="T37" fmla="*/ 324002 h 609600"/>
              <a:gd name="T38" fmla="*/ 422146 w 609424"/>
              <a:gd name="T39" fmla="*/ 304952 h 609600"/>
              <a:gd name="T40" fmla="*/ 103863 w 609424"/>
              <a:gd name="T41" fmla="*/ 251138 h 609600"/>
              <a:gd name="T42" fmla="*/ 110222 w 609424"/>
              <a:gd name="T43" fmla="*/ 267909 h 609600"/>
              <a:gd name="T44" fmla="*/ 323850 w 609424"/>
              <a:gd name="T45" fmla="*/ 249315 h 609600"/>
              <a:gd name="T46" fmla="*/ 452976 w 609424"/>
              <a:gd name="T47" fmla="*/ 86748 h 609600"/>
              <a:gd name="T48" fmla="*/ 276851 w 609424"/>
              <a:gd name="T49" fmla="*/ 235867 h 609600"/>
              <a:gd name="T50" fmla="*/ 480794 w 609424"/>
              <a:gd name="T51" fmla="*/ 158883 h 609600"/>
              <a:gd name="T52" fmla="*/ 105435 w 609424"/>
              <a:gd name="T53" fmla="*/ 95250 h 609600"/>
              <a:gd name="T54" fmla="*/ 66994 w 609424"/>
              <a:gd name="T55" fmla="*/ 38100 h 609600"/>
              <a:gd name="T56" fmla="*/ 76612 w 609424"/>
              <a:gd name="T57" fmla="*/ 57150 h 609600"/>
              <a:gd name="T58" fmla="*/ 461984 w 609424"/>
              <a:gd name="T59" fmla="*/ 56759 h 609600"/>
              <a:gd name="T60" fmla="*/ 505622 w 609424"/>
              <a:gd name="T61" fmla="*/ 169899 h 609600"/>
              <a:gd name="T62" fmla="*/ 555455 w 609424"/>
              <a:gd name="T63" fmla="*/ 995 h 609600"/>
              <a:gd name="T64" fmla="*/ 487660 w 609424"/>
              <a:gd name="T65" fmla="*/ 176679 h 609600"/>
              <a:gd name="T66" fmla="*/ 326191 w 609424"/>
              <a:gd name="T67" fmla="*/ 329412 h 609600"/>
              <a:gd name="T68" fmla="*/ 461037 w 609424"/>
              <a:gd name="T69" fmla="*/ 609600 h 609600"/>
              <a:gd name="T70" fmla="*/ 326191 w 609424"/>
              <a:gd name="T71" fmla="*/ 510703 h 609600"/>
              <a:gd name="T72" fmla="*/ 306966 w 609424"/>
              <a:gd name="T73" fmla="*/ 510703 h 609600"/>
              <a:gd name="T74" fmla="*/ 172421 w 609424"/>
              <a:gd name="T75" fmla="*/ 609600 h 609600"/>
              <a:gd name="T76" fmla="*/ 306966 w 609424"/>
              <a:gd name="T77" fmla="*/ 329422 h 609600"/>
              <a:gd name="T78" fmla="*/ 128432 w 609424"/>
              <a:gd name="T79" fmla="*/ 312279 h 609600"/>
              <a:gd name="T80" fmla="*/ 0 w 609424"/>
              <a:gd name="T81" fmla="*/ 268765 h 609600"/>
              <a:gd name="T82" fmla="*/ 446113 w 609424"/>
              <a:gd name="T83" fmla="*/ 68951 h 609600"/>
              <a:gd name="T84" fmla="*/ 95838 w 609424"/>
              <a:gd name="T85" fmla="*/ 0 h 609600"/>
              <a:gd name="T86" fmla="*/ 124671 w 609424"/>
              <a:gd name="T87" fmla="*/ 38100 h 609600"/>
              <a:gd name="T88" fmla="*/ 105435 w 609424"/>
              <a:gd name="T89" fmla="*/ 57150 h 609600"/>
              <a:gd name="T90" fmla="*/ 95838 w 609424"/>
              <a:gd name="T91" fmla="*/ 114300 h 609600"/>
              <a:gd name="T92" fmla="*/ 76612 w 609424"/>
              <a:gd name="T93" fmla="*/ 114300 h 609600"/>
              <a:gd name="T94" fmla="*/ 76612 w 609424"/>
              <a:gd name="T95" fmla="*/ 95250 h 609600"/>
              <a:gd name="T96" fmla="*/ 38171 w 609424"/>
              <a:gd name="T97" fmla="*/ 47625 h 609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9424"/>
              <a:gd name="T148" fmla="*/ 0 h 609600"/>
              <a:gd name="T149" fmla="*/ 609424 w 609424"/>
              <a:gd name="T150" fmla="*/ 609600 h 6096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9424" h="609600">
                <a:moveTo>
                  <a:pt x="94830" y="419100"/>
                </a:moveTo>
                <a:lnTo>
                  <a:pt x="113880" y="419100"/>
                </a:lnTo>
                <a:lnTo>
                  <a:pt x="113880" y="438302"/>
                </a:lnTo>
                <a:lnTo>
                  <a:pt x="132787" y="438302"/>
                </a:lnTo>
                <a:lnTo>
                  <a:pt x="132787" y="457352"/>
                </a:lnTo>
                <a:lnTo>
                  <a:pt x="113880" y="457352"/>
                </a:lnTo>
                <a:lnTo>
                  <a:pt x="113880" y="476402"/>
                </a:lnTo>
                <a:lnTo>
                  <a:pt x="94830" y="476402"/>
                </a:lnTo>
                <a:lnTo>
                  <a:pt x="94830" y="457352"/>
                </a:lnTo>
                <a:lnTo>
                  <a:pt x="75485" y="457352"/>
                </a:lnTo>
                <a:lnTo>
                  <a:pt x="75485" y="438302"/>
                </a:lnTo>
                <a:lnTo>
                  <a:pt x="94830" y="438302"/>
                </a:lnTo>
                <a:close/>
                <a:moveTo>
                  <a:pt x="304233" y="366824"/>
                </a:moveTo>
                <a:lnTo>
                  <a:pt x="230366" y="491654"/>
                </a:lnTo>
                <a:lnTo>
                  <a:pt x="304233" y="491653"/>
                </a:lnTo>
                <a:close/>
                <a:moveTo>
                  <a:pt x="323283" y="366770"/>
                </a:moveTo>
                <a:lnTo>
                  <a:pt x="323283" y="491654"/>
                </a:lnTo>
                <a:lnTo>
                  <a:pt x="397325" y="491654"/>
                </a:lnTo>
                <a:close/>
                <a:moveTo>
                  <a:pt x="569398" y="361950"/>
                </a:moveTo>
                <a:lnTo>
                  <a:pt x="569398" y="381000"/>
                </a:lnTo>
                <a:lnTo>
                  <a:pt x="578923" y="381000"/>
                </a:lnTo>
                <a:cubicBezTo>
                  <a:pt x="584183" y="381000"/>
                  <a:pt x="588448" y="376735"/>
                  <a:pt x="588448" y="371475"/>
                </a:cubicBezTo>
                <a:cubicBezTo>
                  <a:pt x="588448" y="366215"/>
                  <a:pt x="584183" y="361950"/>
                  <a:pt x="578923" y="361950"/>
                </a:cubicBezTo>
                <a:close/>
                <a:moveTo>
                  <a:pt x="540823" y="323850"/>
                </a:moveTo>
                <a:cubicBezTo>
                  <a:pt x="535563" y="323850"/>
                  <a:pt x="531298" y="328115"/>
                  <a:pt x="531298" y="333375"/>
                </a:cubicBezTo>
                <a:cubicBezTo>
                  <a:pt x="531298" y="338635"/>
                  <a:pt x="535563" y="342900"/>
                  <a:pt x="540823" y="342900"/>
                </a:cubicBezTo>
                <a:lnTo>
                  <a:pt x="550348" y="342900"/>
                </a:lnTo>
                <a:lnTo>
                  <a:pt x="550348" y="323850"/>
                </a:lnTo>
                <a:close/>
                <a:moveTo>
                  <a:pt x="550348" y="285750"/>
                </a:moveTo>
                <a:lnTo>
                  <a:pt x="569398" y="285750"/>
                </a:lnTo>
                <a:lnTo>
                  <a:pt x="569398" y="304800"/>
                </a:lnTo>
                <a:lnTo>
                  <a:pt x="597973" y="304800"/>
                </a:lnTo>
                <a:lnTo>
                  <a:pt x="597973" y="323850"/>
                </a:lnTo>
                <a:lnTo>
                  <a:pt x="569398" y="323850"/>
                </a:lnTo>
                <a:lnTo>
                  <a:pt x="569398" y="342900"/>
                </a:lnTo>
                <a:lnTo>
                  <a:pt x="578923" y="342900"/>
                </a:lnTo>
                <a:cubicBezTo>
                  <a:pt x="594705" y="342900"/>
                  <a:pt x="607498" y="355694"/>
                  <a:pt x="607498" y="371475"/>
                </a:cubicBezTo>
                <a:cubicBezTo>
                  <a:pt x="607498" y="387256"/>
                  <a:pt x="594705" y="400050"/>
                  <a:pt x="578923" y="400050"/>
                </a:cubicBezTo>
                <a:lnTo>
                  <a:pt x="569398" y="400050"/>
                </a:lnTo>
                <a:lnTo>
                  <a:pt x="569398" y="418505"/>
                </a:lnTo>
                <a:lnTo>
                  <a:pt x="550348" y="418505"/>
                </a:lnTo>
                <a:lnTo>
                  <a:pt x="550348" y="400050"/>
                </a:lnTo>
                <a:lnTo>
                  <a:pt x="521773" y="400050"/>
                </a:lnTo>
                <a:lnTo>
                  <a:pt x="521773" y="381000"/>
                </a:lnTo>
                <a:lnTo>
                  <a:pt x="550348" y="381000"/>
                </a:lnTo>
                <a:lnTo>
                  <a:pt x="550348" y="361950"/>
                </a:lnTo>
                <a:lnTo>
                  <a:pt x="540823" y="361950"/>
                </a:lnTo>
                <a:cubicBezTo>
                  <a:pt x="525042" y="361950"/>
                  <a:pt x="512248" y="349156"/>
                  <a:pt x="512248" y="333375"/>
                </a:cubicBezTo>
                <a:cubicBezTo>
                  <a:pt x="512248" y="317594"/>
                  <a:pt x="525042" y="304800"/>
                  <a:pt x="540823" y="304800"/>
                </a:cubicBezTo>
                <a:lnTo>
                  <a:pt x="550348" y="304800"/>
                </a:lnTo>
                <a:close/>
                <a:moveTo>
                  <a:pt x="437730" y="266700"/>
                </a:moveTo>
                <a:lnTo>
                  <a:pt x="456780" y="266700"/>
                </a:lnTo>
                <a:lnTo>
                  <a:pt x="456780" y="285902"/>
                </a:lnTo>
                <a:lnTo>
                  <a:pt x="475687" y="285902"/>
                </a:lnTo>
                <a:lnTo>
                  <a:pt x="475687" y="304952"/>
                </a:lnTo>
                <a:lnTo>
                  <a:pt x="456780" y="304952"/>
                </a:lnTo>
                <a:lnTo>
                  <a:pt x="456780" y="324002"/>
                </a:lnTo>
                <a:lnTo>
                  <a:pt x="437730" y="324002"/>
                </a:lnTo>
                <a:lnTo>
                  <a:pt x="437730" y="304952"/>
                </a:lnTo>
                <a:lnTo>
                  <a:pt x="418385" y="304952"/>
                </a:lnTo>
                <a:lnTo>
                  <a:pt x="418385" y="285902"/>
                </a:lnTo>
                <a:lnTo>
                  <a:pt x="437730" y="285902"/>
                </a:lnTo>
                <a:close/>
                <a:moveTo>
                  <a:pt x="102933" y="251138"/>
                </a:moveTo>
                <a:lnTo>
                  <a:pt x="24575" y="280020"/>
                </a:lnTo>
                <a:lnTo>
                  <a:pt x="30863" y="296782"/>
                </a:lnTo>
                <a:lnTo>
                  <a:pt x="109230" y="267909"/>
                </a:lnTo>
                <a:close/>
                <a:moveTo>
                  <a:pt x="306213" y="210768"/>
                </a:moveTo>
                <a:cubicBezTo>
                  <a:pt x="295569" y="214842"/>
                  <a:pt x="290243" y="226774"/>
                  <a:pt x="294317" y="237418"/>
                </a:cubicBezTo>
                <a:cubicBezTo>
                  <a:pt x="298391" y="248062"/>
                  <a:pt x="310322" y="253389"/>
                  <a:pt x="320967" y="249315"/>
                </a:cubicBezTo>
                <a:cubicBezTo>
                  <a:pt x="331606" y="245236"/>
                  <a:pt x="336930" y="233309"/>
                  <a:pt x="332863" y="222665"/>
                </a:cubicBezTo>
                <a:cubicBezTo>
                  <a:pt x="328789" y="212021"/>
                  <a:pt x="316858" y="206694"/>
                  <a:pt x="306213" y="210768"/>
                </a:cubicBezTo>
                <a:close/>
                <a:moveTo>
                  <a:pt x="448940" y="86748"/>
                </a:moveTo>
                <a:lnTo>
                  <a:pt x="110710" y="215568"/>
                </a:lnTo>
                <a:lnTo>
                  <a:pt x="138280" y="287703"/>
                </a:lnTo>
                <a:lnTo>
                  <a:pt x="274382" y="235867"/>
                </a:lnTo>
                <a:cubicBezTo>
                  <a:pt x="272083" y="220546"/>
                  <a:pt x="278923" y="205290"/>
                  <a:pt x="291892" y="196815"/>
                </a:cubicBezTo>
                <a:cubicBezTo>
                  <a:pt x="310213" y="184842"/>
                  <a:pt x="334771" y="189987"/>
                  <a:pt x="346744" y="208308"/>
                </a:cubicBezTo>
                <a:lnTo>
                  <a:pt x="476510" y="158883"/>
                </a:lnTo>
                <a:close/>
                <a:moveTo>
                  <a:pt x="94980" y="76200"/>
                </a:moveTo>
                <a:lnTo>
                  <a:pt x="94980" y="95250"/>
                </a:lnTo>
                <a:lnTo>
                  <a:pt x="104505" y="95250"/>
                </a:lnTo>
                <a:cubicBezTo>
                  <a:pt x="109765" y="95250"/>
                  <a:pt x="114030" y="90985"/>
                  <a:pt x="114030" y="85725"/>
                </a:cubicBezTo>
                <a:cubicBezTo>
                  <a:pt x="114030" y="80465"/>
                  <a:pt x="109765" y="76200"/>
                  <a:pt x="104505" y="76200"/>
                </a:cubicBezTo>
                <a:close/>
                <a:moveTo>
                  <a:pt x="66405" y="38100"/>
                </a:moveTo>
                <a:cubicBezTo>
                  <a:pt x="61145" y="38100"/>
                  <a:pt x="56880" y="42365"/>
                  <a:pt x="56880" y="47625"/>
                </a:cubicBezTo>
                <a:cubicBezTo>
                  <a:pt x="56880" y="52885"/>
                  <a:pt x="61145" y="57150"/>
                  <a:pt x="66405" y="57150"/>
                </a:cubicBezTo>
                <a:lnTo>
                  <a:pt x="75930" y="57150"/>
                </a:lnTo>
                <a:lnTo>
                  <a:pt x="75930" y="38100"/>
                </a:lnTo>
                <a:close/>
                <a:moveTo>
                  <a:pt x="539511" y="25589"/>
                </a:moveTo>
                <a:lnTo>
                  <a:pt x="457870" y="56759"/>
                </a:lnTo>
                <a:lnTo>
                  <a:pt x="476396" y="105225"/>
                </a:lnTo>
                <a:lnTo>
                  <a:pt x="501123" y="169896"/>
                </a:lnTo>
                <a:lnTo>
                  <a:pt x="501117" y="169899"/>
                </a:lnTo>
                <a:lnTo>
                  <a:pt x="503179" y="175291"/>
                </a:lnTo>
                <a:lnTo>
                  <a:pt x="584830" y="144121"/>
                </a:lnTo>
                <a:close/>
                <a:moveTo>
                  <a:pt x="550506" y="995"/>
                </a:moveTo>
                <a:lnTo>
                  <a:pt x="609424" y="155116"/>
                </a:lnTo>
                <a:lnTo>
                  <a:pt x="492184" y="199885"/>
                </a:lnTo>
                <a:lnTo>
                  <a:pt x="483314" y="176679"/>
                </a:lnTo>
                <a:lnTo>
                  <a:pt x="352928" y="226336"/>
                </a:lnTo>
                <a:cubicBezTo>
                  <a:pt x="355481" y="245924"/>
                  <a:pt x="342592" y="264199"/>
                  <a:pt x="323283" y="268369"/>
                </a:cubicBezTo>
                <a:lnTo>
                  <a:pt x="323283" y="329412"/>
                </a:lnTo>
                <a:lnTo>
                  <a:pt x="475980" y="586959"/>
                </a:lnTo>
                <a:lnTo>
                  <a:pt x="475980" y="609600"/>
                </a:lnTo>
                <a:lnTo>
                  <a:pt x="456930" y="609600"/>
                </a:lnTo>
                <a:lnTo>
                  <a:pt x="456930" y="592187"/>
                </a:lnTo>
                <a:lnTo>
                  <a:pt x="408619" y="510703"/>
                </a:lnTo>
                <a:lnTo>
                  <a:pt x="323283" y="510703"/>
                </a:lnTo>
                <a:lnTo>
                  <a:pt x="323283" y="609600"/>
                </a:lnTo>
                <a:lnTo>
                  <a:pt x="304233" y="609600"/>
                </a:lnTo>
                <a:lnTo>
                  <a:pt x="304233" y="510703"/>
                </a:lnTo>
                <a:lnTo>
                  <a:pt x="219093" y="510703"/>
                </a:lnTo>
                <a:lnTo>
                  <a:pt x="170883" y="592178"/>
                </a:lnTo>
                <a:lnTo>
                  <a:pt x="170883" y="609600"/>
                </a:lnTo>
                <a:lnTo>
                  <a:pt x="151833" y="609600"/>
                </a:lnTo>
                <a:lnTo>
                  <a:pt x="151833" y="586969"/>
                </a:lnTo>
                <a:lnTo>
                  <a:pt x="304233" y="329422"/>
                </a:lnTo>
                <a:lnTo>
                  <a:pt x="304233" y="268488"/>
                </a:lnTo>
                <a:cubicBezTo>
                  <a:pt x="295184" y="266285"/>
                  <a:pt x="287198" y="260970"/>
                  <a:pt x="281672" y="253473"/>
                </a:cubicBezTo>
                <a:lnTo>
                  <a:pt x="127285" y="312279"/>
                </a:lnTo>
                <a:lnTo>
                  <a:pt x="116992" y="285359"/>
                </a:lnTo>
                <a:lnTo>
                  <a:pt x="19683" y="321208"/>
                </a:lnTo>
                <a:lnTo>
                  <a:pt x="0" y="268765"/>
                </a:lnTo>
                <a:lnTo>
                  <a:pt x="96982" y="233025"/>
                </a:lnTo>
                <a:lnTo>
                  <a:pt x="86097" y="204555"/>
                </a:lnTo>
                <a:lnTo>
                  <a:pt x="442138" y="68951"/>
                </a:lnTo>
                <a:lnTo>
                  <a:pt x="433276" y="45764"/>
                </a:lnTo>
                <a:close/>
                <a:moveTo>
                  <a:pt x="75930" y="0"/>
                </a:moveTo>
                <a:lnTo>
                  <a:pt x="94980" y="0"/>
                </a:lnTo>
                <a:lnTo>
                  <a:pt x="94980" y="19050"/>
                </a:lnTo>
                <a:lnTo>
                  <a:pt x="123555" y="19050"/>
                </a:lnTo>
                <a:lnTo>
                  <a:pt x="123555" y="38100"/>
                </a:lnTo>
                <a:lnTo>
                  <a:pt x="94980" y="38100"/>
                </a:lnTo>
                <a:lnTo>
                  <a:pt x="94980" y="57150"/>
                </a:lnTo>
                <a:lnTo>
                  <a:pt x="104505" y="57150"/>
                </a:lnTo>
                <a:cubicBezTo>
                  <a:pt x="120286" y="57150"/>
                  <a:pt x="133080" y="69944"/>
                  <a:pt x="133080" y="85725"/>
                </a:cubicBezTo>
                <a:cubicBezTo>
                  <a:pt x="133080" y="101506"/>
                  <a:pt x="120286" y="114300"/>
                  <a:pt x="104505" y="114300"/>
                </a:cubicBezTo>
                <a:lnTo>
                  <a:pt x="94980" y="114300"/>
                </a:lnTo>
                <a:lnTo>
                  <a:pt x="94980" y="134243"/>
                </a:lnTo>
                <a:lnTo>
                  <a:pt x="75930" y="134243"/>
                </a:lnTo>
                <a:lnTo>
                  <a:pt x="75930" y="114300"/>
                </a:lnTo>
                <a:lnTo>
                  <a:pt x="47355" y="114300"/>
                </a:lnTo>
                <a:lnTo>
                  <a:pt x="47355" y="95250"/>
                </a:lnTo>
                <a:lnTo>
                  <a:pt x="75930" y="95250"/>
                </a:lnTo>
                <a:lnTo>
                  <a:pt x="75930" y="76200"/>
                </a:lnTo>
                <a:lnTo>
                  <a:pt x="66405" y="76200"/>
                </a:lnTo>
                <a:cubicBezTo>
                  <a:pt x="50624" y="76200"/>
                  <a:pt x="37830" y="63406"/>
                  <a:pt x="37830" y="47625"/>
                </a:cubicBezTo>
                <a:cubicBezTo>
                  <a:pt x="37830" y="31844"/>
                  <a:pt x="50624" y="19050"/>
                  <a:pt x="66405" y="19050"/>
                </a:cubicBezTo>
                <a:lnTo>
                  <a:pt x="75930" y="19050"/>
                </a:lnTo>
                <a:close/>
              </a:path>
            </a:pathLst>
          </a:custGeom>
          <a:solidFill>
            <a:srgbClr val="222222"/>
          </a:solidFill>
          <a:ln w="9525" cap="flat">
            <a:noFill/>
            <a:prstDash val="solid"/>
            <a:miter lim="800000"/>
          </a:ln>
        </p:spPr>
        <p:txBody>
          <a:bodyPr anchor="ctr"/>
          <a:lstStyle/>
          <a:p>
            <a:endParaRPr lang="zh-CN" altLang="en-US"/>
          </a:p>
        </p:txBody>
      </p:sp>
      <p:sp>
        <p:nvSpPr>
          <p:cNvPr id="3" name="灯片编号占位符 2"/>
          <p:cNvSpPr>
            <a:spLocks noGrp="1"/>
          </p:cNvSpPr>
          <p:nvPr>
            <p:ph type="sldNum" sz="quarter" idx="12"/>
          </p:nvPr>
        </p:nvSpPr>
        <p:spPr>
          <a:xfrm>
            <a:off x="8737600" y="6492875"/>
            <a:ext cx="2844800" cy="365125"/>
          </a:xfrm>
        </p:spPr>
        <p:txBody>
          <a:bodyPr/>
          <a:lstStyle/>
          <a:p>
            <a:pPr>
              <a:defRPr/>
            </a:pPr>
            <a:fld id="{51C6A769-3702-449D-9851-4B60A00B930D}" type="slidenum">
              <a:rPr lang="zh-CN" altLang="en-US"/>
            </a:fld>
            <a:endParaRPr lang="zh-CN" altLang="en-US"/>
          </a:p>
        </p:txBody>
      </p:sp>
      <p:sp>
        <p:nvSpPr>
          <p:cNvPr id="6" name="矩形 5"/>
          <p:cNvSpPr/>
          <p:nvPr>
            <p:custDataLst>
              <p:tags r:id="rId27"/>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72061"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72062" name="Rectangle 6"/>
          <p:cNvSpPr>
            <a:spLocks noChangeArrowheads="1"/>
          </p:cNvSpPr>
          <p:nvPr/>
        </p:nvSpPr>
        <p:spPr bwMode="auto">
          <a:xfrm>
            <a:off x="1404938" y="212725"/>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72063"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239838" y="677863"/>
            <a:ext cx="10945812"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72065" name="TextBox 5"/>
          <p:cNvSpPr txBox="1">
            <a:spLocks noChangeArrowheads="1"/>
          </p:cNvSpPr>
          <p:nvPr>
            <p:custDataLst>
              <p:tags r:id="rId28"/>
            </p:custDataLst>
          </p:nvPr>
        </p:nvSpPr>
        <p:spPr bwMode="auto">
          <a:xfrm>
            <a:off x="382588" y="960438"/>
            <a:ext cx="4835525" cy="604837"/>
          </a:xfrm>
          <a:prstGeom prst="rect">
            <a:avLst/>
          </a:prstGeom>
          <a:noFill/>
          <a:ln w="9525">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1.3 </a:t>
            </a:r>
            <a:r>
              <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诊改建立</a:t>
            </a:r>
            <a:endPar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72066" name="Straight Connector 26"/>
          <p:cNvCxnSpPr>
            <a:cxnSpLocks noChangeShapeType="1"/>
          </p:cNvCxnSpPr>
          <p:nvPr>
            <p:custDataLst>
              <p:tags r:id="rId29"/>
            </p:custDataLst>
          </p:nvPr>
        </p:nvCxnSpPr>
        <p:spPr bwMode="auto">
          <a:xfrm>
            <a:off x="9561513" y="3921125"/>
            <a:ext cx="0" cy="1905000"/>
          </a:xfrm>
          <a:prstGeom prst="line">
            <a:avLst/>
          </a:prstGeom>
          <a:noFill/>
          <a:ln w="38100" algn="ctr">
            <a:solidFill>
              <a:srgbClr val="359EFF"/>
            </a:solidFill>
            <a:miter lim="800000"/>
          </a:ln>
        </p:spPr>
      </p:cxnSp>
      <p:pic>
        <p:nvPicPr>
          <p:cNvPr id="155681" name="Picture 33"/>
          <p:cNvPicPr>
            <a:picLocks noChangeAspect="1" noChangeArrowheads="1"/>
          </p:cNvPicPr>
          <p:nvPr/>
        </p:nvPicPr>
        <p:blipFill>
          <a:blip r:embed="rId30"/>
          <a:srcRect/>
          <a:stretch>
            <a:fillRect/>
          </a:stretch>
        </p:blipFill>
        <p:spPr bwMode="auto">
          <a:xfrm>
            <a:off x="9648825" y="1209675"/>
            <a:ext cx="1595438" cy="2203450"/>
          </a:xfrm>
          <a:prstGeom prst="rect">
            <a:avLst/>
          </a:prstGeom>
          <a:noFill/>
          <a:ln w="9525">
            <a:solidFill>
              <a:srgbClr val="00B0F0"/>
            </a:solidFill>
            <a:miter lim="800000"/>
            <a:headEnd/>
            <a:tailEnd/>
          </a:ln>
        </p:spPr>
      </p:pic>
      <p:pic>
        <p:nvPicPr>
          <p:cNvPr id="154642" name="Picture 18"/>
          <p:cNvPicPr>
            <a:picLocks noChangeAspect="1" noChangeArrowheads="1"/>
          </p:cNvPicPr>
          <p:nvPr/>
        </p:nvPicPr>
        <p:blipFill>
          <a:blip r:embed="rId31"/>
          <a:srcRect/>
          <a:stretch>
            <a:fillRect/>
          </a:stretch>
        </p:blipFill>
        <p:spPr bwMode="auto">
          <a:xfrm>
            <a:off x="7562850" y="3579813"/>
            <a:ext cx="1646238" cy="2106612"/>
          </a:xfrm>
          <a:prstGeom prst="rect">
            <a:avLst/>
          </a:prstGeom>
          <a:noFill/>
          <a:ln w="9525">
            <a:solidFill>
              <a:srgbClr val="00B0F0"/>
            </a:solidFill>
            <a:miter lim="800000"/>
            <a:headEnd/>
            <a:tailEnd/>
          </a:ln>
        </p:spPr>
      </p:pic>
      <p:sp>
        <p:nvSpPr>
          <p:cNvPr id="172069" name="文本框 35"/>
          <p:cNvSpPr txBox="1">
            <a:spLocks noChangeArrowheads="1"/>
          </p:cNvSpPr>
          <p:nvPr/>
        </p:nvSpPr>
        <p:spPr bwMode="auto">
          <a:xfrm>
            <a:off x="4111625" y="1060450"/>
            <a:ext cx="4097338" cy="519113"/>
          </a:xfrm>
          <a:prstGeom prst="rect">
            <a:avLst/>
          </a:prstGeom>
          <a:noFill/>
          <a:ln w="9525">
            <a:noFill/>
            <a:miter lim="800000"/>
          </a:ln>
        </p:spPr>
        <p:txBody>
          <a:bodyPr>
            <a:spAutoFit/>
          </a:bodyPr>
          <a:lstStyle/>
          <a:p>
            <a:pPr eaLnBrk="0" hangingPunct="0"/>
            <a:r>
              <a:rPr lang="zh-CN" altLang="en-US" sz="2800">
                <a:sym typeface="+mn-ea"/>
              </a:rPr>
              <a:t>【解读</a:t>
            </a:r>
            <a:r>
              <a:rPr lang="zh-CN" altLang="en-US" sz="2800">
                <a:sym typeface="Wingdings" panose="05000000000000000000" pitchFamily="2" charset="2"/>
              </a:rPr>
              <a:t></a:t>
            </a:r>
            <a:r>
              <a:rPr lang="zh-CN" altLang="en-US" sz="2800">
                <a:sym typeface="+mn-ea"/>
              </a:rPr>
              <a:t>试行</a:t>
            </a:r>
            <a:r>
              <a:rPr lang="zh-CN" altLang="en-US" sz="2800">
                <a:sym typeface="Wingdings" panose="05000000000000000000" pitchFamily="2" charset="2"/>
              </a:rPr>
              <a:t></a:t>
            </a:r>
            <a:r>
              <a:rPr lang="zh-CN" altLang="en-US" sz="2800">
                <a:sym typeface="+mn-ea"/>
              </a:rPr>
              <a:t>发文】</a:t>
            </a:r>
            <a:endParaRPr lang="zh-CN" altLang="en-US" sz="2800">
              <a:sym typeface="+mn-ea"/>
            </a:endParaRPr>
          </a:p>
        </p:txBody>
      </p:sp>
      <p:cxnSp>
        <p:nvCxnSpPr>
          <p:cNvPr id="167990" name="Straight Connector 34"/>
          <p:cNvCxnSpPr>
            <a:cxnSpLocks noChangeShapeType="1"/>
          </p:cNvCxnSpPr>
          <p:nvPr>
            <p:custDataLst>
              <p:tags r:id="rId32"/>
            </p:custDataLst>
          </p:nvPr>
        </p:nvCxnSpPr>
        <p:spPr bwMode="auto">
          <a:xfrm rot="5400000">
            <a:off x="1373188" y="5715000"/>
            <a:ext cx="0" cy="323850"/>
          </a:xfrm>
          <a:prstGeom prst="line">
            <a:avLst/>
          </a:prstGeom>
          <a:noFill/>
          <a:ln w="12700" algn="ctr">
            <a:solidFill>
              <a:srgbClr val="FFFFFF"/>
            </a:solidFill>
            <a:miter lim="800000"/>
            <a:headEnd type="triangle" w="med" len="med"/>
          </a:ln>
        </p:spPr>
      </p:cxnSp>
      <p:sp>
        <p:nvSpPr>
          <p:cNvPr id="172071" name="椭圆 13"/>
          <p:cNvSpPr>
            <a:spLocks noChangeArrowheads="1"/>
          </p:cNvSpPr>
          <p:nvPr>
            <p:custDataLst>
              <p:tags r:id="rId33"/>
            </p:custDataLst>
          </p:nvPr>
        </p:nvSpPr>
        <p:spPr bwMode="auto">
          <a:xfrm>
            <a:off x="10036175"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5" name="椭圆 14"/>
          <p:cNvSpPr/>
          <p:nvPr>
            <p:custDataLst>
              <p:tags r:id="rId34"/>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35"/>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36"/>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5000" fill="hold" nodeType="withEffect">
                                  <p:stCondLst>
                                    <p:cond delay="0"/>
                                  </p:stCondLst>
                                  <p:childTnLst>
                                    <p:set>
                                      <p:cBhvr>
                                        <p:cTn id="6" dur="1" fill="hold">
                                          <p:stCondLst>
                                            <p:cond delay="0"/>
                                          </p:stCondLst>
                                        </p:cTn>
                                        <p:tgtEl>
                                          <p:spTgt spid="167956"/>
                                        </p:tgtEl>
                                        <p:attrNameLst>
                                          <p:attrName>style.visibility</p:attrName>
                                        </p:attrNameLst>
                                      </p:cBhvr>
                                      <p:to>
                                        <p:strVal val="visible"/>
                                      </p:to>
                                    </p:set>
                                    <p:animEffect transition="in" filter="wipe(left)">
                                      <p:cBhvr>
                                        <p:cTn id="7" dur="2000"/>
                                        <p:tgtEl>
                                          <p:spTgt spid="167956"/>
                                        </p:tgtEl>
                                      </p:cBhvr>
                                    </p:animEffect>
                                  </p:childTnLst>
                                </p:cTn>
                              </p:par>
                              <p:par>
                                <p:cTn id="8" presetID="22" presetClass="entr" presetSubtype="8" repeatCount="5000" fill="hold" nodeType="withEffect">
                                  <p:stCondLst>
                                    <p:cond delay="0"/>
                                  </p:stCondLst>
                                  <p:childTnLst>
                                    <p:set>
                                      <p:cBhvr>
                                        <p:cTn id="9" dur="1" fill="hold">
                                          <p:stCondLst>
                                            <p:cond delay="0"/>
                                          </p:stCondLst>
                                        </p:cTn>
                                        <p:tgtEl>
                                          <p:spTgt spid="167958"/>
                                        </p:tgtEl>
                                        <p:attrNameLst>
                                          <p:attrName>style.visibility</p:attrName>
                                        </p:attrNameLst>
                                      </p:cBhvr>
                                      <p:to>
                                        <p:strVal val="visible"/>
                                      </p:to>
                                    </p:set>
                                    <p:animEffect transition="in" filter="wipe(left)">
                                      <p:cBhvr>
                                        <p:cTn id="10" dur="2000"/>
                                        <p:tgtEl>
                                          <p:spTgt spid="167958"/>
                                        </p:tgtEl>
                                      </p:cBhvr>
                                    </p:animEffect>
                                  </p:childTnLst>
                                </p:cTn>
                              </p:par>
                              <p:par>
                                <p:cTn id="11" presetID="22" presetClass="entr" presetSubtype="8" repeatCount="5000" fill="hold" nodeType="withEffect">
                                  <p:stCondLst>
                                    <p:cond delay="0"/>
                                  </p:stCondLst>
                                  <p:childTnLst>
                                    <p:set>
                                      <p:cBhvr>
                                        <p:cTn id="12" dur="1" fill="hold">
                                          <p:stCondLst>
                                            <p:cond delay="0"/>
                                          </p:stCondLst>
                                        </p:cTn>
                                        <p:tgtEl>
                                          <p:spTgt spid="167960"/>
                                        </p:tgtEl>
                                        <p:attrNameLst>
                                          <p:attrName>style.visibility</p:attrName>
                                        </p:attrNameLst>
                                      </p:cBhvr>
                                      <p:to>
                                        <p:strVal val="visible"/>
                                      </p:to>
                                    </p:set>
                                    <p:animEffect transition="in" filter="wipe(left)">
                                      <p:cBhvr>
                                        <p:cTn id="13" dur="2000"/>
                                        <p:tgtEl>
                                          <p:spTgt spid="167960"/>
                                        </p:tgtEl>
                                      </p:cBhvr>
                                    </p:animEffect>
                                  </p:childTnLst>
                                </p:cTn>
                              </p:par>
                              <p:par>
                                <p:cTn id="14" presetID="22" presetClass="entr" presetSubtype="8" repeatCount="5000" fill="hold" nodeType="withEffect">
                                  <p:stCondLst>
                                    <p:cond delay="0"/>
                                  </p:stCondLst>
                                  <p:childTnLst>
                                    <p:set>
                                      <p:cBhvr>
                                        <p:cTn id="15" dur="1" fill="hold">
                                          <p:stCondLst>
                                            <p:cond delay="0"/>
                                          </p:stCondLst>
                                        </p:cTn>
                                        <p:tgtEl>
                                          <p:spTgt spid="167962"/>
                                        </p:tgtEl>
                                        <p:attrNameLst>
                                          <p:attrName>style.visibility</p:attrName>
                                        </p:attrNameLst>
                                      </p:cBhvr>
                                      <p:to>
                                        <p:strVal val="visible"/>
                                      </p:to>
                                    </p:set>
                                    <p:animEffect transition="in" filter="wipe(left)">
                                      <p:cBhvr>
                                        <p:cTn id="16" dur="2000"/>
                                        <p:tgtEl>
                                          <p:spTgt spid="167962"/>
                                        </p:tgtEl>
                                      </p:cBhvr>
                                    </p:animEffect>
                                  </p:childTnLst>
                                </p:cTn>
                              </p:par>
                              <p:par>
                                <p:cTn id="17" presetID="22" presetClass="entr" presetSubtype="8" repeatCount="5000" fill="hold" nodeType="withEffect">
                                  <p:stCondLst>
                                    <p:cond delay="0"/>
                                  </p:stCondLst>
                                  <p:childTnLst>
                                    <p:set>
                                      <p:cBhvr>
                                        <p:cTn id="18" dur="1" fill="hold">
                                          <p:stCondLst>
                                            <p:cond delay="0"/>
                                          </p:stCondLst>
                                        </p:cTn>
                                        <p:tgtEl>
                                          <p:spTgt spid="167990"/>
                                        </p:tgtEl>
                                        <p:attrNameLst>
                                          <p:attrName>style.visibility</p:attrName>
                                        </p:attrNameLst>
                                      </p:cBhvr>
                                      <p:to>
                                        <p:strVal val="visible"/>
                                      </p:to>
                                    </p:set>
                                    <p:animEffect transition="in" filter="wipe(left)">
                                      <p:cBhvr>
                                        <p:cTn id="19" dur="2000"/>
                                        <p:tgtEl>
                                          <p:spTgt spid="16799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4642"/>
                                        </p:tgtEl>
                                        <p:attrNameLst>
                                          <p:attrName>style.visibility</p:attrName>
                                        </p:attrNameLst>
                                      </p:cBhvr>
                                      <p:to>
                                        <p:strVal val="visible"/>
                                      </p:to>
                                    </p:set>
                                    <p:animEffect transition="in" filter="wipe(up)">
                                      <p:cBhvr>
                                        <p:cTn id="24" dur="1000"/>
                                        <p:tgtEl>
                                          <p:spTgt spid="15464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5681"/>
                                        </p:tgtEl>
                                        <p:attrNameLst>
                                          <p:attrName>style.visibility</p:attrName>
                                        </p:attrNameLst>
                                      </p:cBhvr>
                                      <p:to>
                                        <p:strVal val="visible"/>
                                      </p:to>
                                    </p:set>
                                    <p:animEffect transition="in" filter="wipe(up)">
                                      <p:cBhvr>
                                        <p:cTn id="29" dur="2000"/>
                                        <p:tgtEl>
                                          <p:spTgt spid="155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圆角矩形 11"/>
          <p:cNvSpPr>
            <a:spLocks noChangeArrowheads="1"/>
          </p:cNvSpPr>
          <p:nvPr/>
        </p:nvSpPr>
        <p:spPr bwMode="auto">
          <a:xfrm>
            <a:off x="627063" y="1622425"/>
            <a:ext cx="11085512" cy="4324350"/>
          </a:xfrm>
          <a:prstGeom prst="roundRect">
            <a:avLst>
              <a:gd name="adj" fmla="val 16667"/>
            </a:avLst>
          </a:prstGeom>
          <a:noFill/>
          <a:ln w="25400" algn="ctr">
            <a:noFill/>
            <a:round/>
          </a:ln>
        </p:spPr>
        <p:txBody>
          <a:bodyPr anchor="ctr"/>
          <a:lstStyle/>
          <a:p>
            <a:pPr algn="ctr" eaLnBrk="0" hangingPunct="0"/>
            <a:endParaRPr lang="zh-CN" altLang="en-US" sz="3200" b="1">
              <a:latin typeface="Arial" panose="020B0604020202020204" pitchFamily="34" charset="0"/>
              <a:ea typeface="微软雅黑" panose="020B0503020204020204" pitchFamily="34" charset="-122"/>
            </a:endParaRPr>
          </a:p>
        </p:txBody>
      </p:sp>
      <p:sp>
        <p:nvSpPr>
          <p:cNvPr id="9" name="灯片编号占位符 8"/>
          <p:cNvSpPr txBox="1">
            <a:spLocks noGrp="1"/>
          </p:cNvSpPr>
          <p:nvPr/>
        </p:nvSpPr>
        <p:spPr>
          <a:xfrm>
            <a:off x="8737600" y="6492875"/>
            <a:ext cx="2844800" cy="365125"/>
          </a:xfrm>
          <a:prstGeom prst="rect">
            <a:avLst/>
          </a:prstGeom>
          <a:noFill/>
        </p:spPr>
        <p:txBody>
          <a:bodyPr anchor="ctr"/>
          <a:lstStyle/>
          <a:p>
            <a:pPr algn="r" eaLnBrk="0" fontAlgn="auto" hangingPunct="0">
              <a:spcBef>
                <a:spcPts val="0"/>
              </a:spcBef>
              <a:spcAft>
                <a:spcPts val="0"/>
              </a:spcAft>
              <a:defRPr/>
            </a:pPr>
            <a:fld id="{EC113386-5B5D-404A-9945-CD93EECD2DEA}" type="slidenum">
              <a:rPr lang="zh-CN" altLang="en-US" sz="1200">
                <a:solidFill>
                  <a:prstClr val="black">
                    <a:tint val="75000"/>
                  </a:prstClr>
                </a:solidFill>
                <a:latin typeface="+mn-lt"/>
                <a:ea typeface="+mn-ea"/>
              </a:rPr>
            </a:fld>
            <a:endParaRPr lang="zh-CN" altLang="en-US" sz="1200">
              <a:solidFill>
                <a:prstClr val="black">
                  <a:tint val="75000"/>
                </a:prstClr>
              </a:solidFill>
              <a:latin typeface="+mn-lt"/>
              <a:ea typeface="+mn-ea"/>
            </a:endParaRPr>
          </a:p>
        </p:txBody>
      </p:sp>
      <p:sp>
        <p:nvSpPr>
          <p:cNvPr id="7" name="矩形 6"/>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7306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73061" name="Rectangle 6"/>
          <p:cNvSpPr>
            <a:spLocks noChangeArrowheads="1"/>
          </p:cNvSpPr>
          <p:nvPr/>
        </p:nvSpPr>
        <p:spPr bwMode="auto">
          <a:xfrm>
            <a:off x="1404938" y="212725"/>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73062"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flipV="1">
            <a:off x="1255713" y="673100"/>
            <a:ext cx="10941050" cy="476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73064" name="Title 6"/>
          <p:cNvSpPr txBox="1">
            <a:spLocks noChangeArrowheads="1"/>
          </p:cNvSpPr>
          <p:nvPr>
            <p:custDataLst>
              <p:tags r:id="rId2"/>
            </p:custDataLst>
          </p:nvPr>
        </p:nvSpPr>
        <p:spPr bwMode="auto">
          <a:xfrm>
            <a:off x="655638" y="1609725"/>
            <a:ext cx="11083925" cy="2251075"/>
          </a:xfrm>
          <a:prstGeom prst="rect">
            <a:avLst/>
          </a:prstGeom>
          <a:noFill/>
          <a:ln w="3175">
            <a:solidFill>
              <a:srgbClr val="0996FF"/>
            </a:solidFill>
            <a:prstDash val="sysDash"/>
            <a:miter lim="800000"/>
          </a:ln>
        </p:spPr>
        <p:txBody>
          <a:bodyPr lIns="72000" tIns="36000" rIns="72000" bIns="36000"/>
          <a:lstStyle/>
          <a:p>
            <a:pPr marL="285750" indent="-285750" algn="just">
              <a:lnSpc>
                <a:spcPct val="130000"/>
              </a:lnSpc>
              <a:buFont typeface="Wingdings" panose="05000000000000000000" pitchFamily="2" charset="2"/>
              <a:buChar char="l"/>
            </a:pPr>
            <a:r>
              <a:rPr lang="zh-CN" altLang="en-US" sz="1800">
                <a:latin typeface="黑体" panose="02010609060101010101" charset="-122"/>
                <a:ea typeface="黑体" panose="02010609060101010101" charset="-122"/>
                <a:cs typeface="微软雅黑" panose="020B0503020204020204" pitchFamily="34" charset="-122"/>
              </a:rPr>
              <a:t>运用“PDCA”循环原理构建“质量改进螺旋”，以内部诊断与专家诊断相结合、标准引领与问题导向相结合、数据分析与实际调研相结合、坚持标准与注重特色相结合 ，形成持续改进螺旋的诊改工作机制 。</a:t>
            </a:r>
            <a:endParaRPr lang="zh-CN" altLang="en-US" sz="1800">
              <a:latin typeface="黑体" panose="02010609060101010101" charset="-122"/>
              <a:ea typeface="黑体" panose="02010609060101010101" charset="-122"/>
              <a:cs typeface="微软雅黑" panose="020B0503020204020204" pitchFamily="34" charset="-122"/>
            </a:endParaRPr>
          </a:p>
          <a:p>
            <a:pPr marL="285750" indent="-285750" algn="just">
              <a:lnSpc>
                <a:spcPct val="130000"/>
              </a:lnSpc>
              <a:buFont typeface="Wingdings" panose="05000000000000000000" pitchFamily="2" charset="2"/>
              <a:buChar char="l"/>
            </a:pPr>
            <a:r>
              <a:rPr lang="zh-CN" altLang="en-US" sz="1800">
                <a:latin typeface="黑体" panose="02010609060101010101" charset="-122"/>
                <a:ea typeface="黑体" panose="02010609060101010101" charset="-122"/>
                <a:cs typeface="微软雅黑" panose="020B0503020204020204" pitchFamily="34" charset="-122"/>
              </a:rPr>
              <a:t>聚焦专业设置与条件、教师队伍与建设、课程体系与改革、课堂教学与实践、学院管理与制度、校企合作与创新、质量监控与成效等人才培养工作要素，开展多层面、多维度的诊改。</a:t>
            </a:r>
            <a:endParaRPr lang="zh-CN" altLang="en-US" sz="1800">
              <a:latin typeface="黑体" panose="02010609060101010101" charset="-122"/>
              <a:ea typeface="黑体" panose="02010609060101010101" charset="-122"/>
              <a:cs typeface="微软雅黑" panose="020B0503020204020204" pitchFamily="34" charset="-122"/>
            </a:endParaRPr>
          </a:p>
          <a:p>
            <a:pPr marL="285750" indent="-285750" algn="just">
              <a:lnSpc>
                <a:spcPct val="130000"/>
              </a:lnSpc>
              <a:buFont typeface="Wingdings" panose="05000000000000000000" pitchFamily="2" charset="2"/>
              <a:buChar char="l"/>
            </a:pPr>
            <a:r>
              <a:rPr lang="zh-CN" altLang="en-US" sz="1800">
                <a:latin typeface="黑体" panose="02010609060101010101" charset="-122"/>
                <a:ea typeface="黑体" panose="02010609060101010101" charset="-122"/>
                <a:cs typeface="微软雅黑" panose="020B0503020204020204" pitchFamily="34" charset="-122"/>
              </a:rPr>
              <a:t>落实常态化诊改，将诊改与年度考核紧密结合，构建网络化、全覆盖、具有较强预警功能和激励作用的内部质量保证体系</a:t>
            </a:r>
            <a:r>
              <a:rPr lang="en-US" altLang="zh-CN" sz="1800">
                <a:latin typeface="黑体" panose="02010609060101010101" charset="-122"/>
                <a:ea typeface="黑体" panose="02010609060101010101" charset="-122"/>
                <a:cs typeface="微软雅黑" panose="020B0503020204020204" pitchFamily="34" charset="-122"/>
              </a:rPr>
              <a:t>,</a:t>
            </a:r>
            <a:r>
              <a:rPr lang="zh-CN" altLang="en-US" sz="1800">
                <a:latin typeface="黑体" panose="02010609060101010101" charset="-122"/>
                <a:ea typeface="黑体" panose="02010609060101010101" charset="-122"/>
                <a:cs typeface="微软雅黑" panose="020B0503020204020204" pitchFamily="34" charset="-122"/>
              </a:rPr>
              <a:t>实现学校治理能力和人才培养质量的持续改进</a:t>
            </a:r>
            <a:r>
              <a:rPr lang="zh-CN" altLang="en-US" sz="1800">
                <a:ea typeface="黑体" panose="02010609060101010101" charset="-122"/>
                <a:cs typeface="微软雅黑" panose="020B0503020204020204" pitchFamily="34" charset="-122"/>
              </a:rPr>
              <a:t>。</a:t>
            </a:r>
            <a:endParaRPr lang="en-US" altLang="zh-CN" sz="1800">
              <a:ea typeface="黑体" panose="02010609060101010101" charset="-122"/>
              <a:cs typeface="微软雅黑" panose="020B0503020204020204" pitchFamily="34" charset="-122"/>
            </a:endParaRPr>
          </a:p>
        </p:txBody>
      </p:sp>
      <p:sp>
        <p:nvSpPr>
          <p:cNvPr id="173065" name="TextBox 5"/>
          <p:cNvSpPr txBox="1">
            <a:spLocks noChangeArrowheads="1"/>
          </p:cNvSpPr>
          <p:nvPr>
            <p:custDataLst>
              <p:tags r:id="rId3"/>
            </p:custDataLst>
          </p:nvPr>
        </p:nvSpPr>
        <p:spPr bwMode="auto">
          <a:xfrm>
            <a:off x="382588" y="960438"/>
            <a:ext cx="4835525" cy="604837"/>
          </a:xfrm>
          <a:prstGeom prst="rect">
            <a:avLst/>
          </a:prstGeom>
          <a:noFill/>
          <a:ln w="9525">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1.3 </a:t>
            </a:r>
            <a:r>
              <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诊改建立</a:t>
            </a:r>
            <a:endPar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3066" name="文本框 35"/>
          <p:cNvSpPr txBox="1">
            <a:spLocks noChangeArrowheads="1"/>
          </p:cNvSpPr>
          <p:nvPr/>
        </p:nvSpPr>
        <p:spPr bwMode="auto">
          <a:xfrm>
            <a:off x="4111625" y="1060450"/>
            <a:ext cx="2751138" cy="519113"/>
          </a:xfrm>
          <a:prstGeom prst="rect">
            <a:avLst/>
          </a:prstGeom>
          <a:noFill/>
          <a:ln w="9525">
            <a:noFill/>
            <a:miter lim="800000"/>
          </a:ln>
        </p:spPr>
        <p:txBody>
          <a:bodyPr>
            <a:spAutoFit/>
          </a:bodyPr>
          <a:lstStyle/>
          <a:p>
            <a:pPr eaLnBrk="0" hangingPunct="0"/>
            <a:r>
              <a:rPr lang="zh-CN" altLang="en-US" sz="2800">
                <a:sym typeface="+mn-ea"/>
              </a:rPr>
              <a:t>【思路】</a:t>
            </a:r>
            <a:endParaRPr lang="zh-CN" altLang="en-US" sz="2800">
              <a:sym typeface="+mn-ea"/>
            </a:endParaRPr>
          </a:p>
        </p:txBody>
      </p:sp>
      <p:pic>
        <p:nvPicPr>
          <p:cNvPr id="173067" name="Picture 20"/>
          <p:cNvPicPr>
            <a:picLocks noChangeAspect="1" noChangeArrowheads="1"/>
          </p:cNvPicPr>
          <p:nvPr/>
        </p:nvPicPr>
        <p:blipFill>
          <a:blip r:embed="rId4"/>
          <a:srcRect/>
          <a:stretch>
            <a:fillRect/>
          </a:stretch>
        </p:blipFill>
        <p:spPr bwMode="auto">
          <a:xfrm>
            <a:off x="423863" y="4062413"/>
            <a:ext cx="3724275" cy="2478087"/>
          </a:xfrm>
          <a:prstGeom prst="rect">
            <a:avLst/>
          </a:prstGeom>
          <a:noFill/>
          <a:ln w="12700">
            <a:solidFill>
              <a:schemeClr val="bg2"/>
            </a:solidFill>
            <a:miter lim="800000"/>
            <a:headEnd/>
            <a:tailEnd/>
          </a:ln>
        </p:spPr>
      </p:pic>
      <p:pic>
        <p:nvPicPr>
          <p:cNvPr id="173068" name="图片 13" descr="C:\Users\ylhx2\Desktop\学校图片\教学系统专题培训会议.jpg教学系统专题培训会议"/>
          <p:cNvPicPr>
            <a:picLocks noChangeAspect="1"/>
          </p:cNvPicPr>
          <p:nvPr>
            <p:custDataLst>
              <p:tags r:id="rId5"/>
            </p:custDataLst>
          </p:nvPr>
        </p:nvPicPr>
        <p:blipFill>
          <a:blip r:embed="rId6"/>
          <a:srcRect/>
          <a:stretch>
            <a:fillRect/>
          </a:stretch>
        </p:blipFill>
        <p:spPr bwMode="auto">
          <a:xfrm>
            <a:off x="4325938" y="4065588"/>
            <a:ext cx="3536950" cy="2478087"/>
          </a:xfrm>
          <a:prstGeom prst="rect">
            <a:avLst/>
          </a:prstGeom>
          <a:noFill/>
          <a:ln w="12700">
            <a:solidFill>
              <a:schemeClr val="bg2"/>
            </a:solidFill>
            <a:miter lim="800000"/>
            <a:headEnd/>
            <a:tailEnd/>
          </a:ln>
        </p:spPr>
      </p:pic>
      <p:pic>
        <p:nvPicPr>
          <p:cNvPr id="173069" name="图片 12" descr="C:\Users\ylhx2\Desktop\学校图片\58441.jpg58441"/>
          <p:cNvPicPr>
            <a:picLocks noChangeAspect="1"/>
          </p:cNvPicPr>
          <p:nvPr>
            <p:custDataLst>
              <p:tags r:id="rId7"/>
            </p:custDataLst>
          </p:nvPr>
        </p:nvPicPr>
        <p:blipFill>
          <a:blip r:embed="rId8"/>
          <a:srcRect/>
          <a:stretch>
            <a:fillRect/>
          </a:stretch>
        </p:blipFill>
        <p:spPr bwMode="auto">
          <a:xfrm>
            <a:off x="8016875" y="4073525"/>
            <a:ext cx="3883025" cy="2478088"/>
          </a:xfrm>
          <a:prstGeom prst="rect">
            <a:avLst/>
          </a:prstGeom>
          <a:noFill/>
          <a:ln w="12700">
            <a:solidFill>
              <a:schemeClr val="bg2"/>
            </a:solidFill>
            <a:miter lim="800000"/>
            <a:headEnd/>
            <a:tailEnd/>
          </a:ln>
        </p:spPr>
      </p:pic>
      <p:sp>
        <p:nvSpPr>
          <p:cNvPr id="173070" name="椭圆 13"/>
          <p:cNvSpPr>
            <a:spLocks noChangeArrowheads="1"/>
          </p:cNvSpPr>
          <p:nvPr>
            <p:custDataLst>
              <p:tags r:id="rId9"/>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73071" name="椭圆 14"/>
          <p:cNvSpPr>
            <a:spLocks noChangeArrowheads="1"/>
          </p:cNvSpPr>
          <p:nvPr>
            <p:custDataLst>
              <p:tags r:id="rId10"/>
            </p:custDataLst>
          </p:nvPr>
        </p:nvSpPr>
        <p:spPr bwMode="auto">
          <a:xfrm>
            <a:off x="10326688"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6" name="椭圆 15"/>
          <p:cNvSpPr/>
          <p:nvPr>
            <p:custDataLst>
              <p:tags r:id="rId11"/>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 name="文本框 1"/>
          <p:cNvSpPr txBox="1"/>
          <p:nvPr/>
        </p:nvSpPr>
        <p:spPr>
          <a:xfrm>
            <a:off x="659765" y="6236335"/>
            <a:ext cx="3253740" cy="398780"/>
          </a:xfrm>
          <a:prstGeom prst="rect">
            <a:avLst/>
          </a:prstGeom>
          <a:noFill/>
        </p:spPr>
        <p:txBody>
          <a:bodyPr wrap="none" rtlCol="0">
            <a:spAutoFit/>
          </a:bodyPr>
          <a:p>
            <a:r>
              <a:rPr lang="en-US" altLang="zh-CN" sz="2000" b="1">
                <a:solidFill>
                  <a:srgbClr val="FF0000"/>
                </a:solidFill>
              </a:rPr>
              <a:t>2016</a:t>
            </a:r>
            <a:r>
              <a:rPr lang="zh-CN" altLang="zh-CN" sz="2000" b="1">
                <a:solidFill>
                  <a:srgbClr val="FF0000"/>
                </a:solidFill>
              </a:rPr>
              <a:t>年</a:t>
            </a:r>
            <a:r>
              <a:rPr lang="en-US" altLang="zh-CN" sz="2000" b="1">
                <a:solidFill>
                  <a:srgbClr val="FF0000"/>
                </a:solidFill>
              </a:rPr>
              <a:t>11</a:t>
            </a:r>
            <a:r>
              <a:rPr lang="zh-CN" altLang="en-US" sz="2000" b="1">
                <a:solidFill>
                  <a:srgbClr val="FF0000"/>
                </a:solidFill>
              </a:rPr>
              <a:t>月丁敬敏专家培训</a:t>
            </a:r>
            <a:endParaRPr lang="zh-CN" altLang="en-US" sz="2000" b="1">
              <a:solidFill>
                <a:srgbClr val="FF0000"/>
              </a:solidFill>
            </a:endParaRPr>
          </a:p>
        </p:txBody>
      </p:sp>
    </p:spTree>
    <p:custDataLst>
      <p:tags r:id="rId12"/>
    </p:custData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Box 3"/>
          <p:cNvSpPr txBox="1">
            <a:spLocks noChangeArrowheads="1"/>
          </p:cNvSpPr>
          <p:nvPr>
            <p:custDataLst>
              <p:tags r:id="rId1"/>
            </p:custDataLst>
          </p:nvPr>
        </p:nvSpPr>
        <p:spPr bwMode="auto">
          <a:xfrm>
            <a:off x="4951413" y="3740150"/>
            <a:ext cx="2347912" cy="1200150"/>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bg2"/>
            </a:solidFill>
            <a:miter lim="800000"/>
          </a:ln>
        </p:spPr>
        <p:txBody>
          <a:bodyPr>
            <a:spAutoFit/>
          </a:bodyPr>
          <a:lstStyle/>
          <a:p>
            <a:pPr algn="ctr">
              <a:lnSpc>
                <a:spcPct val="90000"/>
              </a:lnSpc>
              <a:defRPr/>
            </a:pPr>
            <a:r>
              <a:rPr lang="zh-CN" altLang="zh-CN" sz="2000">
                <a:solidFill>
                  <a:schemeClr val="bg1"/>
                </a:solidFill>
                <a:latin typeface="黑体" panose="02010609060101010101" charset="-122"/>
                <a:ea typeface="黑体" panose="02010609060101010101" charset="-122"/>
                <a:cs typeface="等线" panose="02010600030101010101" charset="-122"/>
              </a:rPr>
              <a:t>从学校、专业、课程、教师、学生</a:t>
            </a:r>
            <a:endParaRPr lang="zh-CN" altLang="en-US" sz="2000">
              <a:solidFill>
                <a:schemeClr val="bg1"/>
              </a:solidFill>
              <a:latin typeface="黑体" panose="02010609060101010101" charset="-122"/>
              <a:ea typeface="黑体" panose="02010609060101010101" charset="-122"/>
              <a:cs typeface="等线" panose="02010600030101010101" charset="-122"/>
            </a:endParaRPr>
          </a:p>
          <a:p>
            <a:pPr algn="ctr">
              <a:lnSpc>
                <a:spcPct val="90000"/>
              </a:lnSpc>
              <a:defRPr/>
            </a:pPr>
            <a:r>
              <a:rPr lang="zh-CN" altLang="zh-CN" sz="2000">
                <a:solidFill>
                  <a:schemeClr val="bg1"/>
                </a:solidFill>
                <a:latin typeface="黑体" panose="02010609060101010101" charset="-122"/>
                <a:ea typeface="黑体" panose="02010609060101010101" charset="-122"/>
                <a:cs typeface="等线" panose="02010600030101010101" charset="-122"/>
              </a:rPr>
              <a:t>五个层面</a:t>
            </a:r>
            <a:endParaRPr lang="zh-CN" altLang="en-US" sz="2000">
              <a:solidFill>
                <a:schemeClr val="bg1"/>
              </a:solidFill>
              <a:latin typeface="黑体" panose="02010609060101010101" charset="-122"/>
              <a:ea typeface="黑体" panose="02010609060101010101" charset="-122"/>
              <a:cs typeface="等线" panose="02010600030101010101" charset="-122"/>
            </a:endParaRPr>
          </a:p>
          <a:p>
            <a:pPr algn="ctr">
              <a:lnSpc>
                <a:spcPct val="90000"/>
              </a:lnSpc>
              <a:defRPr/>
            </a:pPr>
            <a:r>
              <a:rPr lang="zh-CN" altLang="en-US" sz="2000">
                <a:solidFill>
                  <a:schemeClr val="bg1"/>
                </a:solidFill>
                <a:latin typeface="黑体" panose="02010609060101010101" charset="-122"/>
                <a:ea typeface="黑体" panose="02010609060101010101" charset="-122"/>
                <a:cs typeface="等线" panose="02010600030101010101" charset="-122"/>
              </a:rPr>
              <a:t>全方位</a:t>
            </a:r>
            <a:r>
              <a:rPr lang="zh-CN" altLang="zh-CN" sz="2000">
                <a:solidFill>
                  <a:schemeClr val="bg1"/>
                </a:solidFill>
                <a:latin typeface="黑体" panose="02010609060101010101" charset="-122"/>
                <a:ea typeface="黑体" panose="02010609060101010101" charset="-122"/>
                <a:cs typeface="等线" panose="02010600030101010101" charset="-122"/>
              </a:rPr>
              <a:t>推进诊改</a:t>
            </a:r>
            <a:endParaRPr lang="zh-CN" altLang="zh-CN" sz="2000">
              <a:solidFill>
                <a:schemeClr val="bg1"/>
              </a:solidFill>
              <a:latin typeface="黑体" panose="02010609060101010101" charset="-122"/>
              <a:ea typeface="黑体" panose="02010609060101010101" charset="-122"/>
              <a:cs typeface="等线" panose="02010600030101010101" charset="-122"/>
            </a:endParaRPr>
          </a:p>
        </p:txBody>
      </p:sp>
      <p:sp>
        <p:nvSpPr>
          <p:cNvPr id="147" name="任意多边形 146"/>
          <p:cNvSpPr/>
          <p:nvPr>
            <p:custDataLst>
              <p:tags r:id="rId2"/>
            </p:custDataLst>
          </p:nvPr>
        </p:nvSpPr>
        <p:spPr bwMode="auto">
          <a:xfrm rot="2087751">
            <a:off x="6726238" y="2851150"/>
            <a:ext cx="365125" cy="461963"/>
          </a:xfrm>
          <a:custGeom>
            <a:avLst/>
            <a:gdLst>
              <a:gd name="connsiteX0" fmla="*/ 267598 w 267598"/>
              <a:gd name="connsiteY0" fmla="*/ 0 h 412002"/>
              <a:gd name="connsiteX1" fmla="*/ 245471 w 267598"/>
              <a:gd name="connsiteY1" fmla="*/ 117183 h 412002"/>
              <a:gd name="connsiteX2" fmla="*/ 29115 w 267598"/>
              <a:gd name="connsiteY2" fmla="*/ 389738 h 412002"/>
              <a:gd name="connsiteX3" fmla="*/ 11442 w 267598"/>
              <a:gd name="connsiteY3" fmla="*/ 412002 h 412002"/>
              <a:gd name="connsiteX4" fmla="*/ 5176 w 267598"/>
              <a:gd name="connsiteY4" fmla="*/ 354828 h 412002"/>
              <a:gd name="connsiteX5" fmla="*/ 0 w 267598"/>
              <a:gd name="connsiteY5" fmla="*/ 336697 h 412002"/>
              <a:gd name="connsiteX6" fmla="*/ 267598 w 267598"/>
              <a:gd name="connsiteY6" fmla="*/ 0 h 41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598" h="412002">
                <a:moveTo>
                  <a:pt x="267598" y="0"/>
                </a:moveTo>
                <a:cubicBezTo>
                  <a:pt x="267598" y="0"/>
                  <a:pt x="267598" y="0"/>
                  <a:pt x="245471" y="117183"/>
                </a:cubicBezTo>
                <a:cubicBezTo>
                  <a:pt x="245471" y="117183"/>
                  <a:pt x="245471" y="117183"/>
                  <a:pt x="29115" y="389738"/>
                </a:cubicBezTo>
                <a:lnTo>
                  <a:pt x="11442" y="412002"/>
                </a:lnTo>
                <a:lnTo>
                  <a:pt x="5176" y="354828"/>
                </a:lnTo>
                <a:lnTo>
                  <a:pt x="0" y="336697"/>
                </a:lnTo>
                <a:lnTo>
                  <a:pt x="267598" y="0"/>
                </a:lnTo>
                <a:close/>
              </a:path>
            </a:pathLst>
          </a:custGeom>
          <a:solidFill>
            <a:srgbClr val="4276AA">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74083" name="TextBox 37"/>
          <p:cNvSpPr txBox="1">
            <a:spLocks noChangeArrowheads="1"/>
          </p:cNvSpPr>
          <p:nvPr>
            <p:custDataLst>
              <p:tags r:id="rId3"/>
            </p:custDataLst>
          </p:nvPr>
        </p:nvSpPr>
        <p:spPr bwMode="auto">
          <a:xfrm flipH="1">
            <a:off x="6577013" y="1582738"/>
            <a:ext cx="2878137" cy="457200"/>
          </a:xfrm>
          <a:prstGeom prst="rect">
            <a:avLst/>
          </a:prstGeom>
          <a:noFill/>
          <a:ln w="9525">
            <a:noFill/>
            <a:miter lim="800000"/>
          </a:ln>
        </p:spPr>
        <p:txBody>
          <a:bodyPr>
            <a:spAutoFit/>
          </a:bodyPr>
          <a:lstStyle/>
          <a:p>
            <a:r>
              <a:rPr lang="zh-CN" altLang="en-US" sz="2400" b="1">
                <a:solidFill>
                  <a:srgbClr val="4276AA"/>
                </a:solidFill>
                <a:latin typeface="Arial" panose="020B0604020202020204" pitchFamily="34" charset="0"/>
                <a:ea typeface="微软雅黑" panose="020B0503020204020204" pitchFamily="34" charset="-122"/>
                <a:cs typeface="Lato Regular"/>
              </a:rPr>
              <a:t>打造质量保证体系</a:t>
            </a:r>
            <a:endParaRPr lang="zh-CN" altLang="en-US" sz="2400" b="1">
              <a:solidFill>
                <a:srgbClr val="4276AA"/>
              </a:solidFill>
              <a:latin typeface="Arial" panose="020B0604020202020204" pitchFamily="34" charset="0"/>
              <a:ea typeface="微软雅黑" panose="020B0503020204020204" pitchFamily="34" charset="-122"/>
              <a:cs typeface="Lato Regular"/>
            </a:endParaRPr>
          </a:p>
        </p:txBody>
      </p:sp>
      <p:sp>
        <p:nvSpPr>
          <p:cNvPr id="43" name="Oval 42"/>
          <p:cNvSpPr/>
          <p:nvPr>
            <p:custDataLst>
              <p:tags r:id="rId4"/>
            </p:custDataLst>
          </p:nvPr>
        </p:nvSpPr>
        <p:spPr>
          <a:xfrm>
            <a:off x="8229600" y="3354388"/>
            <a:ext cx="455613" cy="454025"/>
          </a:xfrm>
          <a:prstGeom prst="ellipse">
            <a:avLst/>
          </a:prstGeom>
          <a:solidFill>
            <a:srgbClr val="5268A5"/>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en-US" sz="1800" b="1">
              <a:solidFill>
                <a:prstClr val="white"/>
              </a:solidFill>
              <a:latin typeface="等线" panose="02010600030101010101" charset="-122"/>
              <a:ea typeface="微软雅黑" panose="020B0503020204020204" pitchFamily="34" charset="-122"/>
              <a:cs typeface="+mn-ea"/>
            </a:endParaRPr>
          </a:p>
        </p:txBody>
      </p:sp>
      <p:sp>
        <p:nvSpPr>
          <p:cNvPr id="55" name="Freeform 65"/>
          <p:cNvSpPr>
            <a:spLocks noChangeArrowheads="1"/>
          </p:cNvSpPr>
          <p:nvPr>
            <p:custDataLst>
              <p:tags r:id="rId5"/>
            </p:custDataLst>
          </p:nvPr>
        </p:nvSpPr>
        <p:spPr bwMode="auto">
          <a:xfrm>
            <a:off x="8343900" y="3470275"/>
            <a:ext cx="227013" cy="223838"/>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46" name="Oval 45"/>
          <p:cNvSpPr/>
          <p:nvPr>
            <p:custDataLst>
              <p:tags r:id="rId6"/>
            </p:custDataLst>
          </p:nvPr>
        </p:nvSpPr>
        <p:spPr>
          <a:xfrm>
            <a:off x="7480300" y="5668963"/>
            <a:ext cx="455613" cy="454025"/>
          </a:xfrm>
          <a:prstGeom prst="ellipse">
            <a:avLst/>
          </a:prstGeom>
          <a:solidFill>
            <a:srgbClr val="5E5CA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en-US" sz="1800" b="1">
              <a:solidFill>
                <a:prstClr val="white"/>
              </a:solidFill>
              <a:latin typeface="等线" panose="02010600030101010101" charset="-122"/>
              <a:ea typeface="微软雅黑" panose="020B0503020204020204" pitchFamily="34" charset="-122"/>
              <a:cs typeface="+mn-ea"/>
            </a:endParaRPr>
          </a:p>
        </p:txBody>
      </p:sp>
      <p:sp>
        <p:nvSpPr>
          <p:cNvPr id="56" name="Freeform 102"/>
          <p:cNvSpPr>
            <a:spLocks noChangeArrowheads="1"/>
          </p:cNvSpPr>
          <p:nvPr>
            <p:custDataLst>
              <p:tags r:id="rId7"/>
            </p:custDataLst>
          </p:nvPr>
        </p:nvSpPr>
        <p:spPr bwMode="auto">
          <a:xfrm>
            <a:off x="7575550" y="5775325"/>
            <a:ext cx="265113" cy="239713"/>
          </a:xfrm>
          <a:custGeom>
            <a:avLst/>
            <a:gdLst>
              <a:gd name="T0" fmla="*/ 35703 w 498"/>
              <a:gd name="T1" fmla="*/ 67874 h 445"/>
              <a:gd name="T2" fmla="*/ 35703 w 498"/>
              <a:gd name="T3" fmla="*/ 67874 h 445"/>
              <a:gd name="T4" fmla="*/ 63372 w 498"/>
              <a:gd name="T5" fmla="*/ 75965 h 445"/>
              <a:gd name="T6" fmla="*/ 67389 w 498"/>
              <a:gd name="T7" fmla="*/ 75965 h 445"/>
              <a:gd name="T8" fmla="*/ 87026 w 498"/>
              <a:gd name="T9" fmla="*/ 60232 h 445"/>
              <a:gd name="T10" fmla="*/ 87026 w 498"/>
              <a:gd name="T11" fmla="*/ 56187 h 445"/>
              <a:gd name="T12" fmla="*/ 79439 w 498"/>
              <a:gd name="T13" fmla="*/ 48096 h 445"/>
              <a:gd name="T14" fmla="*/ 122728 w 498"/>
              <a:gd name="T15" fmla="*/ 4495 h 445"/>
              <a:gd name="T16" fmla="*/ 87026 w 498"/>
              <a:gd name="T17" fmla="*/ 0 h 445"/>
              <a:gd name="T18" fmla="*/ 47753 w 498"/>
              <a:gd name="T19" fmla="*/ 24273 h 445"/>
              <a:gd name="T20" fmla="*/ 32133 w 498"/>
              <a:gd name="T21" fmla="*/ 36409 h 445"/>
              <a:gd name="T22" fmla="*/ 23653 w 498"/>
              <a:gd name="T23" fmla="*/ 52141 h 445"/>
              <a:gd name="T24" fmla="*/ 8033 w 498"/>
              <a:gd name="T25" fmla="*/ 56187 h 445"/>
              <a:gd name="T26" fmla="*/ 0 w 498"/>
              <a:gd name="T27" fmla="*/ 64278 h 445"/>
              <a:gd name="T28" fmla="*/ 0 w 498"/>
              <a:gd name="T29" fmla="*/ 67874 h 445"/>
              <a:gd name="T30" fmla="*/ 16066 w 498"/>
              <a:gd name="T31" fmla="*/ 84055 h 445"/>
              <a:gd name="T32" fmla="*/ 23653 w 498"/>
              <a:gd name="T33" fmla="*/ 88101 h 445"/>
              <a:gd name="T34" fmla="*/ 32133 w 498"/>
              <a:gd name="T35" fmla="*/ 80010 h 445"/>
              <a:gd name="T36" fmla="*/ 35703 w 498"/>
              <a:gd name="T37" fmla="*/ 67874 h 445"/>
              <a:gd name="T38" fmla="*/ 99075 w 498"/>
              <a:gd name="T39" fmla="*/ 71919 h 445"/>
              <a:gd name="T40" fmla="*/ 99075 w 498"/>
              <a:gd name="T41" fmla="*/ 71919 h 445"/>
              <a:gd name="T42" fmla="*/ 95059 w 498"/>
              <a:gd name="T43" fmla="*/ 71919 h 445"/>
              <a:gd name="T44" fmla="*/ 79439 w 498"/>
              <a:gd name="T45" fmla="*/ 84055 h 445"/>
              <a:gd name="T46" fmla="*/ 75422 w 498"/>
              <a:gd name="T47" fmla="*/ 91697 h 445"/>
              <a:gd name="T48" fmla="*/ 170035 w 498"/>
              <a:gd name="T49" fmla="*/ 195530 h 445"/>
              <a:gd name="T50" fmla="*/ 178068 w 498"/>
              <a:gd name="T51" fmla="*/ 195530 h 445"/>
              <a:gd name="T52" fmla="*/ 190117 w 498"/>
              <a:gd name="T53" fmla="*/ 187439 h 445"/>
              <a:gd name="T54" fmla="*/ 190117 w 498"/>
              <a:gd name="T55" fmla="*/ 179798 h 445"/>
              <a:gd name="T56" fmla="*/ 99075 w 498"/>
              <a:gd name="T57" fmla="*/ 71919 h 445"/>
              <a:gd name="T58" fmla="*/ 221804 w 498"/>
              <a:gd name="T59" fmla="*/ 28318 h 445"/>
              <a:gd name="T60" fmla="*/ 221804 w 498"/>
              <a:gd name="T61" fmla="*/ 28318 h 445"/>
              <a:gd name="T62" fmla="*/ 213771 w 498"/>
              <a:gd name="T63" fmla="*/ 24273 h 445"/>
              <a:gd name="T64" fmla="*/ 205737 w 498"/>
              <a:gd name="T65" fmla="*/ 40005 h 445"/>
              <a:gd name="T66" fmla="*/ 182084 w 498"/>
              <a:gd name="T67" fmla="*/ 48096 h 445"/>
              <a:gd name="T68" fmla="*/ 178068 w 498"/>
              <a:gd name="T69" fmla="*/ 28318 h 445"/>
              <a:gd name="T70" fmla="*/ 186101 w 498"/>
              <a:gd name="T71" fmla="*/ 8540 h 445"/>
              <a:gd name="T72" fmla="*/ 182084 w 498"/>
              <a:gd name="T73" fmla="*/ 4495 h 445"/>
              <a:gd name="T74" fmla="*/ 150398 w 498"/>
              <a:gd name="T75" fmla="*/ 32364 h 445"/>
              <a:gd name="T76" fmla="*/ 142365 w 498"/>
              <a:gd name="T77" fmla="*/ 67874 h 445"/>
              <a:gd name="T78" fmla="*/ 126745 w 498"/>
              <a:gd name="T79" fmla="*/ 84055 h 445"/>
              <a:gd name="T80" fmla="*/ 142365 w 498"/>
              <a:gd name="T81" fmla="*/ 103833 h 445"/>
              <a:gd name="T82" fmla="*/ 162448 w 498"/>
              <a:gd name="T83" fmla="*/ 84055 h 445"/>
              <a:gd name="T84" fmla="*/ 182084 w 498"/>
              <a:gd name="T85" fmla="*/ 80010 h 445"/>
              <a:gd name="T86" fmla="*/ 217787 w 498"/>
              <a:gd name="T87" fmla="*/ 64278 h 445"/>
              <a:gd name="T88" fmla="*/ 221804 w 498"/>
              <a:gd name="T89" fmla="*/ 28318 h 445"/>
              <a:gd name="T90" fmla="*/ 32133 w 498"/>
              <a:gd name="T91" fmla="*/ 179798 h 445"/>
              <a:gd name="T92" fmla="*/ 32133 w 498"/>
              <a:gd name="T93" fmla="*/ 179798 h 445"/>
              <a:gd name="T94" fmla="*/ 32133 w 498"/>
              <a:gd name="T95" fmla="*/ 187439 h 445"/>
              <a:gd name="T96" fmla="*/ 39719 w 498"/>
              <a:gd name="T97" fmla="*/ 199576 h 445"/>
              <a:gd name="T98" fmla="*/ 47753 w 498"/>
              <a:gd name="T99" fmla="*/ 195530 h 445"/>
              <a:gd name="T100" fmla="*/ 103092 w 498"/>
              <a:gd name="T101" fmla="*/ 143838 h 445"/>
              <a:gd name="T102" fmla="*/ 87026 w 498"/>
              <a:gd name="T103" fmla="*/ 123611 h 445"/>
              <a:gd name="T104" fmla="*/ 32133 w 498"/>
              <a:gd name="T105" fmla="*/ 179798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40" name="Oval 39"/>
          <p:cNvSpPr/>
          <p:nvPr>
            <p:custDataLst>
              <p:tags r:id="rId8"/>
            </p:custDataLst>
          </p:nvPr>
        </p:nvSpPr>
        <p:spPr>
          <a:xfrm flipH="1">
            <a:off x="3598863" y="3173413"/>
            <a:ext cx="454025" cy="455612"/>
          </a:xfrm>
          <a:prstGeom prst="ellipse">
            <a:avLst/>
          </a:prstGeom>
          <a:solidFill>
            <a:srgbClr val="00A09D"/>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en-US" sz="1800" b="1">
              <a:solidFill>
                <a:prstClr val="white"/>
              </a:solidFill>
              <a:latin typeface="等线" panose="02010600030101010101" charset="-122"/>
              <a:ea typeface="微软雅黑" panose="020B0503020204020204" pitchFamily="34" charset="-122"/>
              <a:cs typeface="+mn-ea"/>
            </a:endParaRPr>
          </a:p>
        </p:txBody>
      </p:sp>
      <p:sp>
        <p:nvSpPr>
          <p:cNvPr id="174089" name="TextBox 37"/>
          <p:cNvSpPr txBox="1">
            <a:spLocks noChangeArrowheads="1"/>
          </p:cNvSpPr>
          <p:nvPr>
            <p:custDataLst>
              <p:tags r:id="rId9"/>
            </p:custDataLst>
          </p:nvPr>
        </p:nvSpPr>
        <p:spPr bwMode="auto">
          <a:xfrm flipH="1">
            <a:off x="1265238" y="3155950"/>
            <a:ext cx="2370137" cy="457200"/>
          </a:xfrm>
          <a:prstGeom prst="rect">
            <a:avLst/>
          </a:prstGeom>
          <a:noFill/>
          <a:ln w="9525">
            <a:noFill/>
            <a:miter lim="800000"/>
          </a:ln>
        </p:spPr>
        <p:txBody>
          <a:bodyPr>
            <a:spAutoFit/>
          </a:bodyPr>
          <a:lstStyle/>
          <a:p>
            <a:pPr algn="r"/>
            <a:r>
              <a:rPr lang="zh-CN" altLang="en-US" sz="2400" b="1">
                <a:solidFill>
                  <a:srgbClr val="00A09D"/>
                </a:solidFill>
                <a:latin typeface="Arial" panose="020B0604020202020204" pitchFamily="34" charset="0"/>
                <a:ea typeface="微软雅黑" panose="020B0503020204020204" pitchFamily="34" charset="-122"/>
                <a:cs typeface="Lato Regular"/>
              </a:rPr>
              <a:t>完善组织机构</a:t>
            </a:r>
            <a:endParaRPr lang="zh-CN" altLang="en-US" sz="2400" b="1">
              <a:solidFill>
                <a:srgbClr val="00A09D"/>
              </a:solidFill>
              <a:latin typeface="Arial" panose="020B0604020202020204" pitchFamily="34" charset="0"/>
              <a:ea typeface="微软雅黑" panose="020B0503020204020204" pitchFamily="34" charset="-122"/>
              <a:cs typeface="Lato Regular"/>
            </a:endParaRPr>
          </a:p>
        </p:txBody>
      </p:sp>
      <p:sp>
        <p:nvSpPr>
          <p:cNvPr id="174090" name="TextBox 37"/>
          <p:cNvSpPr txBox="1">
            <a:spLocks noChangeArrowheads="1"/>
          </p:cNvSpPr>
          <p:nvPr>
            <p:custDataLst>
              <p:tags r:id="rId10"/>
            </p:custDataLst>
          </p:nvPr>
        </p:nvSpPr>
        <p:spPr bwMode="auto">
          <a:xfrm flipH="1">
            <a:off x="8623300" y="3349625"/>
            <a:ext cx="2065338" cy="457200"/>
          </a:xfrm>
          <a:prstGeom prst="rect">
            <a:avLst/>
          </a:prstGeom>
          <a:noFill/>
          <a:ln w="9525">
            <a:noFill/>
            <a:miter lim="800000"/>
          </a:ln>
        </p:spPr>
        <p:txBody>
          <a:bodyPr>
            <a:spAutoFit/>
          </a:bodyPr>
          <a:lstStyle/>
          <a:p>
            <a:r>
              <a:rPr lang="zh-CN" altLang="en-US" sz="2400" b="1">
                <a:solidFill>
                  <a:srgbClr val="5268A5"/>
                </a:solidFill>
                <a:latin typeface="Arial" panose="020B0604020202020204" pitchFamily="34" charset="0"/>
                <a:ea typeface="微软雅黑" panose="020B0503020204020204" pitchFamily="34" charset="-122"/>
                <a:cs typeface="Lato Regular"/>
              </a:rPr>
              <a:t>建设信息平台</a:t>
            </a:r>
            <a:endParaRPr lang="zh-CN" altLang="en-US" sz="2400" b="1">
              <a:solidFill>
                <a:srgbClr val="5268A5"/>
              </a:solidFill>
              <a:latin typeface="Arial" panose="020B0604020202020204" pitchFamily="34" charset="0"/>
              <a:ea typeface="微软雅黑" panose="020B0503020204020204" pitchFamily="34" charset="-122"/>
              <a:cs typeface="Lato Regular"/>
            </a:endParaRPr>
          </a:p>
        </p:txBody>
      </p:sp>
      <p:sp>
        <p:nvSpPr>
          <p:cNvPr id="174091" name="TextBox 37"/>
          <p:cNvSpPr txBox="1">
            <a:spLocks noChangeArrowheads="1"/>
          </p:cNvSpPr>
          <p:nvPr>
            <p:custDataLst>
              <p:tags r:id="rId11"/>
            </p:custDataLst>
          </p:nvPr>
        </p:nvSpPr>
        <p:spPr bwMode="auto">
          <a:xfrm flipH="1">
            <a:off x="7859713" y="5700713"/>
            <a:ext cx="2332037" cy="457200"/>
          </a:xfrm>
          <a:prstGeom prst="rect">
            <a:avLst/>
          </a:prstGeom>
          <a:noFill/>
          <a:ln w="9525">
            <a:noFill/>
            <a:miter lim="800000"/>
          </a:ln>
        </p:spPr>
        <p:txBody>
          <a:bodyPr>
            <a:spAutoFit/>
          </a:bodyPr>
          <a:lstStyle/>
          <a:p>
            <a:r>
              <a:rPr lang="zh-CN" altLang="en-US" sz="2400" b="1">
                <a:solidFill>
                  <a:srgbClr val="5E5CA2"/>
                </a:solidFill>
                <a:latin typeface="Arial" panose="020B0604020202020204" pitchFamily="34" charset="0"/>
                <a:ea typeface="微软雅黑" panose="020B0503020204020204" pitchFamily="34" charset="-122"/>
                <a:cs typeface="Lato Regular"/>
              </a:rPr>
              <a:t>凝铸质量文化</a:t>
            </a:r>
            <a:endParaRPr lang="zh-CN" altLang="en-US" sz="2400" b="1">
              <a:solidFill>
                <a:srgbClr val="5E5CA2"/>
              </a:solidFill>
              <a:latin typeface="Arial" panose="020B0604020202020204" pitchFamily="34" charset="0"/>
              <a:ea typeface="微软雅黑" panose="020B0503020204020204" pitchFamily="34" charset="-122"/>
              <a:cs typeface="Lato Regular"/>
            </a:endParaRPr>
          </a:p>
        </p:txBody>
      </p:sp>
      <p:sp>
        <p:nvSpPr>
          <p:cNvPr id="37" name="Oval 36"/>
          <p:cNvSpPr/>
          <p:nvPr>
            <p:custDataLst>
              <p:tags r:id="rId12"/>
            </p:custDataLst>
          </p:nvPr>
        </p:nvSpPr>
        <p:spPr>
          <a:xfrm flipH="1">
            <a:off x="6113463" y="1562100"/>
            <a:ext cx="454025" cy="454025"/>
          </a:xfrm>
          <a:prstGeom prst="ellipse">
            <a:avLst/>
          </a:prstGeom>
          <a:solidFill>
            <a:srgbClr val="4276AA"/>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en-US" sz="1800" b="1">
              <a:solidFill>
                <a:prstClr val="white"/>
              </a:solidFill>
              <a:latin typeface="等线" panose="02010600030101010101" charset="-122"/>
              <a:ea typeface="微软雅黑" panose="020B0503020204020204" pitchFamily="34" charset="-122"/>
              <a:cs typeface="+mn-ea"/>
            </a:endParaRPr>
          </a:p>
        </p:txBody>
      </p:sp>
      <p:sp>
        <p:nvSpPr>
          <p:cNvPr id="66" name="Freeform 27"/>
          <p:cNvSpPr>
            <a:spLocks noChangeArrowheads="1"/>
          </p:cNvSpPr>
          <p:nvPr>
            <p:custDataLst>
              <p:tags r:id="rId13"/>
            </p:custDataLst>
          </p:nvPr>
        </p:nvSpPr>
        <p:spPr bwMode="auto">
          <a:xfrm>
            <a:off x="6205538" y="1670050"/>
            <a:ext cx="271462" cy="212725"/>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4" name="Freeform 5"/>
          <p:cNvSpPr/>
          <p:nvPr>
            <p:custDataLst>
              <p:tags r:id="rId14"/>
            </p:custDataLst>
          </p:nvPr>
        </p:nvSpPr>
        <p:spPr bwMode="auto">
          <a:xfrm rot="15750204">
            <a:off x="4028282" y="3991769"/>
            <a:ext cx="596900" cy="649287"/>
          </a:xfrm>
          <a:custGeom>
            <a:avLst/>
            <a:gdLst>
              <a:gd name="T0" fmla="*/ 0 w 383"/>
              <a:gd name="T1" fmla="*/ 152 h 603"/>
              <a:gd name="T2" fmla="*/ 54 w 383"/>
              <a:gd name="T3" fmla="*/ 0 h 603"/>
              <a:gd name="T4" fmla="*/ 383 w 383"/>
              <a:gd name="T5" fmla="*/ 410 h 603"/>
              <a:gd name="T6" fmla="*/ 362 w 383"/>
              <a:gd name="T7" fmla="*/ 603 h 603"/>
              <a:gd name="T8" fmla="*/ 0 w 383"/>
              <a:gd name="T9" fmla="*/ 152 h 603"/>
              <a:gd name="connsiteX0" fmla="*/ 0 w 10000"/>
              <a:gd name="connsiteY0" fmla="*/ 2521 h 11071"/>
              <a:gd name="connsiteX1" fmla="*/ 1410 w 10000"/>
              <a:gd name="connsiteY1" fmla="*/ 0 h 11071"/>
              <a:gd name="connsiteX2" fmla="*/ 10000 w 10000"/>
              <a:gd name="connsiteY2" fmla="*/ 6799 h 11071"/>
              <a:gd name="connsiteX3" fmla="*/ 9067 w 10000"/>
              <a:gd name="connsiteY3" fmla="*/ 11071 h 11071"/>
              <a:gd name="connsiteX4" fmla="*/ 0 w 10000"/>
              <a:gd name="connsiteY4" fmla="*/ 2521 h 11071"/>
              <a:gd name="connsiteX0-1" fmla="*/ 0 w 10913"/>
              <a:gd name="connsiteY0-2" fmla="*/ 2521 h 11071"/>
              <a:gd name="connsiteX1-3" fmla="*/ 1410 w 10913"/>
              <a:gd name="connsiteY1-4" fmla="*/ 0 h 11071"/>
              <a:gd name="connsiteX2-5" fmla="*/ 10913 w 10913"/>
              <a:gd name="connsiteY2-6" fmla="*/ 9424 h 11071"/>
              <a:gd name="connsiteX3-7" fmla="*/ 9067 w 10913"/>
              <a:gd name="connsiteY3-8" fmla="*/ 11071 h 11071"/>
              <a:gd name="connsiteX4-9" fmla="*/ 0 w 10913"/>
              <a:gd name="connsiteY4-10" fmla="*/ 2521 h 11071"/>
              <a:gd name="connsiteX0-11" fmla="*/ 0 w 11155"/>
              <a:gd name="connsiteY0-12" fmla="*/ 2521 h 11071"/>
              <a:gd name="connsiteX1-13" fmla="*/ 1410 w 11155"/>
              <a:gd name="connsiteY1-14" fmla="*/ 0 h 11071"/>
              <a:gd name="connsiteX2-15" fmla="*/ 11155 w 11155"/>
              <a:gd name="connsiteY2-16" fmla="*/ 9192 h 11071"/>
              <a:gd name="connsiteX3-17" fmla="*/ 9067 w 11155"/>
              <a:gd name="connsiteY3-18" fmla="*/ 11071 h 11071"/>
              <a:gd name="connsiteX4-19" fmla="*/ 0 w 11155"/>
              <a:gd name="connsiteY4-20" fmla="*/ 2521 h 11071"/>
              <a:gd name="connsiteX0-21" fmla="*/ 0 w 11155"/>
              <a:gd name="connsiteY0-22" fmla="*/ 2670 h 11220"/>
              <a:gd name="connsiteX1-23" fmla="*/ 1014 w 11155"/>
              <a:gd name="connsiteY1-24" fmla="*/ 0 h 11220"/>
              <a:gd name="connsiteX2-25" fmla="*/ 11155 w 11155"/>
              <a:gd name="connsiteY2-26" fmla="*/ 9341 h 11220"/>
              <a:gd name="connsiteX3-27" fmla="*/ 9067 w 11155"/>
              <a:gd name="connsiteY3-28" fmla="*/ 11220 h 11220"/>
              <a:gd name="connsiteX4-29" fmla="*/ 0 w 11155"/>
              <a:gd name="connsiteY4-30" fmla="*/ 2670 h 11220"/>
              <a:gd name="connsiteX0-31" fmla="*/ 0 w 11310"/>
              <a:gd name="connsiteY0-32" fmla="*/ 2330 h 11220"/>
              <a:gd name="connsiteX1-33" fmla="*/ 1169 w 11310"/>
              <a:gd name="connsiteY1-34" fmla="*/ 0 h 11220"/>
              <a:gd name="connsiteX2-35" fmla="*/ 11310 w 11310"/>
              <a:gd name="connsiteY2-36" fmla="*/ 9341 h 11220"/>
              <a:gd name="connsiteX3-37" fmla="*/ 9222 w 11310"/>
              <a:gd name="connsiteY3-38" fmla="*/ 11220 h 11220"/>
              <a:gd name="connsiteX4-39" fmla="*/ 0 w 11310"/>
              <a:gd name="connsiteY4-40" fmla="*/ 2330 h 11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10" h="11220">
                <a:moveTo>
                  <a:pt x="0" y="2330"/>
                </a:moveTo>
                <a:lnTo>
                  <a:pt x="1169" y="0"/>
                </a:lnTo>
                <a:lnTo>
                  <a:pt x="11310" y="9341"/>
                </a:lnTo>
                <a:lnTo>
                  <a:pt x="9222" y="11220"/>
                </a:lnTo>
                <a:lnTo>
                  <a:pt x="0" y="2330"/>
                </a:lnTo>
                <a:close/>
              </a:path>
            </a:pathLst>
          </a:custGeom>
          <a:solidFill>
            <a:srgbClr val="00A09D">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1" name="Freeform 5"/>
          <p:cNvSpPr/>
          <p:nvPr>
            <p:custDataLst>
              <p:tags r:id="rId15"/>
            </p:custDataLst>
          </p:nvPr>
        </p:nvSpPr>
        <p:spPr bwMode="auto">
          <a:xfrm rot="2143997">
            <a:off x="7132638" y="2581275"/>
            <a:ext cx="590550" cy="671513"/>
          </a:xfrm>
          <a:custGeom>
            <a:avLst/>
            <a:gdLst>
              <a:gd name="T0" fmla="*/ 0 w 383"/>
              <a:gd name="T1" fmla="*/ 152 h 603"/>
              <a:gd name="T2" fmla="*/ 54 w 383"/>
              <a:gd name="T3" fmla="*/ 0 h 603"/>
              <a:gd name="T4" fmla="*/ 383 w 383"/>
              <a:gd name="T5" fmla="*/ 410 h 603"/>
              <a:gd name="T6" fmla="*/ 362 w 383"/>
              <a:gd name="T7" fmla="*/ 603 h 603"/>
              <a:gd name="T8" fmla="*/ 0 w 383"/>
              <a:gd name="T9" fmla="*/ 152 h 603"/>
              <a:gd name="connsiteX0" fmla="*/ 0 w 10000"/>
              <a:gd name="connsiteY0" fmla="*/ 2521 h 11071"/>
              <a:gd name="connsiteX1" fmla="*/ 1410 w 10000"/>
              <a:gd name="connsiteY1" fmla="*/ 0 h 11071"/>
              <a:gd name="connsiteX2" fmla="*/ 10000 w 10000"/>
              <a:gd name="connsiteY2" fmla="*/ 6799 h 11071"/>
              <a:gd name="connsiteX3" fmla="*/ 9067 w 10000"/>
              <a:gd name="connsiteY3" fmla="*/ 11071 h 11071"/>
              <a:gd name="connsiteX4" fmla="*/ 0 w 10000"/>
              <a:gd name="connsiteY4" fmla="*/ 2521 h 11071"/>
              <a:gd name="connsiteX0-1" fmla="*/ 0 w 10913"/>
              <a:gd name="connsiteY0-2" fmla="*/ 2521 h 11071"/>
              <a:gd name="connsiteX1-3" fmla="*/ 1410 w 10913"/>
              <a:gd name="connsiteY1-4" fmla="*/ 0 h 11071"/>
              <a:gd name="connsiteX2-5" fmla="*/ 10913 w 10913"/>
              <a:gd name="connsiteY2-6" fmla="*/ 9424 h 11071"/>
              <a:gd name="connsiteX3-7" fmla="*/ 9067 w 10913"/>
              <a:gd name="connsiteY3-8" fmla="*/ 11071 h 11071"/>
              <a:gd name="connsiteX4-9" fmla="*/ 0 w 10913"/>
              <a:gd name="connsiteY4-10" fmla="*/ 2521 h 11071"/>
              <a:gd name="connsiteX0-11" fmla="*/ 0 w 11155"/>
              <a:gd name="connsiteY0-12" fmla="*/ 2521 h 11071"/>
              <a:gd name="connsiteX1-13" fmla="*/ 1410 w 11155"/>
              <a:gd name="connsiteY1-14" fmla="*/ 0 h 11071"/>
              <a:gd name="connsiteX2-15" fmla="*/ 11155 w 11155"/>
              <a:gd name="connsiteY2-16" fmla="*/ 9192 h 11071"/>
              <a:gd name="connsiteX3-17" fmla="*/ 9067 w 11155"/>
              <a:gd name="connsiteY3-18" fmla="*/ 11071 h 11071"/>
              <a:gd name="connsiteX4-19" fmla="*/ 0 w 11155"/>
              <a:gd name="connsiteY4-20" fmla="*/ 2521 h 110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55" h="11071">
                <a:moveTo>
                  <a:pt x="0" y="2521"/>
                </a:moveTo>
                <a:lnTo>
                  <a:pt x="1410" y="0"/>
                </a:lnTo>
                <a:lnTo>
                  <a:pt x="11155" y="9192"/>
                </a:lnTo>
                <a:lnTo>
                  <a:pt x="9067" y="11071"/>
                </a:lnTo>
                <a:lnTo>
                  <a:pt x="0" y="2521"/>
                </a:lnTo>
                <a:close/>
              </a:path>
            </a:pathLst>
          </a:custGeom>
          <a:solidFill>
            <a:srgbClr val="5268A5">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0" name="Freeform 5"/>
          <p:cNvSpPr/>
          <p:nvPr>
            <p:custDataLst>
              <p:tags r:id="rId16"/>
            </p:custDataLst>
          </p:nvPr>
        </p:nvSpPr>
        <p:spPr bwMode="auto">
          <a:xfrm rot="19069597">
            <a:off x="4992688" y="2166938"/>
            <a:ext cx="590550" cy="673100"/>
          </a:xfrm>
          <a:custGeom>
            <a:avLst/>
            <a:gdLst>
              <a:gd name="T0" fmla="*/ 0 w 383"/>
              <a:gd name="T1" fmla="*/ 152 h 603"/>
              <a:gd name="T2" fmla="*/ 54 w 383"/>
              <a:gd name="T3" fmla="*/ 0 h 603"/>
              <a:gd name="T4" fmla="*/ 383 w 383"/>
              <a:gd name="T5" fmla="*/ 410 h 603"/>
              <a:gd name="T6" fmla="*/ 362 w 383"/>
              <a:gd name="T7" fmla="*/ 603 h 603"/>
              <a:gd name="T8" fmla="*/ 0 w 383"/>
              <a:gd name="T9" fmla="*/ 152 h 603"/>
              <a:gd name="connsiteX0" fmla="*/ 0 w 10000"/>
              <a:gd name="connsiteY0" fmla="*/ 2521 h 11071"/>
              <a:gd name="connsiteX1" fmla="*/ 1410 w 10000"/>
              <a:gd name="connsiteY1" fmla="*/ 0 h 11071"/>
              <a:gd name="connsiteX2" fmla="*/ 10000 w 10000"/>
              <a:gd name="connsiteY2" fmla="*/ 6799 h 11071"/>
              <a:gd name="connsiteX3" fmla="*/ 9067 w 10000"/>
              <a:gd name="connsiteY3" fmla="*/ 11071 h 11071"/>
              <a:gd name="connsiteX4" fmla="*/ 0 w 10000"/>
              <a:gd name="connsiteY4" fmla="*/ 2521 h 11071"/>
              <a:gd name="connsiteX0-1" fmla="*/ 0 w 10913"/>
              <a:gd name="connsiteY0-2" fmla="*/ 2521 h 11071"/>
              <a:gd name="connsiteX1-3" fmla="*/ 1410 w 10913"/>
              <a:gd name="connsiteY1-4" fmla="*/ 0 h 11071"/>
              <a:gd name="connsiteX2-5" fmla="*/ 10913 w 10913"/>
              <a:gd name="connsiteY2-6" fmla="*/ 9424 h 11071"/>
              <a:gd name="connsiteX3-7" fmla="*/ 9067 w 10913"/>
              <a:gd name="connsiteY3-8" fmla="*/ 11071 h 11071"/>
              <a:gd name="connsiteX4-9" fmla="*/ 0 w 10913"/>
              <a:gd name="connsiteY4-10" fmla="*/ 2521 h 11071"/>
              <a:gd name="connsiteX0-11" fmla="*/ 0 w 11155"/>
              <a:gd name="connsiteY0-12" fmla="*/ 2521 h 11071"/>
              <a:gd name="connsiteX1-13" fmla="*/ 1410 w 11155"/>
              <a:gd name="connsiteY1-14" fmla="*/ 0 h 11071"/>
              <a:gd name="connsiteX2-15" fmla="*/ 11155 w 11155"/>
              <a:gd name="connsiteY2-16" fmla="*/ 9192 h 11071"/>
              <a:gd name="connsiteX3-17" fmla="*/ 9067 w 11155"/>
              <a:gd name="connsiteY3-18" fmla="*/ 11071 h 11071"/>
              <a:gd name="connsiteX4-19" fmla="*/ 0 w 11155"/>
              <a:gd name="connsiteY4-20" fmla="*/ 2521 h 110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55" h="11071">
                <a:moveTo>
                  <a:pt x="0" y="2521"/>
                </a:moveTo>
                <a:lnTo>
                  <a:pt x="1410" y="0"/>
                </a:lnTo>
                <a:lnTo>
                  <a:pt x="11155" y="9192"/>
                </a:lnTo>
                <a:lnTo>
                  <a:pt x="9067" y="11071"/>
                </a:lnTo>
                <a:lnTo>
                  <a:pt x="0" y="2521"/>
                </a:lnTo>
                <a:close/>
              </a:path>
            </a:pathLst>
          </a:custGeom>
          <a:solidFill>
            <a:srgbClr val="4276AA">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08" name="任意多边形 107"/>
          <p:cNvSpPr/>
          <p:nvPr>
            <p:custDataLst>
              <p:tags r:id="rId17"/>
            </p:custDataLst>
          </p:nvPr>
        </p:nvSpPr>
        <p:spPr>
          <a:xfrm>
            <a:off x="4902200" y="2030413"/>
            <a:ext cx="2289175" cy="1077912"/>
          </a:xfrm>
          <a:custGeom>
            <a:avLst/>
            <a:gdLst>
              <a:gd name="connsiteX0" fmla="*/ 1207206 w 2289808"/>
              <a:gd name="connsiteY0" fmla="*/ 0 h 1078265"/>
              <a:gd name="connsiteX1" fmla="*/ 2030666 w 2289808"/>
              <a:gd name="connsiteY1" fmla="*/ 166249 h 1078265"/>
              <a:gd name="connsiteX2" fmla="*/ 2212069 w 2289808"/>
              <a:gd name="connsiteY2" fmla="*/ 253635 h 1078265"/>
              <a:gd name="connsiteX3" fmla="*/ 2289808 w 2289808"/>
              <a:gd name="connsiteY3" fmla="*/ 971407 h 1078265"/>
              <a:gd name="connsiteX4" fmla="*/ 1771411 w 2289808"/>
              <a:gd name="connsiteY4" fmla="*/ 1078265 h 1078265"/>
              <a:gd name="connsiteX5" fmla="*/ 1768972 w 2289808"/>
              <a:gd name="connsiteY5" fmla="*/ 1076780 h 1078265"/>
              <a:gd name="connsiteX6" fmla="*/ 1207205 w 2289808"/>
              <a:gd name="connsiteY6" fmla="*/ 934200 h 1078265"/>
              <a:gd name="connsiteX7" fmla="*/ 748460 w 2289808"/>
              <a:gd name="connsiteY7" fmla="*/ 1027035 h 1078265"/>
              <a:gd name="connsiteX8" fmla="*/ 735828 w 2289808"/>
              <a:gd name="connsiteY8" fmla="*/ 1033135 h 1078265"/>
              <a:gd name="connsiteX9" fmla="*/ 735828 w 2289808"/>
              <a:gd name="connsiteY9" fmla="*/ 626717 h 1078265"/>
              <a:gd name="connsiteX10" fmla="*/ 752589 w 2289808"/>
              <a:gd name="connsiteY10" fmla="*/ 451553 h 1078265"/>
              <a:gd name="connsiteX11" fmla="*/ 0 w 2289808"/>
              <a:gd name="connsiteY11" fmla="*/ 379539 h 1078265"/>
              <a:gd name="connsiteX12" fmla="*/ 24392 w 2289808"/>
              <a:gd name="connsiteY12" fmla="*/ 361299 h 1078265"/>
              <a:gd name="connsiteX13" fmla="*/ 1207206 w 2289808"/>
              <a:gd name="connsiteY13" fmla="*/ 0 h 107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808" h="1078265">
                <a:moveTo>
                  <a:pt x="1207206" y="0"/>
                </a:moveTo>
                <a:cubicBezTo>
                  <a:pt x="1499300" y="0"/>
                  <a:pt x="1777568" y="59197"/>
                  <a:pt x="2030666" y="166249"/>
                </a:cubicBezTo>
                <a:lnTo>
                  <a:pt x="2212069" y="253635"/>
                </a:lnTo>
                <a:lnTo>
                  <a:pt x="2289808" y="971407"/>
                </a:lnTo>
                <a:lnTo>
                  <a:pt x="1771411" y="1078265"/>
                </a:lnTo>
                <a:lnTo>
                  <a:pt x="1768972" y="1076780"/>
                </a:lnTo>
                <a:cubicBezTo>
                  <a:pt x="1601979" y="985850"/>
                  <a:pt x="1410610" y="934200"/>
                  <a:pt x="1207205" y="934200"/>
                </a:cubicBezTo>
                <a:cubicBezTo>
                  <a:pt x="1044481" y="934200"/>
                  <a:pt x="889460" y="967256"/>
                  <a:pt x="748460" y="1027035"/>
                </a:cubicBezTo>
                <a:lnTo>
                  <a:pt x="735828" y="1033135"/>
                </a:lnTo>
                <a:lnTo>
                  <a:pt x="735828" y="626717"/>
                </a:lnTo>
                <a:lnTo>
                  <a:pt x="752589" y="451553"/>
                </a:lnTo>
                <a:lnTo>
                  <a:pt x="0" y="379539"/>
                </a:lnTo>
                <a:lnTo>
                  <a:pt x="24392" y="361299"/>
                </a:lnTo>
                <a:cubicBezTo>
                  <a:pt x="362033" y="133194"/>
                  <a:pt x="769065" y="0"/>
                  <a:pt x="1207206" y="0"/>
                </a:cubicBezTo>
                <a:close/>
              </a:path>
            </a:pathLst>
          </a:custGeom>
          <a:solidFill>
            <a:srgbClr val="4276AA"/>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06" name="任意多边形 105"/>
          <p:cNvSpPr/>
          <p:nvPr>
            <p:custDataLst>
              <p:tags r:id="rId18"/>
            </p:custDataLst>
          </p:nvPr>
        </p:nvSpPr>
        <p:spPr>
          <a:xfrm>
            <a:off x="6975475" y="2508250"/>
            <a:ext cx="1249363" cy="2165350"/>
          </a:xfrm>
          <a:custGeom>
            <a:avLst/>
            <a:gdLst>
              <a:gd name="connsiteX0" fmla="*/ 474199 w 1250185"/>
              <a:gd name="connsiteY0" fmla="*/ 0 h 2165018"/>
              <a:gd name="connsiteX1" fmla="*/ 480328 w 1250185"/>
              <a:gd name="connsiteY1" fmla="*/ 4584 h 2165018"/>
              <a:gd name="connsiteX2" fmla="*/ 1250185 w 1250185"/>
              <a:gd name="connsiteY2" fmla="*/ 1637031 h 2165018"/>
              <a:gd name="connsiteX3" fmla="*/ 1241411 w 1250185"/>
              <a:gd name="connsiteY3" fmla="*/ 1810790 h 2165018"/>
              <a:gd name="connsiteX4" fmla="*/ 600923 w 1250185"/>
              <a:gd name="connsiteY4" fmla="*/ 2165018 h 2165018"/>
              <a:gd name="connsiteX5" fmla="*/ 308137 w 1250185"/>
              <a:gd name="connsiteY5" fmla="*/ 1737592 h 2165018"/>
              <a:gd name="connsiteX6" fmla="*/ 313203 w 1250185"/>
              <a:gd name="connsiteY6" fmla="*/ 1637030 h 2165018"/>
              <a:gd name="connsiteX7" fmla="*/ 44079 w 1250185"/>
              <a:gd name="connsiteY7" fmla="*/ 885594 h 2165018"/>
              <a:gd name="connsiteX8" fmla="*/ 0 w 1250185"/>
              <a:gd name="connsiteY8" fmla="*/ 836980 h 2165018"/>
              <a:gd name="connsiteX9" fmla="*/ 379386 w 1250185"/>
              <a:gd name="connsiteY9" fmla="*/ 758777 h 2165018"/>
              <a:gd name="connsiteX10" fmla="*/ 554327 w 1250185"/>
              <a:gd name="connsiteY10" fmla="*/ 739829 h 2165018"/>
              <a:gd name="connsiteX11" fmla="*/ 474199 w 1250185"/>
              <a:gd name="connsiteY11" fmla="*/ 0 h 21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0185" h="2165018">
                <a:moveTo>
                  <a:pt x="474199" y="0"/>
                </a:moveTo>
                <a:lnTo>
                  <a:pt x="480328" y="4584"/>
                </a:lnTo>
                <a:cubicBezTo>
                  <a:pt x="950499" y="392604"/>
                  <a:pt x="1250185" y="979820"/>
                  <a:pt x="1250185" y="1637031"/>
                </a:cubicBezTo>
                <a:lnTo>
                  <a:pt x="1241411" y="1810790"/>
                </a:lnTo>
                <a:lnTo>
                  <a:pt x="600923" y="2165018"/>
                </a:lnTo>
                <a:lnTo>
                  <a:pt x="308137" y="1737592"/>
                </a:lnTo>
                <a:lnTo>
                  <a:pt x="313203" y="1637030"/>
                </a:lnTo>
                <a:cubicBezTo>
                  <a:pt x="313203" y="1351592"/>
                  <a:pt x="212207" y="1089798"/>
                  <a:pt x="44079" y="885594"/>
                </a:cubicBezTo>
                <a:lnTo>
                  <a:pt x="0" y="836980"/>
                </a:lnTo>
                <a:lnTo>
                  <a:pt x="379386" y="758777"/>
                </a:lnTo>
                <a:lnTo>
                  <a:pt x="554327" y="739829"/>
                </a:lnTo>
                <a:lnTo>
                  <a:pt x="474199" y="0"/>
                </a:lnTo>
                <a:close/>
              </a:path>
            </a:pathLst>
          </a:custGeom>
          <a:solidFill>
            <a:srgbClr val="5268A5"/>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05" name="任意多边形 104"/>
          <p:cNvSpPr/>
          <p:nvPr>
            <p:custDataLst>
              <p:tags r:id="rId19"/>
            </p:custDataLst>
          </p:nvPr>
        </p:nvSpPr>
        <p:spPr>
          <a:xfrm>
            <a:off x="3994150" y="2687638"/>
            <a:ext cx="1350963" cy="1920875"/>
          </a:xfrm>
          <a:custGeom>
            <a:avLst/>
            <a:gdLst>
              <a:gd name="connsiteX0" fmla="*/ 584321 w 1351026"/>
              <a:gd name="connsiteY0" fmla="*/ 0 h 1920317"/>
              <a:gd name="connsiteX1" fmla="*/ 1351026 w 1351026"/>
              <a:gd name="connsiteY1" fmla="*/ 73365 h 1920317"/>
              <a:gd name="connsiteX2" fmla="*/ 1351026 w 1351026"/>
              <a:gd name="connsiteY2" fmla="*/ 559007 h 1920317"/>
              <a:gd name="connsiteX3" fmla="*/ 1282169 w 1351026"/>
              <a:gd name="connsiteY3" fmla="*/ 621735 h 1920317"/>
              <a:gd name="connsiteX4" fmla="*/ 936980 w 1351026"/>
              <a:gd name="connsiteY4" fmla="*/ 1457062 h 1920317"/>
              <a:gd name="connsiteX5" fmla="*/ 943065 w 1351026"/>
              <a:gd name="connsiteY5" fmla="*/ 1577846 h 1920317"/>
              <a:gd name="connsiteX6" fmla="*/ 952492 w 1351026"/>
              <a:gd name="connsiteY6" fmla="*/ 1639757 h 1920317"/>
              <a:gd name="connsiteX7" fmla="*/ 629899 w 1351026"/>
              <a:gd name="connsiteY7" fmla="*/ 1443047 h 1920317"/>
              <a:gd name="connsiteX8" fmla="*/ 489072 w 1351026"/>
              <a:gd name="connsiteY8" fmla="*/ 1337542 h 1920317"/>
              <a:gd name="connsiteX9" fmla="*/ 52469 w 1351026"/>
              <a:gd name="connsiteY9" fmla="*/ 1920317 h 1920317"/>
              <a:gd name="connsiteX10" fmla="*/ 42980 w 1351026"/>
              <a:gd name="connsiteY10" fmla="*/ 1883416 h 1920317"/>
              <a:gd name="connsiteX11" fmla="*/ 0 w 1351026"/>
              <a:gd name="connsiteY11" fmla="*/ 1457063 h 1920317"/>
              <a:gd name="connsiteX12" fmla="*/ 483084 w 1351026"/>
              <a:gd name="connsiteY12" fmla="*/ 111389 h 1920317"/>
              <a:gd name="connsiteX13" fmla="*/ 584321 w 1351026"/>
              <a:gd name="connsiteY13" fmla="*/ 0 h 192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1026" h="1920317">
                <a:moveTo>
                  <a:pt x="584321" y="0"/>
                </a:moveTo>
                <a:lnTo>
                  <a:pt x="1351026" y="73365"/>
                </a:lnTo>
                <a:lnTo>
                  <a:pt x="1351026" y="559007"/>
                </a:lnTo>
                <a:lnTo>
                  <a:pt x="1282169" y="621735"/>
                </a:lnTo>
                <a:cubicBezTo>
                  <a:pt x="1068894" y="835514"/>
                  <a:pt x="936980" y="1130847"/>
                  <a:pt x="936980" y="1457062"/>
                </a:cubicBezTo>
                <a:cubicBezTo>
                  <a:pt x="936980" y="1497839"/>
                  <a:pt x="939041" y="1538133"/>
                  <a:pt x="943065" y="1577846"/>
                </a:cubicBezTo>
                <a:lnTo>
                  <a:pt x="952492" y="1639757"/>
                </a:lnTo>
                <a:lnTo>
                  <a:pt x="629899" y="1443047"/>
                </a:lnTo>
                <a:lnTo>
                  <a:pt x="489072" y="1337542"/>
                </a:lnTo>
                <a:lnTo>
                  <a:pt x="52469" y="1920317"/>
                </a:lnTo>
                <a:lnTo>
                  <a:pt x="42980" y="1883416"/>
                </a:lnTo>
                <a:cubicBezTo>
                  <a:pt x="14799" y="1745700"/>
                  <a:pt x="0" y="1603110"/>
                  <a:pt x="0" y="1457063"/>
                </a:cubicBezTo>
                <a:cubicBezTo>
                  <a:pt x="0" y="945899"/>
                  <a:pt x="181292" y="477077"/>
                  <a:pt x="483084" y="111389"/>
                </a:cubicBezTo>
                <a:lnTo>
                  <a:pt x="584321" y="0"/>
                </a:lnTo>
                <a:close/>
              </a:path>
            </a:pathLst>
          </a:custGeom>
          <a:solidFill>
            <a:srgbClr val="00A09D"/>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99" name="任意多边形 98"/>
          <p:cNvSpPr/>
          <p:nvPr>
            <p:custDataLst>
              <p:tags r:id="rId20"/>
            </p:custDataLst>
          </p:nvPr>
        </p:nvSpPr>
        <p:spPr>
          <a:xfrm>
            <a:off x="4160838" y="4437063"/>
            <a:ext cx="1944687" cy="1824037"/>
          </a:xfrm>
          <a:custGeom>
            <a:avLst/>
            <a:gdLst>
              <a:gd name="connsiteX0" fmla="*/ 400060 w 1943878"/>
              <a:gd name="connsiteY0" fmla="*/ 0 h 1824317"/>
              <a:gd name="connsiteX1" fmla="*/ 950903 w 1943878"/>
              <a:gd name="connsiteY1" fmla="*/ 335893 h 1824317"/>
              <a:gd name="connsiteX2" fmla="*/ 971280 w 1943878"/>
              <a:gd name="connsiteY2" fmla="*/ 369514 h 1824317"/>
              <a:gd name="connsiteX3" fmla="*/ 1711033 w 1943878"/>
              <a:gd name="connsiteY3" fmla="*/ 866351 h 1824317"/>
              <a:gd name="connsiteX4" fmla="*/ 1720517 w 1943878"/>
              <a:gd name="connsiteY4" fmla="*/ 867802 h 1824317"/>
              <a:gd name="connsiteX5" fmla="*/ 1488470 w 1943878"/>
              <a:gd name="connsiteY5" fmla="*/ 1187419 h 1824317"/>
              <a:gd name="connsiteX6" fmla="*/ 1371997 w 1943878"/>
              <a:gd name="connsiteY6" fmla="*/ 1319318 h 1824317"/>
              <a:gd name="connsiteX7" fmla="*/ 1943878 w 1943878"/>
              <a:gd name="connsiteY7" fmla="*/ 1824317 h 1824317"/>
              <a:gd name="connsiteX8" fmla="*/ 1732252 w 1943878"/>
              <a:gd name="connsiteY8" fmla="*/ 1813631 h 1824317"/>
              <a:gd name="connsiteX9" fmla="*/ 88355 w 1943878"/>
              <a:gd name="connsiteY9" fmla="*/ 717410 h 1824317"/>
              <a:gd name="connsiteX10" fmla="*/ 0 w 1943878"/>
              <a:gd name="connsiteY10" fmla="*/ 533996 h 1824317"/>
              <a:gd name="connsiteX11" fmla="*/ 400060 w 1943878"/>
              <a:gd name="connsiteY11" fmla="*/ 0 h 182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3878" h="1824317">
                <a:moveTo>
                  <a:pt x="400060" y="0"/>
                </a:moveTo>
                <a:lnTo>
                  <a:pt x="950903" y="335893"/>
                </a:lnTo>
                <a:lnTo>
                  <a:pt x="971280" y="369514"/>
                </a:lnTo>
                <a:cubicBezTo>
                  <a:pt x="1140715" y="620903"/>
                  <a:pt x="1404150" y="803405"/>
                  <a:pt x="1711033" y="866351"/>
                </a:cubicBezTo>
                <a:lnTo>
                  <a:pt x="1720517" y="867802"/>
                </a:lnTo>
                <a:lnTo>
                  <a:pt x="1488470" y="1187419"/>
                </a:lnTo>
                <a:lnTo>
                  <a:pt x="1371997" y="1319318"/>
                </a:lnTo>
                <a:lnTo>
                  <a:pt x="1943878" y="1824317"/>
                </a:lnTo>
                <a:lnTo>
                  <a:pt x="1732252" y="1813631"/>
                </a:lnTo>
                <a:cubicBezTo>
                  <a:pt x="1021073" y="1741407"/>
                  <a:pt x="414030" y="1316923"/>
                  <a:pt x="88355" y="717410"/>
                </a:cubicBezTo>
                <a:lnTo>
                  <a:pt x="0" y="533996"/>
                </a:lnTo>
                <a:lnTo>
                  <a:pt x="400060" y="0"/>
                </a:lnTo>
                <a:close/>
              </a:path>
            </a:pathLst>
          </a:custGeom>
          <a:solidFill>
            <a:srgbClr val="2C85AE"/>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97" name="任意多边形 96"/>
          <p:cNvSpPr/>
          <p:nvPr>
            <p:custDataLst>
              <p:tags r:id="rId21"/>
            </p:custDataLst>
          </p:nvPr>
        </p:nvSpPr>
        <p:spPr>
          <a:xfrm>
            <a:off x="5948363" y="4624388"/>
            <a:ext cx="2198687" cy="1595437"/>
          </a:xfrm>
          <a:custGeom>
            <a:avLst/>
            <a:gdLst>
              <a:gd name="connsiteX0" fmla="*/ 1238126 w 2198037"/>
              <a:gd name="connsiteY0" fmla="*/ 0 h 1595878"/>
              <a:gd name="connsiteX1" fmla="*/ 1444965 w 2198037"/>
              <a:gd name="connsiteY1" fmla="*/ 301955 h 1595878"/>
              <a:gd name="connsiteX2" fmla="*/ 1530127 w 2198037"/>
              <a:gd name="connsiteY2" fmla="*/ 455938 h 1595878"/>
              <a:gd name="connsiteX3" fmla="*/ 2198037 w 2198037"/>
              <a:gd name="connsiteY3" fmla="*/ 86544 h 1595878"/>
              <a:gd name="connsiteX4" fmla="*/ 2181544 w 2198037"/>
              <a:gd name="connsiteY4" fmla="*/ 150687 h 1595878"/>
              <a:gd name="connsiteX5" fmla="*/ 587476 w 2198037"/>
              <a:gd name="connsiteY5" fmla="*/ 1594144 h 1595878"/>
              <a:gd name="connsiteX6" fmla="*/ 576114 w 2198037"/>
              <a:gd name="connsiteY6" fmla="*/ 1595878 h 1595878"/>
              <a:gd name="connsiteX7" fmla="*/ 0 w 2198037"/>
              <a:gd name="connsiteY7" fmla="*/ 1087142 h 1595878"/>
              <a:gd name="connsiteX8" fmla="*/ 283597 w 2198037"/>
              <a:gd name="connsiteY8" fmla="*/ 696521 h 1595878"/>
              <a:gd name="connsiteX9" fmla="*/ 398641 w 2198037"/>
              <a:gd name="connsiteY9" fmla="*/ 678922 h 1595878"/>
              <a:gd name="connsiteX10" fmla="*/ 1197427 w 2198037"/>
              <a:gd name="connsiteY10" fmla="*/ 84684 h 1595878"/>
              <a:gd name="connsiteX11" fmla="*/ 1238126 w 2198037"/>
              <a:gd name="connsiteY11" fmla="*/ 0 h 1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8037" h="1595878">
                <a:moveTo>
                  <a:pt x="1238126" y="0"/>
                </a:moveTo>
                <a:lnTo>
                  <a:pt x="1444965" y="301955"/>
                </a:lnTo>
                <a:lnTo>
                  <a:pt x="1530127" y="455938"/>
                </a:lnTo>
                <a:lnTo>
                  <a:pt x="2198037" y="86544"/>
                </a:lnTo>
                <a:lnTo>
                  <a:pt x="2181544" y="150687"/>
                </a:lnTo>
                <a:cubicBezTo>
                  <a:pt x="1954902" y="879367"/>
                  <a:pt x="1344915" y="1439150"/>
                  <a:pt x="587476" y="1594144"/>
                </a:cubicBezTo>
                <a:lnTo>
                  <a:pt x="576114" y="1595878"/>
                </a:lnTo>
                <a:lnTo>
                  <a:pt x="0" y="1087142"/>
                </a:lnTo>
                <a:lnTo>
                  <a:pt x="283597" y="696521"/>
                </a:lnTo>
                <a:lnTo>
                  <a:pt x="398641" y="678922"/>
                </a:lnTo>
                <a:cubicBezTo>
                  <a:pt x="743885" y="608108"/>
                  <a:pt x="1034139" y="385980"/>
                  <a:pt x="1197427" y="84684"/>
                </a:cubicBezTo>
                <a:lnTo>
                  <a:pt x="1238126" y="0"/>
                </a:lnTo>
                <a:close/>
              </a:path>
            </a:pathLst>
          </a:custGeom>
          <a:solidFill>
            <a:srgbClr val="5E5CA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47" name="Freeform 27"/>
          <p:cNvSpPr>
            <a:spLocks noChangeArrowheads="1"/>
          </p:cNvSpPr>
          <p:nvPr>
            <p:custDataLst>
              <p:tags r:id="rId22"/>
            </p:custDataLst>
          </p:nvPr>
        </p:nvSpPr>
        <p:spPr bwMode="auto">
          <a:xfrm>
            <a:off x="6042025" y="2281238"/>
            <a:ext cx="503238" cy="393700"/>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2" name="Freeform 5"/>
          <p:cNvSpPr/>
          <p:nvPr>
            <p:custDataLst>
              <p:tags r:id="rId23"/>
            </p:custDataLst>
          </p:nvPr>
        </p:nvSpPr>
        <p:spPr bwMode="auto">
          <a:xfrm rot="6189331">
            <a:off x="7469982" y="4514056"/>
            <a:ext cx="590550" cy="671513"/>
          </a:xfrm>
          <a:custGeom>
            <a:avLst/>
            <a:gdLst>
              <a:gd name="T0" fmla="*/ 0 w 383"/>
              <a:gd name="T1" fmla="*/ 152 h 603"/>
              <a:gd name="T2" fmla="*/ 54 w 383"/>
              <a:gd name="T3" fmla="*/ 0 h 603"/>
              <a:gd name="T4" fmla="*/ 383 w 383"/>
              <a:gd name="T5" fmla="*/ 410 h 603"/>
              <a:gd name="T6" fmla="*/ 362 w 383"/>
              <a:gd name="T7" fmla="*/ 603 h 603"/>
              <a:gd name="T8" fmla="*/ 0 w 383"/>
              <a:gd name="T9" fmla="*/ 152 h 603"/>
              <a:gd name="connsiteX0" fmla="*/ 0 w 10000"/>
              <a:gd name="connsiteY0" fmla="*/ 2521 h 11071"/>
              <a:gd name="connsiteX1" fmla="*/ 1410 w 10000"/>
              <a:gd name="connsiteY1" fmla="*/ 0 h 11071"/>
              <a:gd name="connsiteX2" fmla="*/ 10000 w 10000"/>
              <a:gd name="connsiteY2" fmla="*/ 6799 h 11071"/>
              <a:gd name="connsiteX3" fmla="*/ 9067 w 10000"/>
              <a:gd name="connsiteY3" fmla="*/ 11071 h 11071"/>
              <a:gd name="connsiteX4" fmla="*/ 0 w 10000"/>
              <a:gd name="connsiteY4" fmla="*/ 2521 h 11071"/>
              <a:gd name="connsiteX0-1" fmla="*/ 0 w 10913"/>
              <a:gd name="connsiteY0-2" fmla="*/ 2521 h 11071"/>
              <a:gd name="connsiteX1-3" fmla="*/ 1410 w 10913"/>
              <a:gd name="connsiteY1-4" fmla="*/ 0 h 11071"/>
              <a:gd name="connsiteX2-5" fmla="*/ 10913 w 10913"/>
              <a:gd name="connsiteY2-6" fmla="*/ 9424 h 11071"/>
              <a:gd name="connsiteX3-7" fmla="*/ 9067 w 10913"/>
              <a:gd name="connsiteY3-8" fmla="*/ 11071 h 11071"/>
              <a:gd name="connsiteX4-9" fmla="*/ 0 w 10913"/>
              <a:gd name="connsiteY4-10" fmla="*/ 2521 h 11071"/>
              <a:gd name="connsiteX0-11" fmla="*/ 0 w 11155"/>
              <a:gd name="connsiteY0-12" fmla="*/ 2521 h 11071"/>
              <a:gd name="connsiteX1-13" fmla="*/ 1410 w 11155"/>
              <a:gd name="connsiteY1-14" fmla="*/ 0 h 11071"/>
              <a:gd name="connsiteX2-15" fmla="*/ 11155 w 11155"/>
              <a:gd name="connsiteY2-16" fmla="*/ 9192 h 11071"/>
              <a:gd name="connsiteX3-17" fmla="*/ 9067 w 11155"/>
              <a:gd name="connsiteY3-18" fmla="*/ 11071 h 11071"/>
              <a:gd name="connsiteX4-19" fmla="*/ 0 w 11155"/>
              <a:gd name="connsiteY4-20" fmla="*/ 2521 h 110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55" h="11071">
                <a:moveTo>
                  <a:pt x="0" y="2521"/>
                </a:moveTo>
                <a:lnTo>
                  <a:pt x="1410" y="0"/>
                </a:lnTo>
                <a:lnTo>
                  <a:pt x="11155" y="9192"/>
                </a:lnTo>
                <a:lnTo>
                  <a:pt x="9067" y="11071"/>
                </a:lnTo>
                <a:lnTo>
                  <a:pt x="0" y="2521"/>
                </a:lnTo>
                <a:close/>
              </a:path>
            </a:pathLst>
          </a:custGeom>
          <a:solidFill>
            <a:srgbClr val="5E5CA2">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3" name="Freeform 5"/>
          <p:cNvSpPr/>
          <p:nvPr>
            <p:custDataLst>
              <p:tags r:id="rId24"/>
            </p:custDataLst>
          </p:nvPr>
        </p:nvSpPr>
        <p:spPr bwMode="auto">
          <a:xfrm rot="10560802">
            <a:off x="5546725" y="5627688"/>
            <a:ext cx="595313" cy="649287"/>
          </a:xfrm>
          <a:custGeom>
            <a:avLst/>
            <a:gdLst>
              <a:gd name="T0" fmla="*/ 0 w 383"/>
              <a:gd name="T1" fmla="*/ 152 h 603"/>
              <a:gd name="T2" fmla="*/ 54 w 383"/>
              <a:gd name="T3" fmla="*/ 0 h 603"/>
              <a:gd name="T4" fmla="*/ 383 w 383"/>
              <a:gd name="T5" fmla="*/ 410 h 603"/>
              <a:gd name="T6" fmla="*/ 362 w 383"/>
              <a:gd name="T7" fmla="*/ 603 h 603"/>
              <a:gd name="T8" fmla="*/ 0 w 383"/>
              <a:gd name="T9" fmla="*/ 152 h 603"/>
              <a:gd name="connsiteX0" fmla="*/ 0 w 10000"/>
              <a:gd name="connsiteY0" fmla="*/ 2521 h 11071"/>
              <a:gd name="connsiteX1" fmla="*/ 1410 w 10000"/>
              <a:gd name="connsiteY1" fmla="*/ 0 h 11071"/>
              <a:gd name="connsiteX2" fmla="*/ 10000 w 10000"/>
              <a:gd name="connsiteY2" fmla="*/ 6799 h 11071"/>
              <a:gd name="connsiteX3" fmla="*/ 9067 w 10000"/>
              <a:gd name="connsiteY3" fmla="*/ 11071 h 11071"/>
              <a:gd name="connsiteX4" fmla="*/ 0 w 10000"/>
              <a:gd name="connsiteY4" fmla="*/ 2521 h 11071"/>
              <a:gd name="connsiteX0-1" fmla="*/ 0 w 10913"/>
              <a:gd name="connsiteY0-2" fmla="*/ 2521 h 11071"/>
              <a:gd name="connsiteX1-3" fmla="*/ 1410 w 10913"/>
              <a:gd name="connsiteY1-4" fmla="*/ 0 h 11071"/>
              <a:gd name="connsiteX2-5" fmla="*/ 10913 w 10913"/>
              <a:gd name="connsiteY2-6" fmla="*/ 9424 h 11071"/>
              <a:gd name="connsiteX3-7" fmla="*/ 9067 w 10913"/>
              <a:gd name="connsiteY3-8" fmla="*/ 11071 h 11071"/>
              <a:gd name="connsiteX4-9" fmla="*/ 0 w 10913"/>
              <a:gd name="connsiteY4-10" fmla="*/ 2521 h 11071"/>
              <a:gd name="connsiteX0-11" fmla="*/ 0 w 11155"/>
              <a:gd name="connsiteY0-12" fmla="*/ 2521 h 11071"/>
              <a:gd name="connsiteX1-13" fmla="*/ 1410 w 11155"/>
              <a:gd name="connsiteY1-14" fmla="*/ 0 h 11071"/>
              <a:gd name="connsiteX2-15" fmla="*/ 11155 w 11155"/>
              <a:gd name="connsiteY2-16" fmla="*/ 9192 h 11071"/>
              <a:gd name="connsiteX3-17" fmla="*/ 9067 w 11155"/>
              <a:gd name="connsiteY3-18" fmla="*/ 11071 h 11071"/>
              <a:gd name="connsiteX4-19" fmla="*/ 0 w 11155"/>
              <a:gd name="connsiteY4-20" fmla="*/ 2521 h 11071"/>
              <a:gd name="connsiteX0-21" fmla="*/ 0 w 11155"/>
              <a:gd name="connsiteY0-22" fmla="*/ 2670 h 11220"/>
              <a:gd name="connsiteX1-23" fmla="*/ 1014 w 11155"/>
              <a:gd name="connsiteY1-24" fmla="*/ 0 h 11220"/>
              <a:gd name="connsiteX2-25" fmla="*/ 11155 w 11155"/>
              <a:gd name="connsiteY2-26" fmla="*/ 9341 h 11220"/>
              <a:gd name="connsiteX3-27" fmla="*/ 9067 w 11155"/>
              <a:gd name="connsiteY3-28" fmla="*/ 11220 h 11220"/>
              <a:gd name="connsiteX4-29" fmla="*/ 0 w 11155"/>
              <a:gd name="connsiteY4-30" fmla="*/ 2670 h 11220"/>
              <a:gd name="connsiteX0-31" fmla="*/ 0 w 11310"/>
              <a:gd name="connsiteY0-32" fmla="*/ 2330 h 11220"/>
              <a:gd name="connsiteX1-33" fmla="*/ 1169 w 11310"/>
              <a:gd name="connsiteY1-34" fmla="*/ 0 h 11220"/>
              <a:gd name="connsiteX2-35" fmla="*/ 11310 w 11310"/>
              <a:gd name="connsiteY2-36" fmla="*/ 9341 h 11220"/>
              <a:gd name="connsiteX3-37" fmla="*/ 9222 w 11310"/>
              <a:gd name="connsiteY3-38" fmla="*/ 11220 h 11220"/>
              <a:gd name="connsiteX4-39" fmla="*/ 0 w 11310"/>
              <a:gd name="connsiteY4-40" fmla="*/ 2330 h 112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10" h="11220">
                <a:moveTo>
                  <a:pt x="0" y="2330"/>
                </a:moveTo>
                <a:lnTo>
                  <a:pt x="1169" y="0"/>
                </a:lnTo>
                <a:lnTo>
                  <a:pt x="11310" y="9341"/>
                </a:lnTo>
                <a:lnTo>
                  <a:pt x="9222" y="11220"/>
                </a:lnTo>
                <a:lnTo>
                  <a:pt x="0" y="2330"/>
                </a:lnTo>
                <a:close/>
              </a:path>
            </a:pathLst>
          </a:custGeom>
          <a:solidFill>
            <a:srgbClr val="2C85AE">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5" name="Freeform 21"/>
          <p:cNvSpPr/>
          <p:nvPr>
            <p:custDataLst>
              <p:tags r:id="rId25"/>
            </p:custDataLst>
          </p:nvPr>
        </p:nvSpPr>
        <p:spPr bwMode="auto">
          <a:xfrm rot="19497567">
            <a:off x="3606800" y="3001963"/>
            <a:ext cx="1557338" cy="1524000"/>
          </a:xfrm>
          <a:custGeom>
            <a:avLst/>
            <a:gdLst>
              <a:gd name="T0" fmla="*/ 600 w 915"/>
              <a:gd name="T1" fmla="*/ 552 h 931"/>
              <a:gd name="T2" fmla="*/ 915 w 915"/>
              <a:gd name="T3" fmla="*/ 0 h 931"/>
              <a:gd name="T4" fmla="*/ 338 w 915"/>
              <a:gd name="T5" fmla="*/ 282 h 931"/>
              <a:gd name="T6" fmla="*/ 0 w 915"/>
              <a:gd name="T7" fmla="*/ 901 h 931"/>
              <a:gd name="T8" fmla="*/ 195 w 915"/>
              <a:gd name="T9" fmla="*/ 745 h 931"/>
              <a:gd name="T10" fmla="*/ 427 w 915"/>
              <a:gd name="T11" fmla="*/ 931 h 931"/>
              <a:gd name="T12" fmla="*/ 494 w 915"/>
              <a:gd name="T13" fmla="*/ 762 h 931"/>
              <a:gd name="T14" fmla="*/ 581 w 915"/>
              <a:gd name="T15" fmla="*/ 640 h 931"/>
              <a:gd name="T16" fmla="*/ 600 w 915"/>
              <a:gd name="T17" fmla="*/ 552 h 931"/>
              <a:gd name="connsiteX0" fmla="*/ 7662 w 11105"/>
              <a:gd name="connsiteY0" fmla="*/ 5929 h 10000"/>
              <a:gd name="connsiteX1" fmla="*/ 11105 w 11105"/>
              <a:gd name="connsiteY1" fmla="*/ 0 h 10000"/>
              <a:gd name="connsiteX2" fmla="*/ 4799 w 11105"/>
              <a:gd name="connsiteY2" fmla="*/ 3029 h 10000"/>
              <a:gd name="connsiteX3" fmla="*/ 0 w 11105"/>
              <a:gd name="connsiteY3" fmla="*/ 9069 h 10000"/>
              <a:gd name="connsiteX4" fmla="*/ 3236 w 11105"/>
              <a:gd name="connsiteY4" fmla="*/ 8002 h 10000"/>
              <a:gd name="connsiteX5" fmla="*/ 5772 w 11105"/>
              <a:gd name="connsiteY5" fmla="*/ 10000 h 10000"/>
              <a:gd name="connsiteX6" fmla="*/ 6504 w 11105"/>
              <a:gd name="connsiteY6" fmla="*/ 8185 h 10000"/>
              <a:gd name="connsiteX7" fmla="*/ 7455 w 11105"/>
              <a:gd name="connsiteY7" fmla="*/ 6874 h 10000"/>
              <a:gd name="connsiteX8" fmla="*/ 7662 w 11105"/>
              <a:gd name="connsiteY8" fmla="*/ 5929 h 10000"/>
              <a:gd name="connsiteX0-1" fmla="*/ 7662 w 11105"/>
              <a:gd name="connsiteY0-2" fmla="*/ 5929 h 10000"/>
              <a:gd name="connsiteX1-3" fmla="*/ 11105 w 11105"/>
              <a:gd name="connsiteY1-4" fmla="*/ 0 h 10000"/>
              <a:gd name="connsiteX2-5" fmla="*/ 4480 w 11105"/>
              <a:gd name="connsiteY2-6" fmla="*/ 2522 h 10000"/>
              <a:gd name="connsiteX3-7" fmla="*/ 0 w 11105"/>
              <a:gd name="connsiteY3-8" fmla="*/ 9069 h 10000"/>
              <a:gd name="connsiteX4-9" fmla="*/ 3236 w 11105"/>
              <a:gd name="connsiteY4-10" fmla="*/ 8002 h 10000"/>
              <a:gd name="connsiteX5-11" fmla="*/ 5772 w 11105"/>
              <a:gd name="connsiteY5-12" fmla="*/ 10000 h 10000"/>
              <a:gd name="connsiteX6-13" fmla="*/ 6504 w 11105"/>
              <a:gd name="connsiteY6-14" fmla="*/ 8185 h 10000"/>
              <a:gd name="connsiteX7-15" fmla="*/ 7455 w 11105"/>
              <a:gd name="connsiteY7-16" fmla="*/ 6874 h 10000"/>
              <a:gd name="connsiteX8-17" fmla="*/ 7662 w 11105"/>
              <a:gd name="connsiteY8-18" fmla="*/ 5929 h 10000"/>
              <a:gd name="connsiteX0-19" fmla="*/ 7662 w 11105"/>
              <a:gd name="connsiteY0-20" fmla="*/ 5929 h 10005"/>
              <a:gd name="connsiteX1-21" fmla="*/ 11105 w 11105"/>
              <a:gd name="connsiteY1-22" fmla="*/ 0 h 10005"/>
              <a:gd name="connsiteX2-23" fmla="*/ 4480 w 11105"/>
              <a:gd name="connsiteY2-24" fmla="*/ 2522 h 10005"/>
              <a:gd name="connsiteX3-25" fmla="*/ 0 w 11105"/>
              <a:gd name="connsiteY3-26" fmla="*/ 9069 h 10005"/>
              <a:gd name="connsiteX4-27" fmla="*/ 3778 w 11105"/>
              <a:gd name="connsiteY4-28" fmla="*/ 7541 h 10005"/>
              <a:gd name="connsiteX5-29" fmla="*/ 5772 w 11105"/>
              <a:gd name="connsiteY5-30" fmla="*/ 10000 h 10005"/>
              <a:gd name="connsiteX6-31" fmla="*/ 6504 w 11105"/>
              <a:gd name="connsiteY6-32" fmla="*/ 8185 h 10005"/>
              <a:gd name="connsiteX7-33" fmla="*/ 7455 w 11105"/>
              <a:gd name="connsiteY7-34" fmla="*/ 6874 h 10005"/>
              <a:gd name="connsiteX8-35" fmla="*/ 7662 w 11105"/>
              <a:gd name="connsiteY8-36" fmla="*/ 5929 h 10005"/>
              <a:gd name="connsiteX0-37" fmla="*/ 7662 w 11105"/>
              <a:gd name="connsiteY0-38" fmla="*/ 5929 h 10199"/>
              <a:gd name="connsiteX1-39" fmla="*/ 11105 w 11105"/>
              <a:gd name="connsiteY1-40" fmla="*/ 0 h 10199"/>
              <a:gd name="connsiteX2-41" fmla="*/ 4480 w 11105"/>
              <a:gd name="connsiteY2-42" fmla="*/ 2522 h 10199"/>
              <a:gd name="connsiteX3-43" fmla="*/ 0 w 11105"/>
              <a:gd name="connsiteY3-44" fmla="*/ 9069 h 10199"/>
              <a:gd name="connsiteX4-45" fmla="*/ 3778 w 11105"/>
              <a:gd name="connsiteY4-46" fmla="*/ 7541 h 10199"/>
              <a:gd name="connsiteX5-47" fmla="*/ 5508 w 11105"/>
              <a:gd name="connsiteY5-48" fmla="*/ 10194 h 10199"/>
              <a:gd name="connsiteX6-49" fmla="*/ 6504 w 11105"/>
              <a:gd name="connsiteY6-50" fmla="*/ 8185 h 10199"/>
              <a:gd name="connsiteX7-51" fmla="*/ 7455 w 11105"/>
              <a:gd name="connsiteY7-52" fmla="*/ 6874 h 10199"/>
              <a:gd name="connsiteX8-53" fmla="*/ 7662 w 11105"/>
              <a:gd name="connsiteY8-54" fmla="*/ 5929 h 10199"/>
              <a:gd name="connsiteX0-55" fmla="*/ 8474 w 11105"/>
              <a:gd name="connsiteY0-56" fmla="*/ 7371 h 10199"/>
              <a:gd name="connsiteX1-57" fmla="*/ 11105 w 11105"/>
              <a:gd name="connsiteY1-58" fmla="*/ 0 h 10199"/>
              <a:gd name="connsiteX2-59" fmla="*/ 4480 w 11105"/>
              <a:gd name="connsiteY2-60" fmla="*/ 2522 h 10199"/>
              <a:gd name="connsiteX3-61" fmla="*/ 0 w 11105"/>
              <a:gd name="connsiteY3-62" fmla="*/ 9069 h 10199"/>
              <a:gd name="connsiteX4-63" fmla="*/ 3778 w 11105"/>
              <a:gd name="connsiteY4-64" fmla="*/ 7541 h 10199"/>
              <a:gd name="connsiteX5-65" fmla="*/ 5508 w 11105"/>
              <a:gd name="connsiteY5-66" fmla="*/ 10194 h 10199"/>
              <a:gd name="connsiteX6-67" fmla="*/ 6504 w 11105"/>
              <a:gd name="connsiteY6-68" fmla="*/ 8185 h 10199"/>
              <a:gd name="connsiteX7-69" fmla="*/ 7455 w 11105"/>
              <a:gd name="connsiteY7-70" fmla="*/ 6874 h 10199"/>
              <a:gd name="connsiteX8-71" fmla="*/ 8474 w 11105"/>
              <a:gd name="connsiteY8-72" fmla="*/ 7371 h 10199"/>
              <a:gd name="connsiteX0-73" fmla="*/ 8474 w 11105"/>
              <a:gd name="connsiteY0-74" fmla="*/ 7371 h 10199"/>
              <a:gd name="connsiteX1-75" fmla="*/ 11105 w 11105"/>
              <a:gd name="connsiteY1-76" fmla="*/ 0 h 10199"/>
              <a:gd name="connsiteX2-77" fmla="*/ 4480 w 11105"/>
              <a:gd name="connsiteY2-78" fmla="*/ 2522 h 10199"/>
              <a:gd name="connsiteX3-79" fmla="*/ 0 w 11105"/>
              <a:gd name="connsiteY3-80" fmla="*/ 9069 h 10199"/>
              <a:gd name="connsiteX4-81" fmla="*/ 3778 w 11105"/>
              <a:gd name="connsiteY4-82" fmla="*/ 7541 h 10199"/>
              <a:gd name="connsiteX5-83" fmla="*/ 5508 w 11105"/>
              <a:gd name="connsiteY5-84" fmla="*/ 10194 h 10199"/>
              <a:gd name="connsiteX6-85" fmla="*/ 6504 w 11105"/>
              <a:gd name="connsiteY6-86" fmla="*/ 8185 h 10199"/>
              <a:gd name="connsiteX7-87" fmla="*/ 7708 w 11105"/>
              <a:gd name="connsiteY7-88" fmla="*/ 7553 h 10199"/>
              <a:gd name="connsiteX8-89" fmla="*/ 8474 w 11105"/>
              <a:gd name="connsiteY8-90" fmla="*/ 7371 h 10199"/>
              <a:gd name="connsiteX0-91" fmla="*/ 8474 w 11105"/>
              <a:gd name="connsiteY0-92" fmla="*/ 7371 h 10217"/>
              <a:gd name="connsiteX1-93" fmla="*/ 11105 w 11105"/>
              <a:gd name="connsiteY1-94" fmla="*/ 0 h 10217"/>
              <a:gd name="connsiteX2-95" fmla="*/ 4480 w 11105"/>
              <a:gd name="connsiteY2-96" fmla="*/ 2522 h 10217"/>
              <a:gd name="connsiteX3-97" fmla="*/ 0 w 11105"/>
              <a:gd name="connsiteY3-98" fmla="*/ 9069 h 10217"/>
              <a:gd name="connsiteX4-99" fmla="*/ 3778 w 11105"/>
              <a:gd name="connsiteY4-100" fmla="*/ 7541 h 10217"/>
              <a:gd name="connsiteX5-101" fmla="*/ 5508 w 11105"/>
              <a:gd name="connsiteY5-102" fmla="*/ 10194 h 10217"/>
              <a:gd name="connsiteX6-103" fmla="*/ 6786 w 11105"/>
              <a:gd name="connsiteY6-104" fmla="*/ 8720 h 10217"/>
              <a:gd name="connsiteX7-105" fmla="*/ 7708 w 11105"/>
              <a:gd name="connsiteY7-106" fmla="*/ 7553 h 10217"/>
              <a:gd name="connsiteX8-107" fmla="*/ 8474 w 11105"/>
              <a:gd name="connsiteY8-108" fmla="*/ 7371 h 10217"/>
              <a:gd name="connsiteX0-109" fmla="*/ 8474 w 11105"/>
              <a:gd name="connsiteY0-110" fmla="*/ 7371 h 10217"/>
              <a:gd name="connsiteX1-111" fmla="*/ 11105 w 11105"/>
              <a:gd name="connsiteY1-112" fmla="*/ 0 h 10217"/>
              <a:gd name="connsiteX2-113" fmla="*/ 4480 w 11105"/>
              <a:gd name="connsiteY2-114" fmla="*/ 2522 h 10217"/>
              <a:gd name="connsiteX3-115" fmla="*/ 0 w 11105"/>
              <a:gd name="connsiteY3-116" fmla="*/ 9069 h 10217"/>
              <a:gd name="connsiteX4-117" fmla="*/ 3778 w 11105"/>
              <a:gd name="connsiteY4-118" fmla="*/ 7541 h 10217"/>
              <a:gd name="connsiteX5-119" fmla="*/ 5508 w 11105"/>
              <a:gd name="connsiteY5-120" fmla="*/ 10194 h 10217"/>
              <a:gd name="connsiteX6-121" fmla="*/ 6786 w 11105"/>
              <a:gd name="connsiteY6-122" fmla="*/ 8720 h 10217"/>
              <a:gd name="connsiteX7-123" fmla="*/ 7825 w 11105"/>
              <a:gd name="connsiteY7-124" fmla="*/ 7776 h 10217"/>
              <a:gd name="connsiteX8-125" fmla="*/ 8474 w 11105"/>
              <a:gd name="connsiteY8-126" fmla="*/ 7371 h 10217"/>
              <a:gd name="connsiteX0-127" fmla="*/ 11108 w 13739"/>
              <a:gd name="connsiteY0-128" fmla="*/ 7371 h 10217"/>
              <a:gd name="connsiteX1-129" fmla="*/ 13739 w 13739"/>
              <a:gd name="connsiteY1-130" fmla="*/ 0 h 10217"/>
              <a:gd name="connsiteX2-131" fmla="*/ 7114 w 13739"/>
              <a:gd name="connsiteY2-132" fmla="*/ 2522 h 10217"/>
              <a:gd name="connsiteX3-133" fmla="*/ 0 w 13739"/>
              <a:gd name="connsiteY3-134" fmla="*/ 9321 h 10217"/>
              <a:gd name="connsiteX4-135" fmla="*/ 6412 w 13739"/>
              <a:gd name="connsiteY4-136" fmla="*/ 7541 h 10217"/>
              <a:gd name="connsiteX5-137" fmla="*/ 8142 w 13739"/>
              <a:gd name="connsiteY5-138" fmla="*/ 10194 h 10217"/>
              <a:gd name="connsiteX6-139" fmla="*/ 9420 w 13739"/>
              <a:gd name="connsiteY6-140" fmla="*/ 8720 h 10217"/>
              <a:gd name="connsiteX7-141" fmla="*/ 10459 w 13739"/>
              <a:gd name="connsiteY7-142" fmla="*/ 7776 h 10217"/>
              <a:gd name="connsiteX8-143" fmla="*/ 11108 w 13739"/>
              <a:gd name="connsiteY8-144" fmla="*/ 7371 h 10217"/>
              <a:gd name="connsiteX0-145" fmla="*/ 11108 w 13739"/>
              <a:gd name="connsiteY0-146" fmla="*/ 7371 h 10217"/>
              <a:gd name="connsiteX1-147" fmla="*/ 13739 w 13739"/>
              <a:gd name="connsiteY1-148" fmla="*/ 0 h 10217"/>
              <a:gd name="connsiteX2-149" fmla="*/ 6385 w 13739"/>
              <a:gd name="connsiteY2-150" fmla="*/ 2838 h 10217"/>
              <a:gd name="connsiteX3-151" fmla="*/ 0 w 13739"/>
              <a:gd name="connsiteY3-152" fmla="*/ 9321 h 10217"/>
              <a:gd name="connsiteX4-153" fmla="*/ 6412 w 13739"/>
              <a:gd name="connsiteY4-154" fmla="*/ 7541 h 10217"/>
              <a:gd name="connsiteX5-155" fmla="*/ 8142 w 13739"/>
              <a:gd name="connsiteY5-156" fmla="*/ 10194 h 10217"/>
              <a:gd name="connsiteX6-157" fmla="*/ 9420 w 13739"/>
              <a:gd name="connsiteY6-158" fmla="*/ 8720 h 10217"/>
              <a:gd name="connsiteX7-159" fmla="*/ 10459 w 13739"/>
              <a:gd name="connsiteY7-160" fmla="*/ 7776 h 10217"/>
              <a:gd name="connsiteX8-161" fmla="*/ 11108 w 13739"/>
              <a:gd name="connsiteY8-162" fmla="*/ 7371 h 10217"/>
              <a:gd name="connsiteX0-163" fmla="*/ 11108 w 13739"/>
              <a:gd name="connsiteY0-164" fmla="*/ 7371 h 10218"/>
              <a:gd name="connsiteX1-165" fmla="*/ 13739 w 13739"/>
              <a:gd name="connsiteY1-166" fmla="*/ 0 h 10218"/>
              <a:gd name="connsiteX2-167" fmla="*/ 6385 w 13739"/>
              <a:gd name="connsiteY2-168" fmla="*/ 2838 h 10218"/>
              <a:gd name="connsiteX3-169" fmla="*/ 0 w 13739"/>
              <a:gd name="connsiteY3-170" fmla="*/ 9321 h 10218"/>
              <a:gd name="connsiteX4-171" fmla="*/ 4961 w 13739"/>
              <a:gd name="connsiteY4-172" fmla="*/ 7489 h 10218"/>
              <a:gd name="connsiteX5-173" fmla="*/ 8142 w 13739"/>
              <a:gd name="connsiteY5-174" fmla="*/ 10194 h 10218"/>
              <a:gd name="connsiteX6-175" fmla="*/ 9420 w 13739"/>
              <a:gd name="connsiteY6-176" fmla="*/ 8720 h 10218"/>
              <a:gd name="connsiteX7-177" fmla="*/ 10459 w 13739"/>
              <a:gd name="connsiteY7-178" fmla="*/ 7776 h 10218"/>
              <a:gd name="connsiteX8-179" fmla="*/ 11108 w 13739"/>
              <a:gd name="connsiteY8-180" fmla="*/ 7371 h 10218"/>
              <a:gd name="connsiteX0-181" fmla="*/ 11108 w 13739"/>
              <a:gd name="connsiteY0-182" fmla="*/ 7371 h 10218"/>
              <a:gd name="connsiteX1-183" fmla="*/ 13739 w 13739"/>
              <a:gd name="connsiteY1-184" fmla="*/ 0 h 10218"/>
              <a:gd name="connsiteX2-185" fmla="*/ 6385 w 13739"/>
              <a:gd name="connsiteY2-186" fmla="*/ 2838 h 10218"/>
              <a:gd name="connsiteX3-187" fmla="*/ 0 w 13739"/>
              <a:gd name="connsiteY3-188" fmla="*/ 9321 h 10218"/>
              <a:gd name="connsiteX4-189" fmla="*/ 4961 w 13739"/>
              <a:gd name="connsiteY4-190" fmla="*/ 7489 h 10218"/>
              <a:gd name="connsiteX5-191" fmla="*/ 8142 w 13739"/>
              <a:gd name="connsiteY5-192" fmla="*/ 10194 h 10218"/>
              <a:gd name="connsiteX6-193" fmla="*/ 9420 w 13739"/>
              <a:gd name="connsiteY6-194" fmla="*/ 8720 h 10218"/>
              <a:gd name="connsiteX7-195" fmla="*/ 10626 w 13739"/>
              <a:gd name="connsiteY7-196" fmla="*/ 7999 h 10218"/>
              <a:gd name="connsiteX8-197" fmla="*/ 11108 w 13739"/>
              <a:gd name="connsiteY8-198" fmla="*/ 7371 h 10218"/>
              <a:gd name="connsiteX0-199" fmla="*/ 11288 w 13739"/>
              <a:gd name="connsiteY0-200" fmla="*/ 7711 h 10218"/>
              <a:gd name="connsiteX1-201" fmla="*/ 13739 w 13739"/>
              <a:gd name="connsiteY1-202" fmla="*/ 0 h 10218"/>
              <a:gd name="connsiteX2-203" fmla="*/ 6385 w 13739"/>
              <a:gd name="connsiteY2-204" fmla="*/ 2838 h 10218"/>
              <a:gd name="connsiteX3-205" fmla="*/ 0 w 13739"/>
              <a:gd name="connsiteY3-206" fmla="*/ 9321 h 10218"/>
              <a:gd name="connsiteX4-207" fmla="*/ 4961 w 13739"/>
              <a:gd name="connsiteY4-208" fmla="*/ 7489 h 10218"/>
              <a:gd name="connsiteX5-209" fmla="*/ 8142 w 13739"/>
              <a:gd name="connsiteY5-210" fmla="*/ 10194 h 10218"/>
              <a:gd name="connsiteX6-211" fmla="*/ 9420 w 13739"/>
              <a:gd name="connsiteY6-212" fmla="*/ 8720 h 10218"/>
              <a:gd name="connsiteX7-213" fmla="*/ 10626 w 13739"/>
              <a:gd name="connsiteY7-214" fmla="*/ 7999 h 10218"/>
              <a:gd name="connsiteX8-215" fmla="*/ 11288 w 13739"/>
              <a:gd name="connsiteY8-216" fmla="*/ 7711 h 10218"/>
              <a:gd name="connsiteX0-217" fmla="*/ 11288 w 13739"/>
              <a:gd name="connsiteY0-218" fmla="*/ 7711 h 10215"/>
              <a:gd name="connsiteX1-219" fmla="*/ 13739 w 13739"/>
              <a:gd name="connsiteY1-220" fmla="*/ 0 h 10215"/>
              <a:gd name="connsiteX2-221" fmla="*/ 6385 w 13739"/>
              <a:gd name="connsiteY2-222" fmla="*/ 2838 h 10215"/>
              <a:gd name="connsiteX3-223" fmla="*/ 0 w 13739"/>
              <a:gd name="connsiteY3-224" fmla="*/ 9321 h 10215"/>
              <a:gd name="connsiteX4-225" fmla="*/ 4961 w 13739"/>
              <a:gd name="connsiteY4-226" fmla="*/ 7489 h 10215"/>
              <a:gd name="connsiteX5-227" fmla="*/ 8142 w 13739"/>
              <a:gd name="connsiteY5-228" fmla="*/ 10194 h 10215"/>
              <a:gd name="connsiteX6-229" fmla="*/ 10035 w 13739"/>
              <a:gd name="connsiteY6-230" fmla="*/ 8649 h 10215"/>
              <a:gd name="connsiteX7-231" fmla="*/ 10626 w 13739"/>
              <a:gd name="connsiteY7-232" fmla="*/ 7999 h 10215"/>
              <a:gd name="connsiteX8-233" fmla="*/ 11288 w 13739"/>
              <a:gd name="connsiteY8-234" fmla="*/ 7711 h 10215"/>
              <a:gd name="connsiteX0-235" fmla="*/ 11288 w 13739"/>
              <a:gd name="connsiteY0-236" fmla="*/ 7711 h 10242"/>
              <a:gd name="connsiteX1-237" fmla="*/ 13739 w 13739"/>
              <a:gd name="connsiteY1-238" fmla="*/ 0 h 10242"/>
              <a:gd name="connsiteX2-239" fmla="*/ 6385 w 13739"/>
              <a:gd name="connsiteY2-240" fmla="*/ 2838 h 10242"/>
              <a:gd name="connsiteX3-241" fmla="*/ 0 w 13739"/>
              <a:gd name="connsiteY3-242" fmla="*/ 9321 h 10242"/>
              <a:gd name="connsiteX4-243" fmla="*/ 5758 w 13739"/>
              <a:gd name="connsiteY4-244" fmla="*/ 6767 h 10242"/>
              <a:gd name="connsiteX5-245" fmla="*/ 8142 w 13739"/>
              <a:gd name="connsiteY5-246" fmla="*/ 10194 h 10242"/>
              <a:gd name="connsiteX6-247" fmla="*/ 10035 w 13739"/>
              <a:gd name="connsiteY6-248" fmla="*/ 8649 h 10242"/>
              <a:gd name="connsiteX7-249" fmla="*/ 10626 w 13739"/>
              <a:gd name="connsiteY7-250" fmla="*/ 7999 h 10242"/>
              <a:gd name="connsiteX8-251" fmla="*/ 11288 w 13739"/>
              <a:gd name="connsiteY8-252" fmla="*/ 7711 h 10242"/>
              <a:gd name="connsiteX0-253" fmla="*/ 11288 w 13739"/>
              <a:gd name="connsiteY0-254" fmla="*/ 7711 h 10242"/>
              <a:gd name="connsiteX1-255" fmla="*/ 13739 w 13739"/>
              <a:gd name="connsiteY1-256" fmla="*/ 0 h 10242"/>
              <a:gd name="connsiteX2-257" fmla="*/ 6385 w 13739"/>
              <a:gd name="connsiteY2-258" fmla="*/ 2838 h 10242"/>
              <a:gd name="connsiteX3-259" fmla="*/ 0 w 13739"/>
              <a:gd name="connsiteY3-260" fmla="*/ 9321 h 10242"/>
              <a:gd name="connsiteX4-261" fmla="*/ 5758 w 13739"/>
              <a:gd name="connsiteY4-262" fmla="*/ 6767 h 10242"/>
              <a:gd name="connsiteX5-263" fmla="*/ 8142 w 13739"/>
              <a:gd name="connsiteY5-264" fmla="*/ 10194 h 10242"/>
              <a:gd name="connsiteX6-265" fmla="*/ 10035 w 13739"/>
              <a:gd name="connsiteY6-266" fmla="*/ 8649 h 10242"/>
              <a:gd name="connsiteX7-267" fmla="*/ 10626 w 13739"/>
              <a:gd name="connsiteY7-268" fmla="*/ 7999 h 10242"/>
              <a:gd name="connsiteX8-269" fmla="*/ 11288 w 13739"/>
              <a:gd name="connsiteY8-270" fmla="*/ 7711 h 10242"/>
              <a:gd name="connsiteX0-271" fmla="*/ 11288 w 13739"/>
              <a:gd name="connsiteY0-272" fmla="*/ 7711 h 10209"/>
              <a:gd name="connsiteX1-273" fmla="*/ 13739 w 13739"/>
              <a:gd name="connsiteY1-274" fmla="*/ 0 h 10209"/>
              <a:gd name="connsiteX2-275" fmla="*/ 6385 w 13739"/>
              <a:gd name="connsiteY2-276" fmla="*/ 2838 h 10209"/>
              <a:gd name="connsiteX3-277" fmla="*/ 0 w 13739"/>
              <a:gd name="connsiteY3-278" fmla="*/ 9321 h 10209"/>
              <a:gd name="connsiteX4-279" fmla="*/ 5758 w 13739"/>
              <a:gd name="connsiteY4-280" fmla="*/ 6767 h 10209"/>
              <a:gd name="connsiteX5-281" fmla="*/ 6207 w 13739"/>
              <a:gd name="connsiteY5-282" fmla="*/ 7675 h 10209"/>
              <a:gd name="connsiteX6-283" fmla="*/ 8142 w 13739"/>
              <a:gd name="connsiteY6-284" fmla="*/ 10194 h 10209"/>
              <a:gd name="connsiteX7-285" fmla="*/ 10035 w 13739"/>
              <a:gd name="connsiteY7-286" fmla="*/ 8649 h 10209"/>
              <a:gd name="connsiteX8-287" fmla="*/ 10626 w 13739"/>
              <a:gd name="connsiteY8-288" fmla="*/ 7999 h 10209"/>
              <a:gd name="connsiteX9" fmla="*/ 11288 w 13739"/>
              <a:gd name="connsiteY9" fmla="*/ 7711 h 10209"/>
              <a:gd name="connsiteX0-289" fmla="*/ 11288 w 13739"/>
              <a:gd name="connsiteY0-290" fmla="*/ 7711 h 10209"/>
              <a:gd name="connsiteX1-291" fmla="*/ 13739 w 13739"/>
              <a:gd name="connsiteY1-292" fmla="*/ 0 h 10209"/>
              <a:gd name="connsiteX2-293" fmla="*/ 6385 w 13739"/>
              <a:gd name="connsiteY2-294" fmla="*/ 2838 h 10209"/>
              <a:gd name="connsiteX3-295" fmla="*/ 0 w 13739"/>
              <a:gd name="connsiteY3-296" fmla="*/ 9321 h 10209"/>
              <a:gd name="connsiteX4-297" fmla="*/ 5758 w 13739"/>
              <a:gd name="connsiteY4-298" fmla="*/ 6767 h 10209"/>
              <a:gd name="connsiteX5-299" fmla="*/ 6207 w 13739"/>
              <a:gd name="connsiteY5-300" fmla="*/ 7675 h 10209"/>
              <a:gd name="connsiteX6-301" fmla="*/ 8142 w 13739"/>
              <a:gd name="connsiteY6-302" fmla="*/ 10194 h 10209"/>
              <a:gd name="connsiteX7-303" fmla="*/ 10035 w 13739"/>
              <a:gd name="connsiteY7-304" fmla="*/ 8649 h 10209"/>
              <a:gd name="connsiteX8-305" fmla="*/ 10626 w 13739"/>
              <a:gd name="connsiteY8-306" fmla="*/ 7999 h 10209"/>
              <a:gd name="connsiteX9-307" fmla="*/ 11288 w 13739"/>
              <a:gd name="connsiteY9-308" fmla="*/ 7711 h 10209"/>
              <a:gd name="connsiteX0-309" fmla="*/ 11288 w 13137"/>
              <a:gd name="connsiteY0-310" fmla="*/ 8063 h 10561"/>
              <a:gd name="connsiteX1-311" fmla="*/ 13137 w 13137"/>
              <a:gd name="connsiteY1-312" fmla="*/ 0 h 10561"/>
              <a:gd name="connsiteX2-313" fmla="*/ 6385 w 13137"/>
              <a:gd name="connsiteY2-314" fmla="*/ 3190 h 10561"/>
              <a:gd name="connsiteX3-315" fmla="*/ 0 w 13137"/>
              <a:gd name="connsiteY3-316" fmla="*/ 9673 h 10561"/>
              <a:gd name="connsiteX4-317" fmla="*/ 5758 w 13137"/>
              <a:gd name="connsiteY4-318" fmla="*/ 7119 h 10561"/>
              <a:gd name="connsiteX5-319" fmla="*/ 6207 w 13137"/>
              <a:gd name="connsiteY5-320" fmla="*/ 8027 h 10561"/>
              <a:gd name="connsiteX6-321" fmla="*/ 8142 w 13137"/>
              <a:gd name="connsiteY6-322" fmla="*/ 10546 h 10561"/>
              <a:gd name="connsiteX7-323" fmla="*/ 10035 w 13137"/>
              <a:gd name="connsiteY7-324" fmla="*/ 9001 h 10561"/>
              <a:gd name="connsiteX8-325" fmla="*/ 10626 w 13137"/>
              <a:gd name="connsiteY8-326" fmla="*/ 8351 h 10561"/>
              <a:gd name="connsiteX9-327" fmla="*/ 11288 w 13137"/>
              <a:gd name="connsiteY9-328" fmla="*/ 8063 h 10561"/>
              <a:gd name="connsiteX0-329" fmla="*/ 11288 w 13137"/>
              <a:gd name="connsiteY0-330" fmla="*/ 8063 h 10561"/>
              <a:gd name="connsiteX1-331" fmla="*/ 13137 w 13137"/>
              <a:gd name="connsiteY1-332" fmla="*/ 0 h 10561"/>
              <a:gd name="connsiteX2-333" fmla="*/ 5623 w 13137"/>
              <a:gd name="connsiteY2-334" fmla="*/ 2799 h 10561"/>
              <a:gd name="connsiteX3-335" fmla="*/ 0 w 13137"/>
              <a:gd name="connsiteY3-336" fmla="*/ 9673 h 10561"/>
              <a:gd name="connsiteX4-337" fmla="*/ 5758 w 13137"/>
              <a:gd name="connsiteY4-338" fmla="*/ 7119 h 10561"/>
              <a:gd name="connsiteX5-339" fmla="*/ 6207 w 13137"/>
              <a:gd name="connsiteY5-340" fmla="*/ 8027 h 10561"/>
              <a:gd name="connsiteX6-341" fmla="*/ 8142 w 13137"/>
              <a:gd name="connsiteY6-342" fmla="*/ 10546 h 10561"/>
              <a:gd name="connsiteX7-343" fmla="*/ 10035 w 13137"/>
              <a:gd name="connsiteY7-344" fmla="*/ 9001 h 10561"/>
              <a:gd name="connsiteX8-345" fmla="*/ 10626 w 13137"/>
              <a:gd name="connsiteY8-346" fmla="*/ 8351 h 10561"/>
              <a:gd name="connsiteX9-347" fmla="*/ 11288 w 13137"/>
              <a:gd name="connsiteY9-348" fmla="*/ 8063 h 10561"/>
              <a:gd name="connsiteX0-349" fmla="*/ 11046 w 12895"/>
              <a:gd name="connsiteY0-350" fmla="*/ 8063 h 10561"/>
              <a:gd name="connsiteX1-351" fmla="*/ 12895 w 12895"/>
              <a:gd name="connsiteY1-352" fmla="*/ 0 h 10561"/>
              <a:gd name="connsiteX2-353" fmla="*/ 5381 w 12895"/>
              <a:gd name="connsiteY2-354" fmla="*/ 2799 h 10561"/>
              <a:gd name="connsiteX3-355" fmla="*/ 0 w 12895"/>
              <a:gd name="connsiteY3-356" fmla="*/ 8853 h 10561"/>
              <a:gd name="connsiteX4-357" fmla="*/ 5516 w 12895"/>
              <a:gd name="connsiteY4-358" fmla="*/ 7119 h 10561"/>
              <a:gd name="connsiteX5-359" fmla="*/ 5965 w 12895"/>
              <a:gd name="connsiteY5-360" fmla="*/ 8027 h 10561"/>
              <a:gd name="connsiteX6-361" fmla="*/ 7900 w 12895"/>
              <a:gd name="connsiteY6-362" fmla="*/ 10546 h 10561"/>
              <a:gd name="connsiteX7-363" fmla="*/ 9793 w 12895"/>
              <a:gd name="connsiteY7-364" fmla="*/ 9001 h 10561"/>
              <a:gd name="connsiteX8-365" fmla="*/ 10384 w 12895"/>
              <a:gd name="connsiteY8-366" fmla="*/ 8351 h 10561"/>
              <a:gd name="connsiteX9-367" fmla="*/ 11046 w 12895"/>
              <a:gd name="connsiteY9-368" fmla="*/ 8063 h 10561"/>
              <a:gd name="connsiteX0-369" fmla="*/ 11046 w 12895"/>
              <a:gd name="connsiteY0-370" fmla="*/ 8063 h 10561"/>
              <a:gd name="connsiteX1-371" fmla="*/ 12895 w 12895"/>
              <a:gd name="connsiteY1-372" fmla="*/ 0 h 10561"/>
              <a:gd name="connsiteX2-373" fmla="*/ 5381 w 12895"/>
              <a:gd name="connsiteY2-374" fmla="*/ 2799 h 10561"/>
              <a:gd name="connsiteX3-375" fmla="*/ 0 w 12895"/>
              <a:gd name="connsiteY3-376" fmla="*/ 8853 h 10561"/>
              <a:gd name="connsiteX4-377" fmla="*/ 5516 w 12895"/>
              <a:gd name="connsiteY4-378" fmla="*/ 7119 h 10561"/>
              <a:gd name="connsiteX5-379" fmla="*/ 5965 w 12895"/>
              <a:gd name="connsiteY5-380" fmla="*/ 8027 h 10561"/>
              <a:gd name="connsiteX6-381" fmla="*/ 7900 w 12895"/>
              <a:gd name="connsiteY6-382" fmla="*/ 10546 h 10561"/>
              <a:gd name="connsiteX7-383" fmla="*/ 9793 w 12895"/>
              <a:gd name="connsiteY7-384" fmla="*/ 9001 h 10561"/>
              <a:gd name="connsiteX8-385" fmla="*/ 10384 w 12895"/>
              <a:gd name="connsiteY8-386" fmla="*/ 8351 h 10561"/>
              <a:gd name="connsiteX9-387" fmla="*/ 11046 w 12895"/>
              <a:gd name="connsiteY9-388" fmla="*/ 8063 h 10561"/>
              <a:gd name="connsiteX0-389" fmla="*/ 11046 w 12895"/>
              <a:gd name="connsiteY0-390" fmla="*/ 8063 h 10508"/>
              <a:gd name="connsiteX1-391" fmla="*/ 12895 w 12895"/>
              <a:gd name="connsiteY1-392" fmla="*/ 0 h 10508"/>
              <a:gd name="connsiteX2-393" fmla="*/ 5381 w 12895"/>
              <a:gd name="connsiteY2-394" fmla="*/ 2799 h 10508"/>
              <a:gd name="connsiteX3-395" fmla="*/ 0 w 12895"/>
              <a:gd name="connsiteY3-396" fmla="*/ 8853 h 10508"/>
              <a:gd name="connsiteX4-397" fmla="*/ 5516 w 12895"/>
              <a:gd name="connsiteY4-398" fmla="*/ 7119 h 10508"/>
              <a:gd name="connsiteX5-399" fmla="*/ 5965 w 12895"/>
              <a:gd name="connsiteY5-400" fmla="*/ 8027 h 10508"/>
              <a:gd name="connsiteX6-401" fmla="*/ 7625 w 12895"/>
              <a:gd name="connsiteY6-402" fmla="*/ 10492 h 10508"/>
              <a:gd name="connsiteX7-403" fmla="*/ 9793 w 12895"/>
              <a:gd name="connsiteY7-404" fmla="*/ 9001 h 10508"/>
              <a:gd name="connsiteX8-405" fmla="*/ 10384 w 12895"/>
              <a:gd name="connsiteY8-406" fmla="*/ 8351 h 10508"/>
              <a:gd name="connsiteX9-407" fmla="*/ 11046 w 12895"/>
              <a:gd name="connsiteY9-408" fmla="*/ 8063 h 10508"/>
              <a:gd name="connsiteX0-409" fmla="*/ 10767 w 12895"/>
              <a:gd name="connsiteY0-410" fmla="*/ 7633 h 10508"/>
              <a:gd name="connsiteX1-411" fmla="*/ 12895 w 12895"/>
              <a:gd name="connsiteY1-412" fmla="*/ 0 h 10508"/>
              <a:gd name="connsiteX2-413" fmla="*/ 5381 w 12895"/>
              <a:gd name="connsiteY2-414" fmla="*/ 2799 h 10508"/>
              <a:gd name="connsiteX3-415" fmla="*/ 0 w 12895"/>
              <a:gd name="connsiteY3-416" fmla="*/ 8853 h 10508"/>
              <a:gd name="connsiteX4-417" fmla="*/ 5516 w 12895"/>
              <a:gd name="connsiteY4-418" fmla="*/ 7119 h 10508"/>
              <a:gd name="connsiteX5-419" fmla="*/ 5965 w 12895"/>
              <a:gd name="connsiteY5-420" fmla="*/ 8027 h 10508"/>
              <a:gd name="connsiteX6-421" fmla="*/ 7625 w 12895"/>
              <a:gd name="connsiteY6-422" fmla="*/ 10492 h 10508"/>
              <a:gd name="connsiteX7-423" fmla="*/ 9793 w 12895"/>
              <a:gd name="connsiteY7-424" fmla="*/ 9001 h 10508"/>
              <a:gd name="connsiteX8-425" fmla="*/ 10384 w 12895"/>
              <a:gd name="connsiteY8-426" fmla="*/ 8351 h 10508"/>
              <a:gd name="connsiteX9-427" fmla="*/ 10767 w 12895"/>
              <a:gd name="connsiteY9-428" fmla="*/ 7633 h 10508"/>
              <a:gd name="connsiteX0-429" fmla="*/ 10767 w 12895"/>
              <a:gd name="connsiteY0-430" fmla="*/ 7633 h 10508"/>
              <a:gd name="connsiteX1-431" fmla="*/ 12895 w 12895"/>
              <a:gd name="connsiteY1-432" fmla="*/ 0 h 10508"/>
              <a:gd name="connsiteX2-433" fmla="*/ 5381 w 12895"/>
              <a:gd name="connsiteY2-434" fmla="*/ 2799 h 10508"/>
              <a:gd name="connsiteX3-435" fmla="*/ 0 w 12895"/>
              <a:gd name="connsiteY3-436" fmla="*/ 8853 h 10508"/>
              <a:gd name="connsiteX4-437" fmla="*/ 5516 w 12895"/>
              <a:gd name="connsiteY4-438" fmla="*/ 7119 h 10508"/>
              <a:gd name="connsiteX5-439" fmla="*/ 5965 w 12895"/>
              <a:gd name="connsiteY5-440" fmla="*/ 8027 h 10508"/>
              <a:gd name="connsiteX6-441" fmla="*/ 7625 w 12895"/>
              <a:gd name="connsiteY6-442" fmla="*/ 10492 h 10508"/>
              <a:gd name="connsiteX7-443" fmla="*/ 9793 w 12895"/>
              <a:gd name="connsiteY7-444" fmla="*/ 9001 h 10508"/>
              <a:gd name="connsiteX8-445" fmla="*/ 10083 w 12895"/>
              <a:gd name="connsiteY8-446" fmla="*/ 8175 h 10508"/>
              <a:gd name="connsiteX9-447" fmla="*/ 10767 w 12895"/>
              <a:gd name="connsiteY9-448" fmla="*/ 7633 h 10508"/>
              <a:gd name="connsiteX0-449" fmla="*/ 10767 w 12895"/>
              <a:gd name="connsiteY0-450" fmla="*/ 7633 h 10508"/>
              <a:gd name="connsiteX1-451" fmla="*/ 12895 w 12895"/>
              <a:gd name="connsiteY1-452" fmla="*/ 0 h 10508"/>
              <a:gd name="connsiteX2-453" fmla="*/ 5381 w 12895"/>
              <a:gd name="connsiteY2-454" fmla="*/ 2799 h 10508"/>
              <a:gd name="connsiteX3-455" fmla="*/ 0 w 12895"/>
              <a:gd name="connsiteY3-456" fmla="*/ 8853 h 10508"/>
              <a:gd name="connsiteX4-457" fmla="*/ 5516 w 12895"/>
              <a:gd name="connsiteY4-458" fmla="*/ 7119 h 10508"/>
              <a:gd name="connsiteX5-459" fmla="*/ 5965 w 12895"/>
              <a:gd name="connsiteY5-460" fmla="*/ 8027 h 10508"/>
              <a:gd name="connsiteX6-461" fmla="*/ 7625 w 12895"/>
              <a:gd name="connsiteY6-462" fmla="*/ 10492 h 10508"/>
              <a:gd name="connsiteX7-463" fmla="*/ 9793 w 12895"/>
              <a:gd name="connsiteY7-464" fmla="*/ 9001 h 10508"/>
              <a:gd name="connsiteX8-465" fmla="*/ 10767 w 12895"/>
              <a:gd name="connsiteY8-466" fmla="*/ 7633 h 10508"/>
              <a:gd name="connsiteX0-467" fmla="*/ 10767 w 12895"/>
              <a:gd name="connsiteY0-468" fmla="*/ 7633 h 10503"/>
              <a:gd name="connsiteX1-469" fmla="*/ 12895 w 12895"/>
              <a:gd name="connsiteY1-470" fmla="*/ 0 h 10503"/>
              <a:gd name="connsiteX2-471" fmla="*/ 5381 w 12895"/>
              <a:gd name="connsiteY2-472" fmla="*/ 2799 h 10503"/>
              <a:gd name="connsiteX3-473" fmla="*/ 0 w 12895"/>
              <a:gd name="connsiteY3-474" fmla="*/ 8853 h 10503"/>
              <a:gd name="connsiteX4-475" fmla="*/ 5516 w 12895"/>
              <a:gd name="connsiteY4-476" fmla="*/ 7119 h 10503"/>
              <a:gd name="connsiteX5-477" fmla="*/ 5965 w 12895"/>
              <a:gd name="connsiteY5-478" fmla="*/ 8027 h 10503"/>
              <a:gd name="connsiteX6-479" fmla="*/ 7625 w 12895"/>
              <a:gd name="connsiteY6-480" fmla="*/ 10492 h 10503"/>
              <a:gd name="connsiteX7-481" fmla="*/ 9126 w 12895"/>
              <a:gd name="connsiteY7-482" fmla="*/ 8879 h 10503"/>
              <a:gd name="connsiteX8-483" fmla="*/ 10767 w 12895"/>
              <a:gd name="connsiteY8-484" fmla="*/ 7633 h 10503"/>
              <a:gd name="connsiteX0-485" fmla="*/ 10767 w 12895"/>
              <a:gd name="connsiteY0-486" fmla="*/ 7633 h 10493"/>
              <a:gd name="connsiteX1-487" fmla="*/ 12895 w 12895"/>
              <a:gd name="connsiteY1-488" fmla="*/ 0 h 10493"/>
              <a:gd name="connsiteX2-489" fmla="*/ 5381 w 12895"/>
              <a:gd name="connsiteY2-490" fmla="*/ 2799 h 10493"/>
              <a:gd name="connsiteX3-491" fmla="*/ 0 w 12895"/>
              <a:gd name="connsiteY3-492" fmla="*/ 8853 h 10493"/>
              <a:gd name="connsiteX4-493" fmla="*/ 5516 w 12895"/>
              <a:gd name="connsiteY4-494" fmla="*/ 7119 h 10493"/>
              <a:gd name="connsiteX5-495" fmla="*/ 5965 w 12895"/>
              <a:gd name="connsiteY5-496" fmla="*/ 8027 h 10493"/>
              <a:gd name="connsiteX6-497" fmla="*/ 7625 w 12895"/>
              <a:gd name="connsiteY6-498" fmla="*/ 10492 h 10493"/>
              <a:gd name="connsiteX7-499" fmla="*/ 10767 w 12895"/>
              <a:gd name="connsiteY7-500" fmla="*/ 7633 h 10493"/>
              <a:gd name="connsiteX0-501" fmla="*/ 10767 w 12895"/>
              <a:gd name="connsiteY0-502" fmla="*/ 7633 h 10493"/>
              <a:gd name="connsiteX1-503" fmla="*/ 12895 w 12895"/>
              <a:gd name="connsiteY1-504" fmla="*/ 0 h 10493"/>
              <a:gd name="connsiteX2-505" fmla="*/ 5381 w 12895"/>
              <a:gd name="connsiteY2-506" fmla="*/ 2799 h 10493"/>
              <a:gd name="connsiteX3-507" fmla="*/ 0 w 12895"/>
              <a:gd name="connsiteY3-508" fmla="*/ 8853 h 10493"/>
              <a:gd name="connsiteX4-509" fmla="*/ 5516 w 12895"/>
              <a:gd name="connsiteY4-510" fmla="*/ 7119 h 10493"/>
              <a:gd name="connsiteX5-511" fmla="*/ 5965 w 12895"/>
              <a:gd name="connsiteY5-512" fmla="*/ 8027 h 10493"/>
              <a:gd name="connsiteX6-513" fmla="*/ 7625 w 12895"/>
              <a:gd name="connsiteY6-514" fmla="*/ 10492 h 10493"/>
              <a:gd name="connsiteX7-515" fmla="*/ 10767 w 12895"/>
              <a:gd name="connsiteY7-516" fmla="*/ 7633 h 104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895" h="10493">
                <a:moveTo>
                  <a:pt x="10767" y="7633"/>
                </a:moveTo>
                <a:cubicBezTo>
                  <a:pt x="11390" y="5259"/>
                  <a:pt x="11299" y="1525"/>
                  <a:pt x="12895" y="0"/>
                </a:cubicBezTo>
                <a:cubicBezTo>
                  <a:pt x="10545" y="376"/>
                  <a:pt x="7530" y="1324"/>
                  <a:pt x="5381" y="2799"/>
                </a:cubicBezTo>
                <a:cubicBezTo>
                  <a:pt x="3232" y="4274"/>
                  <a:pt x="459" y="6318"/>
                  <a:pt x="0" y="8853"/>
                </a:cubicBezTo>
                <a:cubicBezTo>
                  <a:pt x="2251" y="8101"/>
                  <a:pt x="4522" y="7257"/>
                  <a:pt x="5516" y="7119"/>
                </a:cubicBezTo>
                <a:cubicBezTo>
                  <a:pt x="6510" y="6981"/>
                  <a:pt x="5568" y="7456"/>
                  <a:pt x="5965" y="8027"/>
                </a:cubicBezTo>
                <a:cubicBezTo>
                  <a:pt x="6944" y="8482"/>
                  <a:pt x="6825" y="10558"/>
                  <a:pt x="7625" y="10492"/>
                </a:cubicBezTo>
                <a:cubicBezTo>
                  <a:pt x="8425" y="10426"/>
                  <a:pt x="9012" y="7909"/>
                  <a:pt x="10767" y="7633"/>
                </a:cubicBezTo>
                <a:close/>
              </a:path>
            </a:pathLst>
          </a:custGeom>
          <a:solidFill>
            <a:sysClr val="window" lastClr="FFFFFF">
              <a:alpha val="10000"/>
            </a:sys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6" name="Freeform 21"/>
          <p:cNvSpPr/>
          <p:nvPr>
            <p:custDataLst>
              <p:tags r:id="rId26"/>
            </p:custDataLst>
          </p:nvPr>
        </p:nvSpPr>
        <p:spPr bwMode="auto">
          <a:xfrm rot="14602850">
            <a:off x="4206875" y="4849813"/>
            <a:ext cx="1978025" cy="1428750"/>
          </a:xfrm>
          <a:custGeom>
            <a:avLst/>
            <a:gdLst>
              <a:gd name="T0" fmla="*/ 600 w 915"/>
              <a:gd name="T1" fmla="*/ 552 h 931"/>
              <a:gd name="T2" fmla="*/ 915 w 915"/>
              <a:gd name="T3" fmla="*/ 0 h 931"/>
              <a:gd name="T4" fmla="*/ 338 w 915"/>
              <a:gd name="T5" fmla="*/ 282 h 931"/>
              <a:gd name="T6" fmla="*/ 0 w 915"/>
              <a:gd name="T7" fmla="*/ 901 h 931"/>
              <a:gd name="T8" fmla="*/ 195 w 915"/>
              <a:gd name="T9" fmla="*/ 745 h 931"/>
              <a:gd name="T10" fmla="*/ 427 w 915"/>
              <a:gd name="T11" fmla="*/ 931 h 931"/>
              <a:gd name="T12" fmla="*/ 494 w 915"/>
              <a:gd name="T13" fmla="*/ 762 h 931"/>
              <a:gd name="T14" fmla="*/ 581 w 915"/>
              <a:gd name="T15" fmla="*/ 640 h 931"/>
              <a:gd name="T16" fmla="*/ 600 w 915"/>
              <a:gd name="T17" fmla="*/ 552 h 931"/>
              <a:gd name="connsiteX0" fmla="*/ 7662 w 11105"/>
              <a:gd name="connsiteY0" fmla="*/ 5929 h 10000"/>
              <a:gd name="connsiteX1" fmla="*/ 11105 w 11105"/>
              <a:gd name="connsiteY1" fmla="*/ 0 h 10000"/>
              <a:gd name="connsiteX2" fmla="*/ 4799 w 11105"/>
              <a:gd name="connsiteY2" fmla="*/ 3029 h 10000"/>
              <a:gd name="connsiteX3" fmla="*/ 0 w 11105"/>
              <a:gd name="connsiteY3" fmla="*/ 9069 h 10000"/>
              <a:gd name="connsiteX4" fmla="*/ 3236 w 11105"/>
              <a:gd name="connsiteY4" fmla="*/ 8002 h 10000"/>
              <a:gd name="connsiteX5" fmla="*/ 5772 w 11105"/>
              <a:gd name="connsiteY5" fmla="*/ 10000 h 10000"/>
              <a:gd name="connsiteX6" fmla="*/ 6504 w 11105"/>
              <a:gd name="connsiteY6" fmla="*/ 8185 h 10000"/>
              <a:gd name="connsiteX7" fmla="*/ 7455 w 11105"/>
              <a:gd name="connsiteY7" fmla="*/ 6874 h 10000"/>
              <a:gd name="connsiteX8" fmla="*/ 7662 w 11105"/>
              <a:gd name="connsiteY8" fmla="*/ 5929 h 10000"/>
              <a:gd name="connsiteX0-1" fmla="*/ 7662 w 11105"/>
              <a:gd name="connsiteY0-2" fmla="*/ 5929 h 10000"/>
              <a:gd name="connsiteX1-3" fmla="*/ 11105 w 11105"/>
              <a:gd name="connsiteY1-4" fmla="*/ 0 h 10000"/>
              <a:gd name="connsiteX2-5" fmla="*/ 4480 w 11105"/>
              <a:gd name="connsiteY2-6" fmla="*/ 2522 h 10000"/>
              <a:gd name="connsiteX3-7" fmla="*/ 0 w 11105"/>
              <a:gd name="connsiteY3-8" fmla="*/ 9069 h 10000"/>
              <a:gd name="connsiteX4-9" fmla="*/ 3236 w 11105"/>
              <a:gd name="connsiteY4-10" fmla="*/ 8002 h 10000"/>
              <a:gd name="connsiteX5-11" fmla="*/ 5772 w 11105"/>
              <a:gd name="connsiteY5-12" fmla="*/ 10000 h 10000"/>
              <a:gd name="connsiteX6-13" fmla="*/ 6504 w 11105"/>
              <a:gd name="connsiteY6-14" fmla="*/ 8185 h 10000"/>
              <a:gd name="connsiteX7-15" fmla="*/ 7455 w 11105"/>
              <a:gd name="connsiteY7-16" fmla="*/ 6874 h 10000"/>
              <a:gd name="connsiteX8-17" fmla="*/ 7662 w 11105"/>
              <a:gd name="connsiteY8-18" fmla="*/ 5929 h 10000"/>
              <a:gd name="connsiteX0-19" fmla="*/ 7662 w 11105"/>
              <a:gd name="connsiteY0-20" fmla="*/ 5929 h 10005"/>
              <a:gd name="connsiteX1-21" fmla="*/ 11105 w 11105"/>
              <a:gd name="connsiteY1-22" fmla="*/ 0 h 10005"/>
              <a:gd name="connsiteX2-23" fmla="*/ 4480 w 11105"/>
              <a:gd name="connsiteY2-24" fmla="*/ 2522 h 10005"/>
              <a:gd name="connsiteX3-25" fmla="*/ 0 w 11105"/>
              <a:gd name="connsiteY3-26" fmla="*/ 9069 h 10005"/>
              <a:gd name="connsiteX4-27" fmla="*/ 3778 w 11105"/>
              <a:gd name="connsiteY4-28" fmla="*/ 7541 h 10005"/>
              <a:gd name="connsiteX5-29" fmla="*/ 5772 w 11105"/>
              <a:gd name="connsiteY5-30" fmla="*/ 10000 h 10005"/>
              <a:gd name="connsiteX6-31" fmla="*/ 6504 w 11105"/>
              <a:gd name="connsiteY6-32" fmla="*/ 8185 h 10005"/>
              <a:gd name="connsiteX7-33" fmla="*/ 7455 w 11105"/>
              <a:gd name="connsiteY7-34" fmla="*/ 6874 h 10005"/>
              <a:gd name="connsiteX8-35" fmla="*/ 7662 w 11105"/>
              <a:gd name="connsiteY8-36" fmla="*/ 5929 h 10005"/>
              <a:gd name="connsiteX0-37" fmla="*/ 7662 w 11105"/>
              <a:gd name="connsiteY0-38" fmla="*/ 5929 h 10199"/>
              <a:gd name="connsiteX1-39" fmla="*/ 11105 w 11105"/>
              <a:gd name="connsiteY1-40" fmla="*/ 0 h 10199"/>
              <a:gd name="connsiteX2-41" fmla="*/ 4480 w 11105"/>
              <a:gd name="connsiteY2-42" fmla="*/ 2522 h 10199"/>
              <a:gd name="connsiteX3-43" fmla="*/ 0 w 11105"/>
              <a:gd name="connsiteY3-44" fmla="*/ 9069 h 10199"/>
              <a:gd name="connsiteX4-45" fmla="*/ 3778 w 11105"/>
              <a:gd name="connsiteY4-46" fmla="*/ 7541 h 10199"/>
              <a:gd name="connsiteX5-47" fmla="*/ 5508 w 11105"/>
              <a:gd name="connsiteY5-48" fmla="*/ 10194 h 10199"/>
              <a:gd name="connsiteX6-49" fmla="*/ 6504 w 11105"/>
              <a:gd name="connsiteY6-50" fmla="*/ 8185 h 10199"/>
              <a:gd name="connsiteX7-51" fmla="*/ 7455 w 11105"/>
              <a:gd name="connsiteY7-52" fmla="*/ 6874 h 10199"/>
              <a:gd name="connsiteX8-53" fmla="*/ 7662 w 11105"/>
              <a:gd name="connsiteY8-54" fmla="*/ 5929 h 10199"/>
              <a:gd name="connsiteX0-55" fmla="*/ 8474 w 11105"/>
              <a:gd name="connsiteY0-56" fmla="*/ 7371 h 10199"/>
              <a:gd name="connsiteX1-57" fmla="*/ 11105 w 11105"/>
              <a:gd name="connsiteY1-58" fmla="*/ 0 h 10199"/>
              <a:gd name="connsiteX2-59" fmla="*/ 4480 w 11105"/>
              <a:gd name="connsiteY2-60" fmla="*/ 2522 h 10199"/>
              <a:gd name="connsiteX3-61" fmla="*/ 0 w 11105"/>
              <a:gd name="connsiteY3-62" fmla="*/ 9069 h 10199"/>
              <a:gd name="connsiteX4-63" fmla="*/ 3778 w 11105"/>
              <a:gd name="connsiteY4-64" fmla="*/ 7541 h 10199"/>
              <a:gd name="connsiteX5-65" fmla="*/ 5508 w 11105"/>
              <a:gd name="connsiteY5-66" fmla="*/ 10194 h 10199"/>
              <a:gd name="connsiteX6-67" fmla="*/ 6504 w 11105"/>
              <a:gd name="connsiteY6-68" fmla="*/ 8185 h 10199"/>
              <a:gd name="connsiteX7-69" fmla="*/ 7455 w 11105"/>
              <a:gd name="connsiteY7-70" fmla="*/ 6874 h 10199"/>
              <a:gd name="connsiteX8-71" fmla="*/ 8474 w 11105"/>
              <a:gd name="connsiteY8-72" fmla="*/ 7371 h 10199"/>
              <a:gd name="connsiteX0-73" fmla="*/ 8474 w 11105"/>
              <a:gd name="connsiteY0-74" fmla="*/ 7371 h 10199"/>
              <a:gd name="connsiteX1-75" fmla="*/ 11105 w 11105"/>
              <a:gd name="connsiteY1-76" fmla="*/ 0 h 10199"/>
              <a:gd name="connsiteX2-77" fmla="*/ 4480 w 11105"/>
              <a:gd name="connsiteY2-78" fmla="*/ 2522 h 10199"/>
              <a:gd name="connsiteX3-79" fmla="*/ 0 w 11105"/>
              <a:gd name="connsiteY3-80" fmla="*/ 9069 h 10199"/>
              <a:gd name="connsiteX4-81" fmla="*/ 3778 w 11105"/>
              <a:gd name="connsiteY4-82" fmla="*/ 7541 h 10199"/>
              <a:gd name="connsiteX5-83" fmla="*/ 5508 w 11105"/>
              <a:gd name="connsiteY5-84" fmla="*/ 10194 h 10199"/>
              <a:gd name="connsiteX6-85" fmla="*/ 6504 w 11105"/>
              <a:gd name="connsiteY6-86" fmla="*/ 8185 h 10199"/>
              <a:gd name="connsiteX7-87" fmla="*/ 7708 w 11105"/>
              <a:gd name="connsiteY7-88" fmla="*/ 7553 h 10199"/>
              <a:gd name="connsiteX8-89" fmla="*/ 8474 w 11105"/>
              <a:gd name="connsiteY8-90" fmla="*/ 7371 h 10199"/>
              <a:gd name="connsiteX0-91" fmla="*/ 8474 w 11105"/>
              <a:gd name="connsiteY0-92" fmla="*/ 7371 h 10217"/>
              <a:gd name="connsiteX1-93" fmla="*/ 11105 w 11105"/>
              <a:gd name="connsiteY1-94" fmla="*/ 0 h 10217"/>
              <a:gd name="connsiteX2-95" fmla="*/ 4480 w 11105"/>
              <a:gd name="connsiteY2-96" fmla="*/ 2522 h 10217"/>
              <a:gd name="connsiteX3-97" fmla="*/ 0 w 11105"/>
              <a:gd name="connsiteY3-98" fmla="*/ 9069 h 10217"/>
              <a:gd name="connsiteX4-99" fmla="*/ 3778 w 11105"/>
              <a:gd name="connsiteY4-100" fmla="*/ 7541 h 10217"/>
              <a:gd name="connsiteX5-101" fmla="*/ 5508 w 11105"/>
              <a:gd name="connsiteY5-102" fmla="*/ 10194 h 10217"/>
              <a:gd name="connsiteX6-103" fmla="*/ 6786 w 11105"/>
              <a:gd name="connsiteY6-104" fmla="*/ 8720 h 10217"/>
              <a:gd name="connsiteX7-105" fmla="*/ 7708 w 11105"/>
              <a:gd name="connsiteY7-106" fmla="*/ 7553 h 10217"/>
              <a:gd name="connsiteX8-107" fmla="*/ 8474 w 11105"/>
              <a:gd name="connsiteY8-108" fmla="*/ 7371 h 10217"/>
              <a:gd name="connsiteX0-109" fmla="*/ 8474 w 11105"/>
              <a:gd name="connsiteY0-110" fmla="*/ 7371 h 10217"/>
              <a:gd name="connsiteX1-111" fmla="*/ 11105 w 11105"/>
              <a:gd name="connsiteY1-112" fmla="*/ 0 h 10217"/>
              <a:gd name="connsiteX2-113" fmla="*/ 4480 w 11105"/>
              <a:gd name="connsiteY2-114" fmla="*/ 2522 h 10217"/>
              <a:gd name="connsiteX3-115" fmla="*/ 0 w 11105"/>
              <a:gd name="connsiteY3-116" fmla="*/ 9069 h 10217"/>
              <a:gd name="connsiteX4-117" fmla="*/ 3778 w 11105"/>
              <a:gd name="connsiteY4-118" fmla="*/ 7541 h 10217"/>
              <a:gd name="connsiteX5-119" fmla="*/ 5508 w 11105"/>
              <a:gd name="connsiteY5-120" fmla="*/ 10194 h 10217"/>
              <a:gd name="connsiteX6-121" fmla="*/ 6786 w 11105"/>
              <a:gd name="connsiteY6-122" fmla="*/ 8720 h 10217"/>
              <a:gd name="connsiteX7-123" fmla="*/ 7825 w 11105"/>
              <a:gd name="connsiteY7-124" fmla="*/ 7776 h 10217"/>
              <a:gd name="connsiteX8-125" fmla="*/ 8474 w 11105"/>
              <a:gd name="connsiteY8-126" fmla="*/ 7371 h 10217"/>
              <a:gd name="connsiteX0-127" fmla="*/ 11108 w 13739"/>
              <a:gd name="connsiteY0-128" fmla="*/ 7371 h 10217"/>
              <a:gd name="connsiteX1-129" fmla="*/ 13739 w 13739"/>
              <a:gd name="connsiteY1-130" fmla="*/ 0 h 10217"/>
              <a:gd name="connsiteX2-131" fmla="*/ 7114 w 13739"/>
              <a:gd name="connsiteY2-132" fmla="*/ 2522 h 10217"/>
              <a:gd name="connsiteX3-133" fmla="*/ 0 w 13739"/>
              <a:gd name="connsiteY3-134" fmla="*/ 9321 h 10217"/>
              <a:gd name="connsiteX4-135" fmla="*/ 6412 w 13739"/>
              <a:gd name="connsiteY4-136" fmla="*/ 7541 h 10217"/>
              <a:gd name="connsiteX5-137" fmla="*/ 8142 w 13739"/>
              <a:gd name="connsiteY5-138" fmla="*/ 10194 h 10217"/>
              <a:gd name="connsiteX6-139" fmla="*/ 9420 w 13739"/>
              <a:gd name="connsiteY6-140" fmla="*/ 8720 h 10217"/>
              <a:gd name="connsiteX7-141" fmla="*/ 10459 w 13739"/>
              <a:gd name="connsiteY7-142" fmla="*/ 7776 h 10217"/>
              <a:gd name="connsiteX8-143" fmla="*/ 11108 w 13739"/>
              <a:gd name="connsiteY8-144" fmla="*/ 7371 h 10217"/>
              <a:gd name="connsiteX0-145" fmla="*/ 11108 w 13739"/>
              <a:gd name="connsiteY0-146" fmla="*/ 7371 h 10217"/>
              <a:gd name="connsiteX1-147" fmla="*/ 13739 w 13739"/>
              <a:gd name="connsiteY1-148" fmla="*/ 0 h 10217"/>
              <a:gd name="connsiteX2-149" fmla="*/ 6385 w 13739"/>
              <a:gd name="connsiteY2-150" fmla="*/ 2838 h 10217"/>
              <a:gd name="connsiteX3-151" fmla="*/ 0 w 13739"/>
              <a:gd name="connsiteY3-152" fmla="*/ 9321 h 10217"/>
              <a:gd name="connsiteX4-153" fmla="*/ 6412 w 13739"/>
              <a:gd name="connsiteY4-154" fmla="*/ 7541 h 10217"/>
              <a:gd name="connsiteX5-155" fmla="*/ 8142 w 13739"/>
              <a:gd name="connsiteY5-156" fmla="*/ 10194 h 10217"/>
              <a:gd name="connsiteX6-157" fmla="*/ 9420 w 13739"/>
              <a:gd name="connsiteY6-158" fmla="*/ 8720 h 10217"/>
              <a:gd name="connsiteX7-159" fmla="*/ 10459 w 13739"/>
              <a:gd name="connsiteY7-160" fmla="*/ 7776 h 10217"/>
              <a:gd name="connsiteX8-161" fmla="*/ 11108 w 13739"/>
              <a:gd name="connsiteY8-162" fmla="*/ 7371 h 10217"/>
              <a:gd name="connsiteX0-163" fmla="*/ 11108 w 13739"/>
              <a:gd name="connsiteY0-164" fmla="*/ 7371 h 10218"/>
              <a:gd name="connsiteX1-165" fmla="*/ 13739 w 13739"/>
              <a:gd name="connsiteY1-166" fmla="*/ 0 h 10218"/>
              <a:gd name="connsiteX2-167" fmla="*/ 6385 w 13739"/>
              <a:gd name="connsiteY2-168" fmla="*/ 2838 h 10218"/>
              <a:gd name="connsiteX3-169" fmla="*/ 0 w 13739"/>
              <a:gd name="connsiteY3-170" fmla="*/ 9321 h 10218"/>
              <a:gd name="connsiteX4-171" fmla="*/ 4961 w 13739"/>
              <a:gd name="connsiteY4-172" fmla="*/ 7489 h 10218"/>
              <a:gd name="connsiteX5-173" fmla="*/ 8142 w 13739"/>
              <a:gd name="connsiteY5-174" fmla="*/ 10194 h 10218"/>
              <a:gd name="connsiteX6-175" fmla="*/ 9420 w 13739"/>
              <a:gd name="connsiteY6-176" fmla="*/ 8720 h 10218"/>
              <a:gd name="connsiteX7-177" fmla="*/ 10459 w 13739"/>
              <a:gd name="connsiteY7-178" fmla="*/ 7776 h 10218"/>
              <a:gd name="connsiteX8-179" fmla="*/ 11108 w 13739"/>
              <a:gd name="connsiteY8-180" fmla="*/ 7371 h 10218"/>
              <a:gd name="connsiteX0-181" fmla="*/ 11108 w 13739"/>
              <a:gd name="connsiteY0-182" fmla="*/ 7371 h 10218"/>
              <a:gd name="connsiteX1-183" fmla="*/ 13739 w 13739"/>
              <a:gd name="connsiteY1-184" fmla="*/ 0 h 10218"/>
              <a:gd name="connsiteX2-185" fmla="*/ 6385 w 13739"/>
              <a:gd name="connsiteY2-186" fmla="*/ 2838 h 10218"/>
              <a:gd name="connsiteX3-187" fmla="*/ 0 w 13739"/>
              <a:gd name="connsiteY3-188" fmla="*/ 9321 h 10218"/>
              <a:gd name="connsiteX4-189" fmla="*/ 4961 w 13739"/>
              <a:gd name="connsiteY4-190" fmla="*/ 7489 h 10218"/>
              <a:gd name="connsiteX5-191" fmla="*/ 8142 w 13739"/>
              <a:gd name="connsiteY5-192" fmla="*/ 10194 h 10218"/>
              <a:gd name="connsiteX6-193" fmla="*/ 9420 w 13739"/>
              <a:gd name="connsiteY6-194" fmla="*/ 8720 h 10218"/>
              <a:gd name="connsiteX7-195" fmla="*/ 10626 w 13739"/>
              <a:gd name="connsiteY7-196" fmla="*/ 7999 h 10218"/>
              <a:gd name="connsiteX8-197" fmla="*/ 11108 w 13739"/>
              <a:gd name="connsiteY8-198" fmla="*/ 7371 h 10218"/>
              <a:gd name="connsiteX0-199" fmla="*/ 11288 w 13739"/>
              <a:gd name="connsiteY0-200" fmla="*/ 7711 h 10218"/>
              <a:gd name="connsiteX1-201" fmla="*/ 13739 w 13739"/>
              <a:gd name="connsiteY1-202" fmla="*/ 0 h 10218"/>
              <a:gd name="connsiteX2-203" fmla="*/ 6385 w 13739"/>
              <a:gd name="connsiteY2-204" fmla="*/ 2838 h 10218"/>
              <a:gd name="connsiteX3-205" fmla="*/ 0 w 13739"/>
              <a:gd name="connsiteY3-206" fmla="*/ 9321 h 10218"/>
              <a:gd name="connsiteX4-207" fmla="*/ 4961 w 13739"/>
              <a:gd name="connsiteY4-208" fmla="*/ 7489 h 10218"/>
              <a:gd name="connsiteX5-209" fmla="*/ 8142 w 13739"/>
              <a:gd name="connsiteY5-210" fmla="*/ 10194 h 10218"/>
              <a:gd name="connsiteX6-211" fmla="*/ 9420 w 13739"/>
              <a:gd name="connsiteY6-212" fmla="*/ 8720 h 10218"/>
              <a:gd name="connsiteX7-213" fmla="*/ 10626 w 13739"/>
              <a:gd name="connsiteY7-214" fmla="*/ 7999 h 10218"/>
              <a:gd name="connsiteX8-215" fmla="*/ 11288 w 13739"/>
              <a:gd name="connsiteY8-216" fmla="*/ 7711 h 10218"/>
              <a:gd name="connsiteX0-217" fmla="*/ 11288 w 13739"/>
              <a:gd name="connsiteY0-218" fmla="*/ 7711 h 10215"/>
              <a:gd name="connsiteX1-219" fmla="*/ 13739 w 13739"/>
              <a:gd name="connsiteY1-220" fmla="*/ 0 h 10215"/>
              <a:gd name="connsiteX2-221" fmla="*/ 6385 w 13739"/>
              <a:gd name="connsiteY2-222" fmla="*/ 2838 h 10215"/>
              <a:gd name="connsiteX3-223" fmla="*/ 0 w 13739"/>
              <a:gd name="connsiteY3-224" fmla="*/ 9321 h 10215"/>
              <a:gd name="connsiteX4-225" fmla="*/ 4961 w 13739"/>
              <a:gd name="connsiteY4-226" fmla="*/ 7489 h 10215"/>
              <a:gd name="connsiteX5-227" fmla="*/ 8142 w 13739"/>
              <a:gd name="connsiteY5-228" fmla="*/ 10194 h 10215"/>
              <a:gd name="connsiteX6-229" fmla="*/ 10035 w 13739"/>
              <a:gd name="connsiteY6-230" fmla="*/ 8649 h 10215"/>
              <a:gd name="connsiteX7-231" fmla="*/ 10626 w 13739"/>
              <a:gd name="connsiteY7-232" fmla="*/ 7999 h 10215"/>
              <a:gd name="connsiteX8-233" fmla="*/ 11288 w 13739"/>
              <a:gd name="connsiteY8-234" fmla="*/ 7711 h 10215"/>
              <a:gd name="connsiteX0-235" fmla="*/ 11288 w 13739"/>
              <a:gd name="connsiteY0-236" fmla="*/ 7711 h 10242"/>
              <a:gd name="connsiteX1-237" fmla="*/ 13739 w 13739"/>
              <a:gd name="connsiteY1-238" fmla="*/ 0 h 10242"/>
              <a:gd name="connsiteX2-239" fmla="*/ 6385 w 13739"/>
              <a:gd name="connsiteY2-240" fmla="*/ 2838 h 10242"/>
              <a:gd name="connsiteX3-241" fmla="*/ 0 w 13739"/>
              <a:gd name="connsiteY3-242" fmla="*/ 9321 h 10242"/>
              <a:gd name="connsiteX4-243" fmla="*/ 5758 w 13739"/>
              <a:gd name="connsiteY4-244" fmla="*/ 6767 h 10242"/>
              <a:gd name="connsiteX5-245" fmla="*/ 8142 w 13739"/>
              <a:gd name="connsiteY5-246" fmla="*/ 10194 h 10242"/>
              <a:gd name="connsiteX6-247" fmla="*/ 10035 w 13739"/>
              <a:gd name="connsiteY6-248" fmla="*/ 8649 h 10242"/>
              <a:gd name="connsiteX7-249" fmla="*/ 10626 w 13739"/>
              <a:gd name="connsiteY7-250" fmla="*/ 7999 h 10242"/>
              <a:gd name="connsiteX8-251" fmla="*/ 11288 w 13739"/>
              <a:gd name="connsiteY8-252" fmla="*/ 7711 h 10242"/>
              <a:gd name="connsiteX0-253" fmla="*/ 11288 w 13739"/>
              <a:gd name="connsiteY0-254" fmla="*/ 7711 h 10242"/>
              <a:gd name="connsiteX1-255" fmla="*/ 13739 w 13739"/>
              <a:gd name="connsiteY1-256" fmla="*/ 0 h 10242"/>
              <a:gd name="connsiteX2-257" fmla="*/ 6385 w 13739"/>
              <a:gd name="connsiteY2-258" fmla="*/ 2838 h 10242"/>
              <a:gd name="connsiteX3-259" fmla="*/ 0 w 13739"/>
              <a:gd name="connsiteY3-260" fmla="*/ 9321 h 10242"/>
              <a:gd name="connsiteX4-261" fmla="*/ 5758 w 13739"/>
              <a:gd name="connsiteY4-262" fmla="*/ 6767 h 10242"/>
              <a:gd name="connsiteX5-263" fmla="*/ 8142 w 13739"/>
              <a:gd name="connsiteY5-264" fmla="*/ 10194 h 10242"/>
              <a:gd name="connsiteX6-265" fmla="*/ 10035 w 13739"/>
              <a:gd name="connsiteY6-266" fmla="*/ 8649 h 10242"/>
              <a:gd name="connsiteX7-267" fmla="*/ 10626 w 13739"/>
              <a:gd name="connsiteY7-268" fmla="*/ 7999 h 10242"/>
              <a:gd name="connsiteX8-269" fmla="*/ 11288 w 13739"/>
              <a:gd name="connsiteY8-270" fmla="*/ 7711 h 10242"/>
              <a:gd name="connsiteX0-271" fmla="*/ 11288 w 13739"/>
              <a:gd name="connsiteY0-272" fmla="*/ 7711 h 10209"/>
              <a:gd name="connsiteX1-273" fmla="*/ 13739 w 13739"/>
              <a:gd name="connsiteY1-274" fmla="*/ 0 h 10209"/>
              <a:gd name="connsiteX2-275" fmla="*/ 6385 w 13739"/>
              <a:gd name="connsiteY2-276" fmla="*/ 2838 h 10209"/>
              <a:gd name="connsiteX3-277" fmla="*/ 0 w 13739"/>
              <a:gd name="connsiteY3-278" fmla="*/ 9321 h 10209"/>
              <a:gd name="connsiteX4-279" fmla="*/ 5758 w 13739"/>
              <a:gd name="connsiteY4-280" fmla="*/ 6767 h 10209"/>
              <a:gd name="connsiteX5-281" fmla="*/ 6207 w 13739"/>
              <a:gd name="connsiteY5-282" fmla="*/ 7675 h 10209"/>
              <a:gd name="connsiteX6-283" fmla="*/ 8142 w 13739"/>
              <a:gd name="connsiteY6-284" fmla="*/ 10194 h 10209"/>
              <a:gd name="connsiteX7-285" fmla="*/ 10035 w 13739"/>
              <a:gd name="connsiteY7-286" fmla="*/ 8649 h 10209"/>
              <a:gd name="connsiteX8-287" fmla="*/ 10626 w 13739"/>
              <a:gd name="connsiteY8-288" fmla="*/ 7999 h 10209"/>
              <a:gd name="connsiteX9" fmla="*/ 11288 w 13739"/>
              <a:gd name="connsiteY9" fmla="*/ 7711 h 10209"/>
              <a:gd name="connsiteX0-289" fmla="*/ 11288 w 13739"/>
              <a:gd name="connsiteY0-290" fmla="*/ 7711 h 10209"/>
              <a:gd name="connsiteX1-291" fmla="*/ 13739 w 13739"/>
              <a:gd name="connsiteY1-292" fmla="*/ 0 h 10209"/>
              <a:gd name="connsiteX2-293" fmla="*/ 6385 w 13739"/>
              <a:gd name="connsiteY2-294" fmla="*/ 2838 h 10209"/>
              <a:gd name="connsiteX3-295" fmla="*/ 0 w 13739"/>
              <a:gd name="connsiteY3-296" fmla="*/ 9321 h 10209"/>
              <a:gd name="connsiteX4-297" fmla="*/ 5758 w 13739"/>
              <a:gd name="connsiteY4-298" fmla="*/ 6767 h 10209"/>
              <a:gd name="connsiteX5-299" fmla="*/ 6207 w 13739"/>
              <a:gd name="connsiteY5-300" fmla="*/ 7675 h 10209"/>
              <a:gd name="connsiteX6-301" fmla="*/ 8142 w 13739"/>
              <a:gd name="connsiteY6-302" fmla="*/ 10194 h 10209"/>
              <a:gd name="connsiteX7-303" fmla="*/ 10035 w 13739"/>
              <a:gd name="connsiteY7-304" fmla="*/ 8649 h 10209"/>
              <a:gd name="connsiteX8-305" fmla="*/ 10626 w 13739"/>
              <a:gd name="connsiteY8-306" fmla="*/ 7999 h 10209"/>
              <a:gd name="connsiteX9-307" fmla="*/ 11288 w 13739"/>
              <a:gd name="connsiteY9-308" fmla="*/ 7711 h 10209"/>
              <a:gd name="connsiteX0-309" fmla="*/ 11288 w 13137"/>
              <a:gd name="connsiteY0-310" fmla="*/ 8063 h 10561"/>
              <a:gd name="connsiteX1-311" fmla="*/ 13137 w 13137"/>
              <a:gd name="connsiteY1-312" fmla="*/ 0 h 10561"/>
              <a:gd name="connsiteX2-313" fmla="*/ 6385 w 13137"/>
              <a:gd name="connsiteY2-314" fmla="*/ 3190 h 10561"/>
              <a:gd name="connsiteX3-315" fmla="*/ 0 w 13137"/>
              <a:gd name="connsiteY3-316" fmla="*/ 9673 h 10561"/>
              <a:gd name="connsiteX4-317" fmla="*/ 5758 w 13137"/>
              <a:gd name="connsiteY4-318" fmla="*/ 7119 h 10561"/>
              <a:gd name="connsiteX5-319" fmla="*/ 6207 w 13137"/>
              <a:gd name="connsiteY5-320" fmla="*/ 8027 h 10561"/>
              <a:gd name="connsiteX6-321" fmla="*/ 8142 w 13137"/>
              <a:gd name="connsiteY6-322" fmla="*/ 10546 h 10561"/>
              <a:gd name="connsiteX7-323" fmla="*/ 10035 w 13137"/>
              <a:gd name="connsiteY7-324" fmla="*/ 9001 h 10561"/>
              <a:gd name="connsiteX8-325" fmla="*/ 10626 w 13137"/>
              <a:gd name="connsiteY8-326" fmla="*/ 8351 h 10561"/>
              <a:gd name="connsiteX9-327" fmla="*/ 11288 w 13137"/>
              <a:gd name="connsiteY9-328" fmla="*/ 8063 h 10561"/>
              <a:gd name="connsiteX0-329" fmla="*/ 11288 w 13137"/>
              <a:gd name="connsiteY0-330" fmla="*/ 8063 h 10561"/>
              <a:gd name="connsiteX1-331" fmla="*/ 13137 w 13137"/>
              <a:gd name="connsiteY1-332" fmla="*/ 0 h 10561"/>
              <a:gd name="connsiteX2-333" fmla="*/ 5623 w 13137"/>
              <a:gd name="connsiteY2-334" fmla="*/ 2799 h 10561"/>
              <a:gd name="connsiteX3-335" fmla="*/ 0 w 13137"/>
              <a:gd name="connsiteY3-336" fmla="*/ 9673 h 10561"/>
              <a:gd name="connsiteX4-337" fmla="*/ 5758 w 13137"/>
              <a:gd name="connsiteY4-338" fmla="*/ 7119 h 10561"/>
              <a:gd name="connsiteX5-339" fmla="*/ 6207 w 13137"/>
              <a:gd name="connsiteY5-340" fmla="*/ 8027 h 10561"/>
              <a:gd name="connsiteX6-341" fmla="*/ 8142 w 13137"/>
              <a:gd name="connsiteY6-342" fmla="*/ 10546 h 10561"/>
              <a:gd name="connsiteX7-343" fmla="*/ 10035 w 13137"/>
              <a:gd name="connsiteY7-344" fmla="*/ 9001 h 10561"/>
              <a:gd name="connsiteX8-345" fmla="*/ 10626 w 13137"/>
              <a:gd name="connsiteY8-346" fmla="*/ 8351 h 10561"/>
              <a:gd name="connsiteX9-347" fmla="*/ 11288 w 13137"/>
              <a:gd name="connsiteY9-348" fmla="*/ 8063 h 10561"/>
              <a:gd name="connsiteX0-349" fmla="*/ 11046 w 12895"/>
              <a:gd name="connsiteY0-350" fmla="*/ 8063 h 10561"/>
              <a:gd name="connsiteX1-351" fmla="*/ 12895 w 12895"/>
              <a:gd name="connsiteY1-352" fmla="*/ 0 h 10561"/>
              <a:gd name="connsiteX2-353" fmla="*/ 5381 w 12895"/>
              <a:gd name="connsiteY2-354" fmla="*/ 2799 h 10561"/>
              <a:gd name="connsiteX3-355" fmla="*/ 0 w 12895"/>
              <a:gd name="connsiteY3-356" fmla="*/ 8853 h 10561"/>
              <a:gd name="connsiteX4-357" fmla="*/ 5516 w 12895"/>
              <a:gd name="connsiteY4-358" fmla="*/ 7119 h 10561"/>
              <a:gd name="connsiteX5-359" fmla="*/ 5965 w 12895"/>
              <a:gd name="connsiteY5-360" fmla="*/ 8027 h 10561"/>
              <a:gd name="connsiteX6-361" fmla="*/ 7900 w 12895"/>
              <a:gd name="connsiteY6-362" fmla="*/ 10546 h 10561"/>
              <a:gd name="connsiteX7-363" fmla="*/ 9793 w 12895"/>
              <a:gd name="connsiteY7-364" fmla="*/ 9001 h 10561"/>
              <a:gd name="connsiteX8-365" fmla="*/ 10384 w 12895"/>
              <a:gd name="connsiteY8-366" fmla="*/ 8351 h 10561"/>
              <a:gd name="connsiteX9-367" fmla="*/ 11046 w 12895"/>
              <a:gd name="connsiteY9-368" fmla="*/ 8063 h 10561"/>
              <a:gd name="connsiteX0-369" fmla="*/ 11046 w 12895"/>
              <a:gd name="connsiteY0-370" fmla="*/ 8063 h 10561"/>
              <a:gd name="connsiteX1-371" fmla="*/ 12895 w 12895"/>
              <a:gd name="connsiteY1-372" fmla="*/ 0 h 10561"/>
              <a:gd name="connsiteX2-373" fmla="*/ 5381 w 12895"/>
              <a:gd name="connsiteY2-374" fmla="*/ 2799 h 10561"/>
              <a:gd name="connsiteX3-375" fmla="*/ 0 w 12895"/>
              <a:gd name="connsiteY3-376" fmla="*/ 8853 h 10561"/>
              <a:gd name="connsiteX4-377" fmla="*/ 5516 w 12895"/>
              <a:gd name="connsiteY4-378" fmla="*/ 7119 h 10561"/>
              <a:gd name="connsiteX5-379" fmla="*/ 5965 w 12895"/>
              <a:gd name="connsiteY5-380" fmla="*/ 8027 h 10561"/>
              <a:gd name="connsiteX6-381" fmla="*/ 7900 w 12895"/>
              <a:gd name="connsiteY6-382" fmla="*/ 10546 h 10561"/>
              <a:gd name="connsiteX7-383" fmla="*/ 9793 w 12895"/>
              <a:gd name="connsiteY7-384" fmla="*/ 9001 h 10561"/>
              <a:gd name="connsiteX8-385" fmla="*/ 10384 w 12895"/>
              <a:gd name="connsiteY8-386" fmla="*/ 8351 h 10561"/>
              <a:gd name="connsiteX9-387" fmla="*/ 11046 w 12895"/>
              <a:gd name="connsiteY9-388" fmla="*/ 8063 h 10561"/>
              <a:gd name="connsiteX0-389" fmla="*/ 11046 w 12895"/>
              <a:gd name="connsiteY0-390" fmla="*/ 8063 h 10508"/>
              <a:gd name="connsiteX1-391" fmla="*/ 12895 w 12895"/>
              <a:gd name="connsiteY1-392" fmla="*/ 0 h 10508"/>
              <a:gd name="connsiteX2-393" fmla="*/ 5381 w 12895"/>
              <a:gd name="connsiteY2-394" fmla="*/ 2799 h 10508"/>
              <a:gd name="connsiteX3-395" fmla="*/ 0 w 12895"/>
              <a:gd name="connsiteY3-396" fmla="*/ 8853 h 10508"/>
              <a:gd name="connsiteX4-397" fmla="*/ 5516 w 12895"/>
              <a:gd name="connsiteY4-398" fmla="*/ 7119 h 10508"/>
              <a:gd name="connsiteX5-399" fmla="*/ 5965 w 12895"/>
              <a:gd name="connsiteY5-400" fmla="*/ 8027 h 10508"/>
              <a:gd name="connsiteX6-401" fmla="*/ 7625 w 12895"/>
              <a:gd name="connsiteY6-402" fmla="*/ 10492 h 10508"/>
              <a:gd name="connsiteX7-403" fmla="*/ 9793 w 12895"/>
              <a:gd name="connsiteY7-404" fmla="*/ 9001 h 10508"/>
              <a:gd name="connsiteX8-405" fmla="*/ 10384 w 12895"/>
              <a:gd name="connsiteY8-406" fmla="*/ 8351 h 10508"/>
              <a:gd name="connsiteX9-407" fmla="*/ 11046 w 12895"/>
              <a:gd name="connsiteY9-408" fmla="*/ 8063 h 10508"/>
              <a:gd name="connsiteX0-409" fmla="*/ 10767 w 12895"/>
              <a:gd name="connsiteY0-410" fmla="*/ 7633 h 10508"/>
              <a:gd name="connsiteX1-411" fmla="*/ 12895 w 12895"/>
              <a:gd name="connsiteY1-412" fmla="*/ 0 h 10508"/>
              <a:gd name="connsiteX2-413" fmla="*/ 5381 w 12895"/>
              <a:gd name="connsiteY2-414" fmla="*/ 2799 h 10508"/>
              <a:gd name="connsiteX3-415" fmla="*/ 0 w 12895"/>
              <a:gd name="connsiteY3-416" fmla="*/ 8853 h 10508"/>
              <a:gd name="connsiteX4-417" fmla="*/ 5516 w 12895"/>
              <a:gd name="connsiteY4-418" fmla="*/ 7119 h 10508"/>
              <a:gd name="connsiteX5-419" fmla="*/ 5965 w 12895"/>
              <a:gd name="connsiteY5-420" fmla="*/ 8027 h 10508"/>
              <a:gd name="connsiteX6-421" fmla="*/ 7625 w 12895"/>
              <a:gd name="connsiteY6-422" fmla="*/ 10492 h 10508"/>
              <a:gd name="connsiteX7-423" fmla="*/ 9793 w 12895"/>
              <a:gd name="connsiteY7-424" fmla="*/ 9001 h 10508"/>
              <a:gd name="connsiteX8-425" fmla="*/ 10384 w 12895"/>
              <a:gd name="connsiteY8-426" fmla="*/ 8351 h 10508"/>
              <a:gd name="connsiteX9-427" fmla="*/ 10767 w 12895"/>
              <a:gd name="connsiteY9-428" fmla="*/ 7633 h 10508"/>
              <a:gd name="connsiteX0-429" fmla="*/ 10767 w 12895"/>
              <a:gd name="connsiteY0-430" fmla="*/ 7633 h 10508"/>
              <a:gd name="connsiteX1-431" fmla="*/ 12895 w 12895"/>
              <a:gd name="connsiteY1-432" fmla="*/ 0 h 10508"/>
              <a:gd name="connsiteX2-433" fmla="*/ 5381 w 12895"/>
              <a:gd name="connsiteY2-434" fmla="*/ 2799 h 10508"/>
              <a:gd name="connsiteX3-435" fmla="*/ 0 w 12895"/>
              <a:gd name="connsiteY3-436" fmla="*/ 8853 h 10508"/>
              <a:gd name="connsiteX4-437" fmla="*/ 5516 w 12895"/>
              <a:gd name="connsiteY4-438" fmla="*/ 7119 h 10508"/>
              <a:gd name="connsiteX5-439" fmla="*/ 5965 w 12895"/>
              <a:gd name="connsiteY5-440" fmla="*/ 8027 h 10508"/>
              <a:gd name="connsiteX6-441" fmla="*/ 7625 w 12895"/>
              <a:gd name="connsiteY6-442" fmla="*/ 10492 h 10508"/>
              <a:gd name="connsiteX7-443" fmla="*/ 9793 w 12895"/>
              <a:gd name="connsiteY7-444" fmla="*/ 9001 h 10508"/>
              <a:gd name="connsiteX8-445" fmla="*/ 10083 w 12895"/>
              <a:gd name="connsiteY8-446" fmla="*/ 8175 h 10508"/>
              <a:gd name="connsiteX9-447" fmla="*/ 10767 w 12895"/>
              <a:gd name="connsiteY9-448" fmla="*/ 7633 h 10508"/>
              <a:gd name="connsiteX0-449" fmla="*/ 10767 w 12895"/>
              <a:gd name="connsiteY0-450" fmla="*/ 7633 h 10508"/>
              <a:gd name="connsiteX1-451" fmla="*/ 12895 w 12895"/>
              <a:gd name="connsiteY1-452" fmla="*/ 0 h 10508"/>
              <a:gd name="connsiteX2-453" fmla="*/ 5381 w 12895"/>
              <a:gd name="connsiteY2-454" fmla="*/ 2799 h 10508"/>
              <a:gd name="connsiteX3-455" fmla="*/ 0 w 12895"/>
              <a:gd name="connsiteY3-456" fmla="*/ 8853 h 10508"/>
              <a:gd name="connsiteX4-457" fmla="*/ 5516 w 12895"/>
              <a:gd name="connsiteY4-458" fmla="*/ 7119 h 10508"/>
              <a:gd name="connsiteX5-459" fmla="*/ 5965 w 12895"/>
              <a:gd name="connsiteY5-460" fmla="*/ 8027 h 10508"/>
              <a:gd name="connsiteX6-461" fmla="*/ 7625 w 12895"/>
              <a:gd name="connsiteY6-462" fmla="*/ 10492 h 10508"/>
              <a:gd name="connsiteX7-463" fmla="*/ 9793 w 12895"/>
              <a:gd name="connsiteY7-464" fmla="*/ 9001 h 10508"/>
              <a:gd name="connsiteX8-465" fmla="*/ 10767 w 12895"/>
              <a:gd name="connsiteY8-466" fmla="*/ 7633 h 10508"/>
              <a:gd name="connsiteX0-467" fmla="*/ 10767 w 12895"/>
              <a:gd name="connsiteY0-468" fmla="*/ 7633 h 10503"/>
              <a:gd name="connsiteX1-469" fmla="*/ 12895 w 12895"/>
              <a:gd name="connsiteY1-470" fmla="*/ 0 h 10503"/>
              <a:gd name="connsiteX2-471" fmla="*/ 5381 w 12895"/>
              <a:gd name="connsiteY2-472" fmla="*/ 2799 h 10503"/>
              <a:gd name="connsiteX3-473" fmla="*/ 0 w 12895"/>
              <a:gd name="connsiteY3-474" fmla="*/ 8853 h 10503"/>
              <a:gd name="connsiteX4-475" fmla="*/ 5516 w 12895"/>
              <a:gd name="connsiteY4-476" fmla="*/ 7119 h 10503"/>
              <a:gd name="connsiteX5-477" fmla="*/ 5965 w 12895"/>
              <a:gd name="connsiteY5-478" fmla="*/ 8027 h 10503"/>
              <a:gd name="connsiteX6-479" fmla="*/ 7625 w 12895"/>
              <a:gd name="connsiteY6-480" fmla="*/ 10492 h 10503"/>
              <a:gd name="connsiteX7-481" fmla="*/ 9126 w 12895"/>
              <a:gd name="connsiteY7-482" fmla="*/ 8879 h 10503"/>
              <a:gd name="connsiteX8-483" fmla="*/ 10767 w 12895"/>
              <a:gd name="connsiteY8-484" fmla="*/ 7633 h 10503"/>
              <a:gd name="connsiteX0-485" fmla="*/ 10767 w 12895"/>
              <a:gd name="connsiteY0-486" fmla="*/ 7633 h 10493"/>
              <a:gd name="connsiteX1-487" fmla="*/ 12895 w 12895"/>
              <a:gd name="connsiteY1-488" fmla="*/ 0 h 10493"/>
              <a:gd name="connsiteX2-489" fmla="*/ 5381 w 12895"/>
              <a:gd name="connsiteY2-490" fmla="*/ 2799 h 10493"/>
              <a:gd name="connsiteX3-491" fmla="*/ 0 w 12895"/>
              <a:gd name="connsiteY3-492" fmla="*/ 8853 h 10493"/>
              <a:gd name="connsiteX4-493" fmla="*/ 5516 w 12895"/>
              <a:gd name="connsiteY4-494" fmla="*/ 7119 h 10493"/>
              <a:gd name="connsiteX5-495" fmla="*/ 5965 w 12895"/>
              <a:gd name="connsiteY5-496" fmla="*/ 8027 h 10493"/>
              <a:gd name="connsiteX6-497" fmla="*/ 7625 w 12895"/>
              <a:gd name="connsiteY6-498" fmla="*/ 10492 h 10493"/>
              <a:gd name="connsiteX7-499" fmla="*/ 10767 w 12895"/>
              <a:gd name="connsiteY7-500" fmla="*/ 7633 h 10493"/>
              <a:gd name="connsiteX0-501" fmla="*/ 10767 w 12895"/>
              <a:gd name="connsiteY0-502" fmla="*/ 7633 h 10493"/>
              <a:gd name="connsiteX1-503" fmla="*/ 12895 w 12895"/>
              <a:gd name="connsiteY1-504" fmla="*/ 0 h 10493"/>
              <a:gd name="connsiteX2-505" fmla="*/ 5381 w 12895"/>
              <a:gd name="connsiteY2-506" fmla="*/ 2799 h 10493"/>
              <a:gd name="connsiteX3-507" fmla="*/ 0 w 12895"/>
              <a:gd name="connsiteY3-508" fmla="*/ 8853 h 10493"/>
              <a:gd name="connsiteX4-509" fmla="*/ 5516 w 12895"/>
              <a:gd name="connsiteY4-510" fmla="*/ 7119 h 10493"/>
              <a:gd name="connsiteX5-511" fmla="*/ 5965 w 12895"/>
              <a:gd name="connsiteY5-512" fmla="*/ 8027 h 10493"/>
              <a:gd name="connsiteX6-513" fmla="*/ 7625 w 12895"/>
              <a:gd name="connsiteY6-514" fmla="*/ 10492 h 10493"/>
              <a:gd name="connsiteX7-515" fmla="*/ 10767 w 12895"/>
              <a:gd name="connsiteY7-516" fmla="*/ 7633 h 10493"/>
              <a:gd name="connsiteX0-517" fmla="*/ 10767 w 16372"/>
              <a:gd name="connsiteY0-518" fmla="*/ 6623 h 9483"/>
              <a:gd name="connsiteX1-519" fmla="*/ 16372 w 16372"/>
              <a:gd name="connsiteY1-520" fmla="*/ 0 h 9483"/>
              <a:gd name="connsiteX2-521" fmla="*/ 5381 w 16372"/>
              <a:gd name="connsiteY2-522" fmla="*/ 1789 h 9483"/>
              <a:gd name="connsiteX3-523" fmla="*/ 0 w 16372"/>
              <a:gd name="connsiteY3-524" fmla="*/ 7843 h 9483"/>
              <a:gd name="connsiteX4-525" fmla="*/ 5516 w 16372"/>
              <a:gd name="connsiteY4-526" fmla="*/ 6109 h 9483"/>
              <a:gd name="connsiteX5-527" fmla="*/ 5965 w 16372"/>
              <a:gd name="connsiteY5-528" fmla="*/ 7017 h 9483"/>
              <a:gd name="connsiteX6-529" fmla="*/ 7625 w 16372"/>
              <a:gd name="connsiteY6-530" fmla="*/ 9482 h 9483"/>
              <a:gd name="connsiteX7-531" fmla="*/ 10767 w 16372"/>
              <a:gd name="connsiteY7-532" fmla="*/ 6623 h 9483"/>
              <a:gd name="connsiteX0-533" fmla="*/ 6576 w 10000"/>
              <a:gd name="connsiteY0-534" fmla="*/ 6984 h 10000"/>
              <a:gd name="connsiteX1-535" fmla="*/ 10000 w 10000"/>
              <a:gd name="connsiteY1-536" fmla="*/ 0 h 10000"/>
              <a:gd name="connsiteX2-537" fmla="*/ 3818 w 10000"/>
              <a:gd name="connsiteY2-538" fmla="*/ 2321 h 10000"/>
              <a:gd name="connsiteX3-539" fmla="*/ 0 w 10000"/>
              <a:gd name="connsiteY3-540" fmla="*/ 8271 h 10000"/>
              <a:gd name="connsiteX4-541" fmla="*/ 3369 w 10000"/>
              <a:gd name="connsiteY4-542" fmla="*/ 6442 h 10000"/>
              <a:gd name="connsiteX5-543" fmla="*/ 3643 w 10000"/>
              <a:gd name="connsiteY5-544" fmla="*/ 7400 h 10000"/>
              <a:gd name="connsiteX6-545" fmla="*/ 4657 w 10000"/>
              <a:gd name="connsiteY6-546" fmla="*/ 9999 h 10000"/>
              <a:gd name="connsiteX7-547" fmla="*/ 6576 w 10000"/>
              <a:gd name="connsiteY7-548" fmla="*/ 6984 h 10000"/>
              <a:gd name="connsiteX0-549" fmla="*/ 6576 w 10000"/>
              <a:gd name="connsiteY0-550" fmla="*/ 7359 h 10375"/>
              <a:gd name="connsiteX1-551" fmla="*/ 10000 w 10000"/>
              <a:gd name="connsiteY1-552" fmla="*/ 375 h 10375"/>
              <a:gd name="connsiteX2-553" fmla="*/ 6297 w 10000"/>
              <a:gd name="connsiteY2-554" fmla="*/ 1002 h 10375"/>
              <a:gd name="connsiteX3-555" fmla="*/ 3818 w 10000"/>
              <a:gd name="connsiteY3-556" fmla="*/ 2696 h 10375"/>
              <a:gd name="connsiteX4-557" fmla="*/ 0 w 10000"/>
              <a:gd name="connsiteY4-558" fmla="*/ 8646 h 10375"/>
              <a:gd name="connsiteX5-559" fmla="*/ 3369 w 10000"/>
              <a:gd name="connsiteY5-560" fmla="*/ 6817 h 10375"/>
              <a:gd name="connsiteX6-561" fmla="*/ 3643 w 10000"/>
              <a:gd name="connsiteY6-562" fmla="*/ 7775 h 10375"/>
              <a:gd name="connsiteX7-563" fmla="*/ 4657 w 10000"/>
              <a:gd name="connsiteY7-564" fmla="*/ 10374 h 10375"/>
              <a:gd name="connsiteX8-565" fmla="*/ 6576 w 10000"/>
              <a:gd name="connsiteY8-566" fmla="*/ 7359 h 10375"/>
              <a:gd name="connsiteX0-567" fmla="*/ 6576 w 10000"/>
              <a:gd name="connsiteY0-568" fmla="*/ 7359 h 10375"/>
              <a:gd name="connsiteX1-569" fmla="*/ 10000 w 10000"/>
              <a:gd name="connsiteY1-570" fmla="*/ 375 h 10375"/>
              <a:gd name="connsiteX2-571" fmla="*/ 6297 w 10000"/>
              <a:gd name="connsiteY2-572" fmla="*/ 1002 h 10375"/>
              <a:gd name="connsiteX3-573" fmla="*/ 3818 w 10000"/>
              <a:gd name="connsiteY3-574" fmla="*/ 2696 h 10375"/>
              <a:gd name="connsiteX4-575" fmla="*/ 0 w 10000"/>
              <a:gd name="connsiteY4-576" fmla="*/ 8646 h 10375"/>
              <a:gd name="connsiteX5-577" fmla="*/ 3369 w 10000"/>
              <a:gd name="connsiteY5-578" fmla="*/ 6817 h 10375"/>
              <a:gd name="connsiteX6-579" fmla="*/ 3436 w 10000"/>
              <a:gd name="connsiteY6-580" fmla="*/ 6938 h 10375"/>
              <a:gd name="connsiteX7-581" fmla="*/ 3643 w 10000"/>
              <a:gd name="connsiteY7-582" fmla="*/ 7775 h 10375"/>
              <a:gd name="connsiteX8-583" fmla="*/ 4657 w 10000"/>
              <a:gd name="connsiteY8-584" fmla="*/ 10374 h 10375"/>
              <a:gd name="connsiteX9-585" fmla="*/ 6576 w 10000"/>
              <a:gd name="connsiteY9-586" fmla="*/ 7359 h 10375"/>
              <a:gd name="connsiteX0-587" fmla="*/ 6953 w 10000"/>
              <a:gd name="connsiteY0-588" fmla="*/ 7824 h 10374"/>
              <a:gd name="connsiteX1-589" fmla="*/ 10000 w 10000"/>
              <a:gd name="connsiteY1-590" fmla="*/ 375 h 10374"/>
              <a:gd name="connsiteX2-591" fmla="*/ 6297 w 10000"/>
              <a:gd name="connsiteY2-592" fmla="*/ 1002 h 10374"/>
              <a:gd name="connsiteX3-593" fmla="*/ 3818 w 10000"/>
              <a:gd name="connsiteY3-594" fmla="*/ 2696 h 10374"/>
              <a:gd name="connsiteX4-595" fmla="*/ 0 w 10000"/>
              <a:gd name="connsiteY4-596" fmla="*/ 8646 h 10374"/>
              <a:gd name="connsiteX5-597" fmla="*/ 3369 w 10000"/>
              <a:gd name="connsiteY5-598" fmla="*/ 6817 h 10374"/>
              <a:gd name="connsiteX6-599" fmla="*/ 3436 w 10000"/>
              <a:gd name="connsiteY6-600" fmla="*/ 6938 h 10374"/>
              <a:gd name="connsiteX7-601" fmla="*/ 3643 w 10000"/>
              <a:gd name="connsiteY7-602" fmla="*/ 7775 h 10374"/>
              <a:gd name="connsiteX8-603" fmla="*/ 4657 w 10000"/>
              <a:gd name="connsiteY8-604" fmla="*/ 10374 h 10374"/>
              <a:gd name="connsiteX9-605" fmla="*/ 6953 w 10000"/>
              <a:gd name="connsiteY9-606" fmla="*/ 7824 h 10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07" y="connsiteY9-308"/>
              </a:cxn>
            </a:cxnLst>
            <a:rect l="l" t="t" r="r" b="b"/>
            <a:pathLst>
              <a:path w="10000" h="10374">
                <a:moveTo>
                  <a:pt x="6953" y="7824"/>
                </a:moveTo>
                <a:cubicBezTo>
                  <a:pt x="7334" y="5321"/>
                  <a:pt x="9025" y="1983"/>
                  <a:pt x="10000" y="375"/>
                </a:cubicBezTo>
                <a:cubicBezTo>
                  <a:pt x="9958" y="-612"/>
                  <a:pt x="7327" y="615"/>
                  <a:pt x="6297" y="1002"/>
                </a:cubicBezTo>
                <a:cubicBezTo>
                  <a:pt x="5267" y="1389"/>
                  <a:pt x="4867" y="1422"/>
                  <a:pt x="3818" y="2696"/>
                </a:cubicBezTo>
                <a:cubicBezTo>
                  <a:pt x="2769" y="3970"/>
                  <a:pt x="280" y="5972"/>
                  <a:pt x="0" y="8646"/>
                </a:cubicBezTo>
                <a:cubicBezTo>
                  <a:pt x="1375" y="7853"/>
                  <a:pt x="2796" y="7102"/>
                  <a:pt x="3369" y="6817"/>
                </a:cubicBezTo>
                <a:cubicBezTo>
                  <a:pt x="3942" y="6532"/>
                  <a:pt x="3390" y="6778"/>
                  <a:pt x="3436" y="6938"/>
                </a:cubicBezTo>
                <a:cubicBezTo>
                  <a:pt x="3482" y="7098"/>
                  <a:pt x="3477" y="7190"/>
                  <a:pt x="3643" y="7775"/>
                </a:cubicBezTo>
                <a:cubicBezTo>
                  <a:pt x="4241" y="8254"/>
                  <a:pt x="4105" y="10366"/>
                  <a:pt x="4657" y="10374"/>
                </a:cubicBezTo>
                <a:cubicBezTo>
                  <a:pt x="5209" y="10382"/>
                  <a:pt x="5882" y="8115"/>
                  <a:pt x="6953" y="7824"/>
                </a:cubicBezTo>
                <a:close/>
              </a:path>
            </a:pathLst>
          </a:custGeom>
          <a:solidFill>
            <a:sysClr val="window" lastClr="FFFFFF">
              <a:alpha val="10000"/>
            </a:sys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7" name="Freeform 102"/>
          <p:cNvSpPr>
            <a:spLocks noChangeArrowheads="1"/>
          </p:cNvSpPr>
          <p:nvPr>
            <p:custDataLst>
              <p:tags r:id="rId27"/>
            </p:custDataLst>
          </p:nvPr>
        </p:nvSpPr>
        <p:spPr bwMode="auto">
          <a:xfrm>
            <a:off x="6846888" y="5348288"/>
            <a:ext cx="409575" cy="368300"/>
          </a:xfrm>
          <a:custGeom>
            <a:avLst/>
            <a:gdLst>
              <a:gd name="T0" fmla="*/ 35703 w 498"/>
              <a:gd name="T1" fmla="*/ 67874 h 445"/>
              <a:gd name="T2" fmla="*/ 35703 w 498"/>
              <a:gd name="T3" fmla="*/ 67874 h 445"/>
              <a:gd name="T4" fmla="*/ 63372 w 498"/>
              <a:gd name="T5" fmla="*/ 75965 h 445"/>
              <a:gd name="T6" fmla="*/ 67389 w 498"/>
              <a:gd name="T7" fmla="*/ 75965 h 445"/>
              <a:gd name="T8" fmla="*/ 87026 w 498"/>
              <a:gd name="T9" fmla="*/ 60232 h 445"/>
              <a:gd name="T10" fmla="*/ 87026 w 498"/>
              <a:gd name="T11" fmla="*/ 56187 h 445"/>
              <a:gd name="T12" fmla="*/ 79439 w 498"/>
              <a:gd name="T13" fmla="*/ 48096 h 445"/>
              <a:gd name="T14" fmla="*/ 122728 w 498"/>
              <a:gd name="T15" fmla="*/ 4495 h 445"/>
              <a:gd name="T16" fmla="*/ 87026 w 498"/>
              <a:gd name="T17" fmla="*/ 0 h 445"/>
              <a:gd name="T18" fmla="*/ 47753 w 498"/>
              <a:gd name="T19" fmla="*/ 24273 h 445"/>
              <a:gd name="T20" fmla="*/ 32133 w 498"/>
              <a:gd name="T21" fmla="*/ 36409 h 445"/>
              <a:gd name="T22" fmla="*/ 23653 w 498"/>
              <a:gd name="T23" fmla="*/ 52141 h 445"/>
              <a:gd name="T24" fmla="*/ 8033 w 498"/>
              <a:gd name="T25" fmla="*/ 56187 h 445"/>
              <a:gd name="T26" fmla="*/ 0 w 498"/>
              <a:gd name="T27" fmla="*/ 64278 h 445"/>
              <a:gd name="T28" fmla="*/ 0 w 498"/>
              <a:gd name="T29" fmla="*/ 67874 h 445"/>
              <a:gd name="T30" fmla="*/ 16066 w 498"/>
              <a:gd name="T31" fmla="*/ 84055 h 445"/>
              <a:gd name="T32" fmla="*/ 23653 w 498"/>
              <a:gd name="T33" fmla="*/ 88101 h 445"/>
              <a:gd name="T34" fmla="*/ 32133 w 498"/>
              <a:gd name="T35" fmla="*/ 80010 h 445"/>
              <a:gd name="T36" fmla="*/ 35703 w 498"/>
              <a:gd name="T37" fmla="*/ 67874 h 445"/>
              <a:gd name="T38" fmla="*/ 99075 w 498"/>
              <a:gd name="T39" fmla="*/ 71919 h 445"/>
              <a:gd name="T40" fmla="*/ 99075 w 498"/>
              <a:gd name="T41" fmla="*/ 71919 h 445"/>
              <a:gd name="T42" fmla="*/ 95059 w 498"/>
              <a:gd name="T43" fmla="*/ 71919 h 445"/>
              <a:gd name="T44" fmla="*/ 79439 w 498"/>
              <a:gd name="T45" fmla="*/ 84055 h 445"/>
              <a:gd name="T46" fmla="*/ 75422 w 498"/>
              <a:gd name="T47" fmla="*/ 91697 h 445"/>
              <a:gd name="T48" fmla="*/ 170035 w 498"/>
              <a:gd name="T49" fmla="*/ 195530 h 445"/>
              <a:gd name="T50" fmla="*/ 178068 w 498"/>
              <a:gd name="T51" fmla="*/ 195530 h 445"/>
              <a:gd name="T52" fmla="*/ 190117 w 498"/>
              <a:gd name="T53" fmla="*/ 187439 h 445"/>
              <a:gd name="T54" fmla="*/ 190117 w 498"/>
              <a:gd name="T55" fmla="*/ 179798 h 445"/>
              <a:gd name="T56" fmla="*/ 99075 w 498"/>
              <a:gd name="T57" fmla="*/ 71919 h 445"/>
              <a:gd name="T58" fmla="*/ 221804 w 498"/>
              <a:gd name="T59" fmla="*/ 28318 h 445"/>
              <a:gd name="T60" fmla="*/ 221804 w 498"/>
              <a:gd name="T61" fmla="*/ 28318 h 445"/>
              <a:gd name="T62" fmla="*/ 213771 w 498"/>
              <a:gd name="T63" fmla="*/ 24273 h 445"/>
              <a:gd name="T64" fmla="*/ 205737 w 498"/>
              <a:gd name="T65" fmla="*/ 40005 h 445"/>
              <a:gd name="T66" fmla="*/ 182084 w 498"/>
              <a:gd name="T67" fmla="*/ 48096 h 445"/>
              <a:gd name="T68" fmla="*/ 178068 w 498"/>
              <a:gd name="T69" fmla="*/ 28318 h 445"/>
              <a:gd name="T70" fmla="*/ 186101 w 498"/>
              <a:gd name="T71" fmla="*/ 8540 h 445"/>
              <a:gd name="T72" fmla="*/ 182084 w 498"/>
              <a:gd name="T73" fmla="*/ 4495 h 445"/>
              <a:gd name="T74" fmla="*/ 150398 w 498"/>
              <a:gd name="T75" fmla="*/ 32364 h 445"/>
              <a:gd name="T76" fmla="*/ 142365 w 498"/>
              <a:gd name="T77" fmla="*/ 67874 h 445"/>
              <a:gd name="T78" fmla="*/ 126745 w 498"/>
              <a:gd name="T79" fmla="*/ 84055 h 445"/>
              <a:gd name="T80" fmla="*/ 142365 w 498"/>
              <a:gd name="T81" fmla="*/ 103833 h 445"/>
              <a:gd name="T82" fmla="*/ 162448 w 498"/>
              <a:gd name="T83" fmla="*/ 84055 h 445"/>
              <a:gd name="T84" fmla="*/ 182084 w 498"/>
              <a:gd name="T85" fmla="*/ 80010 h 445"/>
              <a:gd name="T86" fmla="*/ 217787 w 498"/>
              <a:gd name="T87" fmla="*/ 64278 h 445"/>
              <a:gd name="T88" fmla="*/ 221804 w 498"/>
              <a:gd name="T89" fmla="*/ 28318 h 445"/>
              <a:gd name="T90" fmla="*/ 32133 w 498"/>
              <a:gd name="T91" fmla="*/ 179798 h 445"/>
              <a:gd name="T92" fmla="*/ 32133 w 498"/>
              <a:gd name="T93" fmla="*/ 179798 h 445"/>
              <a:gd name="T94" fmla="*/ 32133 w 498"/>
              <a:gd name="T95" fmla="*/ 187439 h 445"/>
              <a:gd name="T96" fmla="*/ 39719 w 498"/>
              <a:gd name="T97" fmla="*/ 199576 h 445"/>
              <a:gd name="T98" fmla="*/ 47753 w 498"/>
              <a:gd name="T99" fmla="*/ 195530 h 445"/>
              <a:gd name="T100" fmla="*/ 103092 w 498"/>
              <a:gd name="T101" fmla="*/ 143838 h 445"/>
              <a:gd name="T102" fmla="*/ 87026 w 498"/>
              <a:gd name="T103" fmla="*/ 123611 h 445"/>
              <a:gd name="T104" fmla="*/ 32133 w 498"/>
              <a:gd name="T105" fmla="*/ 179798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8" name="Freeform 65"/>
          <p:cNvSpPr>
            <a:spLocks noChangeArrowheads="1"/>
          </p:cNvSpPr>
          <p:nvPr>
            <p:custDataLst>
              <p:tags r:id="rId28"/>
            </p:custDataLst>
          </p:nvPr>
        </p:nvSpPr>
        <p:spPr bwMode="auto">
          <a:xfrm>
            <a:off x="7529513" y="3570288"/>
            <a:ext cx="390525" cy="387350"/>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29" name="Freeform 116"/>
          <p:cNvSpPr>
            <a:spLocks noChangeArrowheads="1"/>
          </p:cNvSpPr>
          <p:nvPr>
            <p:custDataLst>
              <p:tags r:id="rId29"/>
            </p:custDataLst>
          </p:nvPr>
        </p:nvSpPr>
        <p:spPr bwMode="auto">
          <a:xfrm>
            <a:off x="4767263" y="5138738"/>
            <a:ext cx="422275" cy="436562"/>
          </a:xfrm>
          <a:custGeom>
            <a:avLst/>
            <a:gdLst>
              <a:gd name="T0" fmla="*/ 179798 w 445"/>
              <a:gd name="T1" fmla="*/ 71025 h 462"/>
              <a:gd name="T2" fmla="*/ 179798 w 445"/>
              <a:gd name="T3" fmla="*/ 71025 h 462"/>
              <a:gd name="T4" fmla="*/ 119566 w 445"/>
              <a:gd name="T5" fmla="*/ 3574 h 462"/>
              <a:gd name="T6" fmla="*/ 16182 w 445"/>
              <a:gd name="T7" fmla="*/ 110781 h 462"/>
              <a:gd name="T8" fmla="*/ 4045 w 445"/>
              <a:gd name="T9" fmla="*/ 142497 h 462"/>
              <a:gd name="T10" fmla="*/ 36409 w 445"/>
              <a:gd name="T11" fmla="*/ 158578 h 462"/>
              <a:gd name="T12" fmla="*/ 44050 w 445"/>
              <a:gd name="T13" fmla="*/ 154558 h 462"/>
              <a:gd name="T14" fmla="*/ 60232 w 445"/>
              <a:gd name="T15" fmla="*/ 166172 h 462"/>
              <a:gd name="T16" fmla="*/ 71919 w 445"/>
              <a:gd name="T17" fmla="*/ 193867 h 462"/>
              <a:gd name="T18" fmla="*/ 84055 w 445"/>
              <a:gd name="T19" fmla="*/ 201908 h 462"/>
              <a:gd name="T20" fmla="*/ 107879 w 445"/>
              <a:gd name="T21" fmla="*/ 193867 h 462"/>
              <a:gd name="T22" fmla="*/ 111924 w 445"/>
              <a:gd name="T23" fmla="*/ 185827 h 462"/>
              <a:gd name="T24" fmla="*/ 103833 w 445"/>
              <a:gd name="T25" fmla="*/ 174213 h 462"/>
              <a:gd name="T26" fmla="*/ 91697 w 445"/>
              <a:gd name="T27" fmla="*/ 150538 h 462"/>
              <a:gd name="T28" fmla="*/ 103833 w 445"/>
              <a:gd name="T29" fmla="*/ 138477 h 462"/>
              <a:gd name="T30" fmla="*/ 187439 w 445"/>
              <a:gd name="T31" fmla="*/ 158578 h 462"/>
              <a:gd name="T32" fmla="*/ 179798 w 445"/>
              <a:gd name="T33" fmla="*/ 71025 h 462"/>
              <a:gd name="T34" fmla="*/ 175303 w 445"/>
              <a:gd name="T35" fmla="*/ 138477 h 462"/>
              <a:gd name="T36" fmla="*/ 175303 w 445"/>
              <a:gd name="T37" fmla="*/ 138477 h 462"/>
              <a:gd name="T38" fmla="*/ 135747 w 445"/>
              <a:gd name="T39" fmla="*/ 91127 h 462"/>
              <a:gd name="T40" fmla="*/ 127656 w 445"/>
              <a:gd name="T41" fmla="*/ 27695 h 462"/>
              <a:gd name="T42" fmla="*/ 163616 w 445"/>
              <a:gd name="T43" fmla="*/ 79066 h 462"/>
              <a:gd name="T44" fmla="*/ 175303 w 445"/>
              <a:gd name="T45" fmla="*/ 138477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24" name="任意多边形 23"/>
          <p:cNvSpPr/>
          <p:nvPr>
            <p:custDataLst>
              <p:tags r:id="rId30"/>
            </p:custDataLst>
          </p:nvPr>
        </p:nvSpPr>
        <p:spPr>
          <a:xfrm>
            <a:off x="4429125" y="3224213"/>
            <a:ext cx="455613" cy="455612"/>
          </a:xfrm>
          <a:custGeom>
            <a:avLst/>
            <a:gdLst/>
            <a:ahLst/>
            <a:cxnLst/>
            <a:rect l="0" t="0" r="0" b="0"/>
            <a:pathLst>
              <a:path w="12725400" h="12726672">
                <a:moveTo>
                  <a:pt x="5332730" y="7392670"/>
                </a:moveTo>
                <a:cubicBezTo>
                  <a:pt x="4206240" y="6267450"/>
                  <a:pt x="3129280" y="4963160"/>
                  <a:pt x="3646170" y="4447540"/>
                </a:cubicBezTo>
                <a:cubicBezTo>
                  <a:pt x="4384040" y="3709670"/>
                  <a:pt x="5026660" y="3255010"/>
                  <a:pt x="3719830" y="1628140"/>
                </a:cubicBezTo>
                <a:cubicBezTo>
                  <a:pt x="2411730" y="0"/>
                  <a:pt x="1539240" y="1249680"/>
                  <a:pt x="824230" y="1964690"/>
                </a:cubicBezTo>
                <a:cubicBezTo>
                  <a:pt x="0" y="2790190"/>
                  <a:pt x="781050" y="5864860"/>
                  <a:pt x="3820160" y="8905240"/>
                </a:cubicBezTo>
                <a:cubicBezTo>
                  <a:pt x="6859270" y="11944350"/>
                  <a:pt x="9935210" y="12726671"/>
                  <a:pt x="10760710" y="11901171"/>
                </a:cubicBezTo>
                <a:cubicBezTo>
                  <a:pt x="11475720" y="11186161"/>
                  <a:pt x="12725399" y="10314940"/>
                  <a:pt x="11098529" y="9006840"/>
                </a:cubicBezTo>
                <a:cubicBezTo>
                  <a:pt x="9471629" y="7698779"/>
                  <a:pt x="9016999" y="8341360"/>
                  <a:pt x="8279129" y="9080500"/>
                </a:cubicBezTo>
                <a:cubicBezTo>
                  <a:pt x="7762239" y="9594850"/>
                  <a:pt x="6459220" y="8517890"/>
                  <a:pt x="5332729" y="7392671"/>
                </a:cubicBezTo>
              </a:path>
            </a:pathLst>
          </a:custGeom>
          <a:solidFill>
            <a:sysClr val="window" lastClr="FFFFFF"/>
          </a:solidFill>
          <a:ln w="6350" cap="flat" cmpd="sng" algn="ctr">
            <a:noFill/>
            <a:prstDash val="solid"/>
            <a:miter lim="800000"/>
          </a:ln>
          <a:effectLst/>
        </p:spPr>
        <p:style>
          <a:lnRef idx="1">
            <a:srgbClr val="1F74AD"/>
          </a:lnRef>
          <a:fillRef idx="0">
            <a:srgbClr val="1F74AD"/>
          </a:fillRef>
          <a:effectRef idx="0">
            <a:srgbClr val="1F74AD"/>
          </a:effectRef>
          <a:fontRef idx="minor">
            <a:srgbClr val="000000"/>
          </a:fontRef>
        </p:style>
        <p:txBody>
          <a:bodyPr anchor="ctr"/>
          <a:lstStyle/>
          <a:p>
            <a:pPr algn="ctr" eaLnBrk="0" hangingPunct="0">
              <a:defRPr/>
            </a:pPr>
            <a:endParaRPr lang="zh-CN" altLang="en-US" sz="1800"/>
          </a:p>
        </p:txBody>
      </p:sp>
      <p:sp>
        <p:nvSpPr>
          <p:cNvPr id="130" name="Freeform 21"/>
          <p:cNvSpPr/>
          <p:nvPr>
            <p:custDataLst>
              <p:tags r:id="rId31"/>
            </p:custDataLst>
          </p:nvPr>
        </p:nvSpPr>
        <p:spPr bwMode="auto">
          <a:xfrm rot="10173593">
            <a:off x="6373813" y="4624388"/>
            <a:ext cx="1868487" cy="1436687"/>
          </a:xfrm>
          <a:custGeom>
            <a:avLst/>
            <a:gdLst>
              <a:gd name="T0" fmla="*/ 600 w 915"/>
              <a:gd name="T1" fmla="*/ 552 h 931"/>
              <a:gd name="T2" fmla="*/ 915 w 915"/>
              <a:gd name="T3" fmla="*/ 0 h 931"/>
              <a:gd name="T4" fmla="*/ 338 w 915"/>
              <a:gd name="T5" fmla="*/ 282 h 931"/>
              <a:gd name="T6" fmla="*/ 0 w 915"/>
              <a:gd name="T7" fmla="*/ 901 h 931"/>
              <a:gd name="T8" fmla="*/ 195 w 915"/>
              <a:gd name="T9" fmla="*/ 745 h 931"/>
              <a:gd name="T10" fmla="*/ 427 w 915"/>
              <a:gd name="T11" fmla="*/ 931 h 931"/>
              <a:gd name="T12" fmla="*/ 494 w 915"/>
              <a:gd name="T13" fmla="*/ 762 h 931"/>
              <a:gd name="T14" fmla="*/ 581 w 915"/>
              <a:gd name="T15" fmla="*/ 640 h 931"/>
              <a:gd name="T16" fmla="*/ 600 w 915"/>
              <a:gd name="T17" fmla="*/ 552 h 931"/>
              <a:gd name="connsiteX0" fmla="*/ 7662 w 11105"/>
              <a:gd name="connsiteY0" fmla="*/ 5929 h 10000"/>
              <a:gd name="connsiteX1" fmla="*/ 11105 w 11105"/>
              <a:gd name="connsiteY1" fmla="*/ 0 h 10000"/>
              <a:gd name="connsiteX2" fmla="*/ 4799 w 11105"/>
              <a:gd name="connsiteY2" fmla="*/ 3029 h 10000"/>
              <a:gd name="connsiteX3" fmla="*/ 0 w 11105"/>
              <a:gd name="connsiteY3" fmla="*/ 9069 h 10000"/>
              <a:gd name="connsiteX4" fmla="*/ 3236 w 11105"/>
              <a:gd name="connsiteY4" fmla="*/ 8002 h 10000"/>
              <a:gd name="connsiteX5" fmla="*/ 5772 w 11105"/>
              <a:gd name="connsiteY5" fmla="*/ 10000 h 10000"/>
              <a:gd name="connsiteX6" fmla="*/ 6504 w 11105"/>
              <a:gd name="connsiteY6" fmla="*/ 8185 h 10000"/>
              <a:gd name="connsiteX7" fmla="*/ 7455 w 11105"/>
              <a:gd name="connsiteY7" fmla="*/ 6874 h 10000"/>
              <a:gd name="connsiteX8" fmla="*/ 7662 w 11105"/>
              <a:gd name="connsiteY8" fmla="*/ 5929 h 10000"/>
              <a:gd name="connsiteX0-1" fmla="*/ 7662 w 11105"/>
              <a:gd name="connsiteY0-2" fmla="*/ 5929 h 10000"/>
              <a:gd name="connsiteX1-3" fmla="*/ 11105 w 11105"/>
              <a:gd name="connsiteY1-4" fmla="*/ 0 h 10000"/>
              <a:gd name="connsiteX2-5" fmla="*/ 4480 w 11105"/>
              <a:gd name="connsiteY2-6" fmla="*/ 2522 h 10000"/>
              <a:gd name="connsiteX3-7" fmla="*/ 0 w 11105"/>
              <a:gd name="connsiteY3-8" fmla="*/ 9069 h 10000"/>
              <a:gd name="connsiteX4-9" fmla="*/ 3236 w 11105"/>
              <a:gd name="connsiteY4-10" fmla="*/ 8002 h 10000"/>
              <a:gd name="connsiteX5-11" fmla="*/ 5772 w 11105"/>
              <a:gd name="connsiteY5-12" fmla="*/ 10000 h 10000"/>
              <a:gd name="connsiteX6-13" fmla="*/ 6504 w 11105"/>
              <a:gd name="connsiteY6-14" fmla="*/ 8185 h 10000"/>
              <a:gd name="connsiteX7-15" fmla="*/ 7455 w 11105"/>
              <a:gd name="connsiteY7-16" fmla="*/ 6874 h 10000"/>
              <a:gd name="connsiteX8-17" fmla="*/ 7662 w 11105"/>
              <a:gd name="connsiteY8-18" fmla="*/ 5929 h 10000"/>
              <a:gd name="connsiteX0-19" fmla="*/ 7662 w 11105"/>
              <a:gd name="connsiteY0-20" fmla="*/ 5929 h 10005"/>
              <a:gd name="connsiteX1-21" fmla="*/ 11105 w 11105"/>
              <a:gd name="connsiteY1-22" fmla="*/ 0 h 10005"/>
              <a:gd name="connsiteX2-23" fmla="*/ 4480 w 11105"/>
              <a:gd name="connsiteY2-24" fmla="*/ 2522 h 10005"/>
              <a:gd name="connsiteX3-25" fmla="*/ 0 w 11105"/>
              <a:gd name="connsiteY3-26" fmla="*/ 9069 h 10005"/>
              <a:gd name="connsiteX4-27" fmla="*/ 3778 w 11105"/>
              <a:gd name="connsiteY4-28" fmla="*/ 7541 h 10005"/>
              <a:gd name="connsiteX5-29" fmla="*/ 5772 w 11105"/>
              <a:gd name="connsiteY5-30" fmla="*/ 10000 h 10005"/>
              <a:gd name="connsiteX6-31" fmla="*/ 6504 w 11105"/>
              <a:gd name="connsiteY6-32" fmla="*/ 8185 h 10005"/>
              <a:gd name="connsiteX7-33" fmla="*/ 7455 w 11105"/>
              <a:gd name="connsiteY7-34" fmla="*/ 6874 h 10005"/>
              <a:gd name="connsiteX8-35" fmla="*/ 7662 w 11105"/>
              <a:gd name="connsiteY8-36" fmla="*/ 5929 h 10005"/>
              <a:gd name="connsiteX0-37" fmla="*/ 7662 w 11105"/>
              <a:gd name="connsiteY0-38" fmla="*/ 5929 h 10199"/>
              <a:gd name="connsiteX1-39" fmla="*/ 11105 w 11105"/>
              <a:gd name="connsiteY1-40" fmla="*/ 0 h 10199"/>
              <a:gd name="connsiteX2-41" fmla="*/ 4480 w 11105"/>
              <a:gd name="connsiteY2-42" fmla="*/ 2522 h 10199"/>
              <a:gd name="connsiteX3-43" fmla="*/ 0 w 11105"/>
              <a:gd name="connsiteY3-44" fmla="*/ 9069 h 10199"/>
              <a:gd name="connsiteX4-45" fmla="*/ 3778 w 11105"/>
              <a:gd name="connsiteY4-46" fmla="*/ 7541 h 10199"/>
              <a:gd name="connsiteX5-47" fmla="*/ 5508 w 11105"/>
              <a:gd name="connsiteY5-48" fmla="*/ 10194 h 10199"/>
              <a:gd name="connsiteX6-49" fmla="*/ 6504 w 11105"/>
              <a:gd name="connsiteY6-50" fmla="*/ 8185 h 10199"/>
              <a:gd name="connsiteX7-51" fmla="*/ 7455 w 11105"/>
              <a:gd name="connsiteY7-52" fmla="*/ 6874 h 10199"/>
              <a:gd name="connsiteX8-53" fmla="*/ 7662 w 11105"/>
              <a:gd name="connsiteY8-54" fmla="*/ 5929 h 10199"/>
              <a:gd name="connsiteX0-55" fmla="*/ 8474 w 11105"/>
              <a:gd name="connsiteY0-56" fmla="*/ 7371 h 10199"/>
              <a:gd name="connsiteX1-57" fmla="*/ 11105 w 11105"/>
              <a:gd name="connsiteY1-58" fmla="*/ 0 h 10199"/>
              <a:gd name="connsiteX2-59" fmla="*/ 4480 w 11105"/>
              <a:gd name="connsiteY2-60" fmla="*/ 2522 h 10199"/>
              <a:gd name="connsiteX3-61" fmla="*/ 0 w 11105"/>
              <a:gd name="connsiteY3-62" fmla="*/ 9069 h 10199"/>
              <a:gd name="connsiteX4-63" fmla="*/ 3778 w 11105"/>
              <a:gd name="connsiteY4-64" fmla="*/ 7541 h 10199"/>
              <a:gd name="connsiteX5-65" fmla="*/ 5508 w 11105"/>
              <a:gd name="connsiteY5-66" fmla="*/ 10194 h 10199"/>
              <a:gd name="connsiteX6-67" fmla="*/ 6504 w 11105"/>
              <a:gd name="connsiteY6-68" fmla="*/ 8185 h 10199"/>
              <a:gd name="connsiteX7-69" fmla="*/ 7455 w 11105"/>
              <a:gd name="connsiteY7-70" fmla="*/ 6874 h 10199"/>
              <a:gd name="connsiteX8-71" fmla="*/ 8474 w 11105"/>
              <a:gd name="connsiteY8-72" fmla="*/ 7371 h 10199"/>
              <a:gd name="connsiteX0-73" fmla="*/ 8474 w 11105"/>
              <a:gd name="connsiteY0-74" fmla="*/ 7371 h 10199"/>
              <a:gd name="connsiteX1-75" fmla="*/ 11105 w 11105"/>
              <a:gd name="connsiteY1-76" fmla="*/ 0 h 10199"/>
              <a:gd name="connsiteX2-77" fmla="*/ 4480 w 11105"/>
              <a:gd name="connsiteY2-78" fmla="*/ 2522 h 10199"/>
              <a:gd name="connsiteX3-79" fmla="*/ 0 w 11105"/>
              <a:gd name="connsiteY3-80" fmla="*/ 9069 h 10199"/>
              <a:gd name="connsiteX4-81" fmla="*/ 3778 w 11105"/>
              <a:gd name="connsiteY4-82" fmla="*/ 7541 h 10199"/>
              <a:gd name="connsiteX5-83" fmla="*/ 5508 w 11105"/>
              <a:gd name="connsiteY5-84" fmla="*/ 10194 h 10199"/>
              <a:gd name="connsiteX6-85" fmla="*/ 6504 w 11105"/>
              <a:gd name="connsiteY6-86" fmla="*/ 8185 h 10199"/>
              <a:gd name="connsiteX7-87" fmla="*/ 7708 w 11105"/>
              <a:gd name="connsiteY7-88" fmla="*/ 7553 h 10199"/>
              <a:gd name="connsiteX8-89" fmla="*/ 8474 w 11105"/>
              <a:gd name="connsiteY8-90" fmla="*/ 7371 h 10199"/>
              <a:gd name="connsiteX0-91" fmla="*/ 8474 w 11105"/>
              <a:gd name="connsiteY0-92" fmla="*/ 7371 h 10217"/>
              <a:gd name="connsiteX1-93" fmla="*/ 11105 w 11105"/>
              <a:gd name="connsiteY1-94" fmla="*/ 0 h 10217"/>
              <a:gd name="connsiteX2-95" fmla="*/ 4480 w 11105"/>
              <a:gd name="connsiteY2-96" fmla="*/ 2522 h 10217"/>
              <a:gd name="connsiteX3-97" fmla="*/ 0 w 11105"/>
              <a:gd name="connsiteY3-98" fmla="*/ 9069 h 10217"/>
              <a:gd name="connsiteX4-99" fmla="*/ 3778 w 11105"/>
              <a:gd name="connsiteY4-100" fmla="*/ 7541 h 10217"/>
              <a:gd name="connsiteX5-101" fmla="*/ 5508 w 11105"/>
              <a:gd name="connsiteY5-102" fmla="*/ 10194 h 10217"/>
              <a:gd name="connsiteX6-103" fmla="*/ 6786 w 11105"/>
              <a:gd name="connsiteY6-104" fmla="*/ 8720 h 10217"/>
              <a:gd name="connsiteX7-105" fmla="*/ 7708 w 11105"/>
              <a:gd name="connsiteY7-106" fmla="*/ 7553 h 10217"/>
              <a:gd name="connsiteX8-107" fmla="*/ 8474 w 11105"/>
              <a:gd name="connsiteY8-108" fmla="*/ 7371 h 10217"/>
              <a:gd name="connsiteX0-109" fmla="*/ 8474 w 11105"/>
              <a:gd name="connsiteY0-110" fmla="*/ 7371 h 10217"/>
              <a:gd name="connsiteX1-111" fmla="*/ 11105 w 11105"/>
              <a:gd name="connsiteY1-112" fmla="*/ 0 h 10217"/>
              <a:gd name="connsiteX2-113" fmla="*/ 4480 w 11105"/>
              <a:gd name="connsiteY2-114" fmla="*/ 2522 h 10217"/>
              <a:gd name="connsiteX3-115" fmla="*/ 0 w 11105"/>
              <a:gd name="connsiteY3-116" fmla="*/ 9069 h 10217"/>
              <a:gd name="connsiteX4-117" fmla="*/ 3778 w 11105"/>
              <a:gd name="connsiteY4-118" fmla="*/ 7541 h 10217"/>
              <a:gd name="connsiteX5-119" fmla="*/ 5508 w 11105"/>
              <a:gd name="connsiteY5-120" fmla="*/ 10194 h 10217"/>
              <a:gd name="connsiteX6-121" fmla="*/ 6786 w 11105"/>
              <a:gd name="connsiteY6-122" fmla="*/ 8720 h 10217"/>
              <a:gd name="connsiteX7-123" fmla="*/ 7825 w 11105"/>
              <a:gd name="connsiteY7-124" fmla="*/ 7776 h 10217"/>
              <a:gd name="connsiteX8-125" fmla="*/ 8474 w 11105"/>
              <a:gd name="connsiteY8-126" fmla="*/ 7371 h 10217"/>
              <a:gd name="connsiteX0-127" fmla="*/ 11108 w 13739"/>
              <a:gd name="connsiteY0-128" fmla="*/ 7371 h 10217"/>
              <a:gd name="connsiteX1-129" fmla="*/ 13739 w 13739"/>
              <a:gd name="connsiteY1-130" fmla="*/ 0 h 10217"/>
              <a:gd name="connsiteX2-131" fmla="*/ 7114 w 13739"/>
              <a:gd name="connsiteY2-132" fmla="*/ 2522 h 10217"/>
              <a:gd name="connsiteX3-133" fmla="*/ 0 w 13739"/>
              <a:gd name="connsiteY3-134" fmla="*/ 9321 h 10217"/>
              <a:gd name="connsiteX4-135" fmla="*/ 6412 w 13739"/>
              <a:gd name="connsiteY4-136" fmla="*/ 7541 h 10217"/>
              <a:gd name="connsiteX5-137" fmla="*/ 8142 w 13739"/>
              <a:gd name="connsiteY5-138" fmla="*/ 10194 h 10217"/>
              <a:gd name="connsiteX6-139" fmla="*/ 9420 w 13739"/>
              <a:gd name="connsiteY6-140" fmla="*/ 8720 h 10217"/>
              <a:gd name="connsiteX7-141" fmla="*/ 10459 w 13739"/>
              <a:gd name="connsiteY7-142" fmla="*/ 7776 h 10217"/>
              <a:gd name="connsiteX8-143" fmla="*/ 11108 w 13739"/>
              <a:gd name="connsiteY8-144" fmla="*/ 7371 h 10217"/>
              <a:gd name="connsiteX0-145" fmla="*/ 11108 w 13739"/>
              <a:gd name="connsiteY0-146" fmla="*/ 7371 h 10217"/>
              <a:gd name="connsiteX1-147" fmla="*/ 13739 w 13739"/>
              <a:gd name="connsiteY1-148" fmla="*/ 0 h 10217"/>
              <a:gd name="connsiteX2-149" fmla="*/ 6385 w 13739"/>
              <a:gd name="connsiteY2-150" fmla="*/ 2838 h 10217"/>
              <a:gd name="connsiteX3-151" fmla="*/ 0 w 13739"/>
              <a:gd name="connsiteY3-152" fmla="*/ 9321 h 10217"/>
              <a:gd name="connsiteX4-153" fmla="*/ 6412 w 13739"/>
              <a:gd name="connsiteY4-154" fmla="*/ 7541 h 10217"/>
              <a:gd name="connsiteX5-155" fmla="*/ 8142 w 13739"/>
              <a:gd name="connsiteY5-156" fmla="*/ 10194 h 10217"/>
              <a:gd name="connsiteX6-157" fmla="*/ 9420 w 13739"/>
              <a:gd name="connsiteY6-158" fmla="*/ 8720 h 10217"/>
              <a:gd name="connsiteX7-159" fmla="*/ 10459 w 13739"/>
              <a:gd name="connsiteY7-160" fmla="*/ 7776 h 10217"/>
              <a:gd name="connsiteX8-161" fmla="*/ 11108 w 13739"/>
              <a:gd name="connsiteY8-162" fmla="*/ 7371 h 10217"/>
              <a:gd name="connsiteX0-163" fmla="*/ 11108 w 13739"/>
              <a:gd name="connsiteY0-164" fmla="*/ 7371 h 10218"/>
              <a:gd name="connsiteX1-165" fmla="*/ 13739 w 13739"/>
              <a:gd name="connsiteY1-166" fmla="*/ 0 h 10218"/>
              <a:gd name="connsiteX2-167" fmla="*/ 6385 w 13739"/>
              <a:gd name="connsiteY2-168" fmla="*/ 2838 h 10218"/>
              <a:gd name="connsiteX3-169" fmla="*/ 0 w 13739"/>
              <a:gd name="connsiteY3-170" fmla="*/ 9321 h 10218"/>
              <a:gd name="connsiteX4-171" fmla="*/ 4961 w 13739"/>
              <a:gd name="connsiteY4-172" fmla="*/ 7489 h 10218"/>
              <a:gd name="connsiteX5-173" fmla="*/ 8142 w 13739"/>
              <a:gd name="connsiteY5-174" fmla="*/ 10194 h 10218"/>
              <a:gd name="connsiteX6-175" fmla="*/ 9420 w 13739"/>
              <a:gd name="connsiteY6-176" fmla="*/ 8720 h 10218"/>
              <a:gd name="connsiteX7-177" fmla="*/ 10459 w 13739"/>
              <a:gd name="connsiteY7-178" fmla="*/ 7776 h 10218"/>
              <a:gd name="connsiteX8-179" fmla="*/ 11108 w 13739"/>
              <a:gd name="connsiteY8-180" fmla="*/ 7371 h 10218"/>
              <a:gd name="connsiteX0-181" fmla="*/ 11108 w 13739"/>
              <a:gd name="connsiteY0-182" fmla="*/ 7371 h 10218"/>
              <a:gd name="connsiteX1-183" fmla="*/ 13739 w 13739"/>
              <a:gd name="connsiteY1-184" fmla="*/ 0 h 10218"/>
              <a:gd name="connsiteX2-185" fmla="*/ 6385 w 13739"/>
              <a:gd name="connsiteY2-186" fmla="*/ 2838 h 10218"/>
              <a:gd name="connsiteX3-187" fmla="*/ 0 w 13739"/>
              <a:gd name="connsiteY3-188" fmla="*/ 9321 h 10218"/>
              <a:gd name="connsiteX4-189" fmla="*/ 4961 w 13739"/>
              <a:gd name="connsiteY4-190" fmla="*/ 7489 h 10218"/>
              <a:gd name="connsiteX5-191" fmla="*/ 8142 w 13739"/>
              <a:gd name="connsiteY5-192" fmla="*/ 10194 h 10218"/>
              <a:gd name="connsiteX6-193" fmla="*/ 9420 w 13739"/>
              <a:gd name="connsiteY6-194" fmla="*/ 8720 h 10218"/>
              <a:gd name="connsiteX7-195" fmla="*/ 10626 w 13739"/>
              <a:gd name="connsiteY7-196" fmla="*/ 7999 h 10218"/>
              <a:gd name="connsiteX8-197" fmla="*/ 11108 w 13739"/>
              <a:gd name="connsiteY8-198" fmla="*/ 7371 h 10218"/>
              <a:gd name="connsiteX0-199" fmla="*/ 11288 w 13739"/>
              <a:gd name="connsiteY0-200" fmla="*/ 7711 h 10218"/>
              <a:gd name="connsiteX1-201" fmla="*/ 13739 w 13739"/>
              <a:gd name="connsiteY1-202" fmla="*/ 0 h 10218"/>
              <a:gd name="connsiteX2-203" fmla="*/ 6385 w 13739"/>
              <a:gd name="connsiteY2-204" fmla="*/ 2838 h 10218"/>
              <a:gd name="connsiteX3-205" fmla="*/ 0 w 13739"/>
              <a:gd name="connsiteY3-206" fmla="*/ 9321 h 10218"/>
              <a:gd name="connsiteX4-207" fmla="*/ 4961 w 13739"/>
              <a:gd name="connsiteY4-208" fmla="*/ 7489 h 10218"/>
              <a:gd name="connsiteX5-209" fmla="*/ 8142 w 13739"/>
              <a:gd name="connsiteY5-210" fmla="*/ 10194 h 10218"/>
              <a:gd name="connsiteX6-211" fmla="*/ 9420 w 13739"/>
              <a:gd name="connsiteY6-212" fmla="*/ 8720 h 10218"/>
              <a:gd name="connsiteX7-213" fmla="*/ 10626 w 13739"/>
              <a:gd name="connsiteY7-214" fmla="*/ 7999 h 10218"/>
              <a:gd name="connsiteX8-215" fmla="*/ 11288 w 13739"/>
              <a:gd name="connsiteY8-216" fmla="*/ 7711 h 10218"/>
              <a:gd name="connsiteX0-217" fmla="*/ 11288 w 13739"/>
              <a:gd name="connsiteY0-218" fmla="*/ 7711 h 10215"/>
              <a:gd name="connsiteX1-219" fmla="*/ 13739 w 13739"/>
              <a:gd name="connsiteY1-220" fmla="*/ 0 h 10215"/>
              <a:gd name="connsiteX2-221" fmla="*/ 6385 w 13739"/>
              <a:gd name="connsiteY2-222" fmla="*/ 2838 h 10215"/>
              <a:gd name="connsiteX3-223" fmla="*/ 0 w 13739"/>
              <a:gd name="connsiteY3-224" fmla="*/ 9321 h 10215"/>
              <a:gd name="connsiteX4-225" fmla="*/ 4961 w 13739"/>
              <a:gd name="connsiteY4-226" fmla="*/ 7489 h 10215"/>
              <a:gd name="connsiteX5-227" fmla="*/ 8142 w 13739"/>
              <a:gd name="connsiteY5-228" fmla="*/ 10194 h 10215"/>
              <a:gd name="connsiteX6-229" fmla="*/ 10035 w 13739"/>
              <a:gd name="connsiteY6-230" fmla="*/ 8649 h 10215"/>
              <a:gd name="connsiteX7-231" fmla="*/ 10626 w 13739"/>
              <a:gd name="connsiteY7-232" fmla="*/ 7999 h 10215"/>
              <a:gd name="connsiteX8-233" fmla="*/ 11288 w 13739"/>
              <a:gd name="connsiteY8-234" fmla="*/ 7711 h 10215"/>
              <a:gd name="connsiteX0-235" fmla="*/ 11288 w 13739"/>
              <a:gd name="connsiteY0-236" fmla="*/ 7711 h 10242"/>
              <a:gd name="connsiteX1-237" fmla="*/ 13739 w 13739"/>
              <a:gd name="connsiteY1-238" fmla="*/ 0 h 10242"/>
              <a:gd name="connsiteX2-239" fmla="*/ 6385 w 13739"/>
              <a:gd name="connsiteY2-240" fmla="*/ 2838 h 10242"/>
              <a:gd name="connsiteX3-241" fmla="*/ 0 w 13739"/>
              <a:gd name="connsiteY3-242" fmla="*/ 9321 h 10242"/>
              <a:gd name="connsiteX4-243" fmla="*/ 5758 w 13739"/>
              <a:gd name="connsiteY4-244" fmla="*/ 6767 h 10242"/>
              <a:gd name="connsiteX5-245" fmla="*/ 8142 w 13739"/>
              <a:gd name="connsiteY5-246" fmla="*/ 10194 h 10242"/>
              <a:gd name="connsiteX6-247" fmla="*/ 10035 w 13739"/>
              <a:gd name="connsiteY6-248" fmla="*/ 8649 h 10242"/>
              <a:gd name="connsiteX7-249" fmla="*/ 10626 w 13739"/>
              <a:gd name="connsiteY7-250" fmla="*/ 7999 h 10242"/>
              <a:gd name="connsiteX8-251" fmla="*/ 11288 w 13739"/>
              <a:gd name="connsiteY8-252" fmla="*/ 7711 h 10242"/>
              <a:gd name="connsiteX0-253" fmla="*/ 11288 w 13739"/>
              <a:gd name="connsiteY0-254" fmla="*/ 7711 h 10242"/>
              <a:gd name="connsiteX1-255" fmla="*/ 13739 w 13739"/>
              <a:gd name="connsiteY1-256" fmla="*/ 0 h 10242"/>
              <a:gd name="connsiteX2-257" fmla="*/ 6385 w 13739"/>
              <a:gd name="connsiteY2-258" fmla="*/ 2838 h 10242"/>
              <a:gd name="connsiteX3-259" fmla="*/ 0 w 13739"/>
              <a:gd name="connsiteY3-260" fmla="*/ 9321 h 10242"/>
              <a:gd name="connsiteX4-261" fmla="*/ 5758 w 13739"/>
              <a:gd name="connsiteY4-262" fmla="*/ 6767 h 10242"/>
              <a:gd name="connsiteX5-263" fmla="*/ 8142 w 13739"/>
              <a:gd name="connsiteY5-264" fmla="*/ 10194 h 10242"/>
              <a:gd name="connsiteX6-265" fmla="*/ 10035 w 13739"/>
              <a:gd name="connsiteY6-266" fmla="*/ 8649 h 10242"/>
              <a:gd name="connsiteX7-267" fmla="*/ 10626 w 13739"/>
              <a:gd name="connsiteY7-268" fmla="*/ 7999 h 10242"/>
              <a:gd name="connsiteX8-269" fmla="*/ 11288 w 13739"/>
              <a:gd name="connsiteY8-270" fmla="*/ 7711 h 10242"/>
              <a:gd name="connsiteX0-271" fmla="*/ 11288 w 13739"/>
              <a:gd name="connsiteY0-272" fmla="*/ 7711 h 10209"/>
              <a:gd name="connsiteX1-273" fmla="*/ 13739 w 13739"/>
              <a:gd name="connsiteY1-274" fmla="*/ 0 h 10209"/>
              <a:gd name="connsiteX2-275" fmla="*/ 6385 w 13739"/>
              <a:gd name="connsiteY2-276" fmla="*/ 2838 h 10209"/>
              <a:gd name="connsiteX3-277" fmla="*/ 0 w 13739"/>
              <a:gd name="connsiteY3-278" fmla="*/ 9321 h 10209"/>
              <a:gd name="connsiteX4-279" fmla="*/ 5758 w 13739"/>
              <a:gd name="connsiteY4-280" fmla="*/ 6767 h 10209"/>
              <a:gd name="connsiteX5-281" fmla="*/ 6207 w 13739"/>
              <a:gd name="connsiteY5-282" fmla="*/ 7675 h 10209"/>
              <a:gd name="connsiteX6-283" fmla="*/ 8142 w 13739"/>
              <a:gd name="connsiteY6-284" fmla="*/ 10194 h 10209"/>
              <a:gd name="connsiteX7-285" fmla="*/ 10035 w 13739"/>
              <a:gd name="connsiteY7-286" fmla="*/ 8649 h 10209"/>
              <a:gd name="connsiteX8-287" fmla="*/ 10626 w 13739"/>
              <a:gd name="connsiteY8-288" fmla="*/ 7999 h 10209"/>
              <a:gd name="connsiteX9" fmla="*/ 11288 w 13739"/>
              <a:gd name="connsiteY9" fmla="*/ 7711 h 10209"/>
              <a:gd name="connsiteX0-289" fmla="*/ 11288 w 13739"/>
              <a:gd name="connsiteY0-290" fmla="*/ 7711 h 10209"/>
              <a:gd name="connsiteX1-291" fmla="*/ 13739 w 13739"/>
              <a:gd name="connsiteY1-292" fmla="*/ 0 h 10209"/>
              <a:gd name="connsiteX2-293" fmla="*/ 6385 w 13739"/>
              <a:gd name="connsiteY2-294" fmla="*/ 2838 h 10209"/>
              <a:gd name="connsiteX3-295" fmla="*/ 0 w 13739"/>
              <a:gd name="connsiteY3-296" fmla="*/ 9321 h 10209"/>
              <a:gd name="connsiteX4-297" fmla="*/ 5758 w 13739"/>
              <a:gd name="connsiteY4-298" fmla="*/ 6767 h 10209"/>
              <a:gd name="connsiteX5-299" fmla="*/ 6207 w 13739"/>
              <a:gd name="connsiteY5-300" fmla="*/ 7675 h 10209"/>
              <a:gd name="connsiteX6-301" fmla="*/ 8142 w 13739"/>
              <a:gd name="connsiteY6-302" fmla="*/ 10194 h 10209"/>
              <a:gd name="connsiteX7-303" fmla="*/ 10035 w 13739"/>
              <a:gd name="connsiteY7-304" fmla="*/ 8649 h 10209"/>
              <a:gd name="connsiteX8-305" fmla="*/ 10626 w 13739"/>
              <a:gd name="connsiteY8-306" fmla="*/ 7999 h 10209"/>
              <a:gd name="connsiteX9-307" fmla="*/ 11288 w 13739"/>
              <a:gd name="connsiteY9-308" fmla="*/ 7711 h 10209"/>
              <a:gd name="connsiteX0-309" fmla="*/ 11288 w 13137"/>
              <a:gd name="connsiteY0-310" fmla="*/ 8063 h 10561"/>
              <a:gd name="connsiteX1-311" fmla="*/ 13137 w 13137"/>
              <a:gd name="connsiteY1-312" fmla="*/ 0 h 10561"/>
              <a:gd name="connsiteX2-313" fmla="*/ 6385 w 13137"/>
              <a:gd name="connsiteY2-314" fmla="*/ 3190 h 10561"/>
              <a:gd name="connsiteX3-315" fmla="*/ 0 w 13137"/>
              <a:gd name="connsiteY3-316" fmla="*/ 9673 h 10561"/>
              <a:gd name="connsiteX4-317" fmla="*/ 5758 w 13137"/>
              <a:gd name="connsiteY4-318" fmla="*/ 7119 h 10561"/>
              <a:gd name="connsiteX5-319" fmla="*/ 6207 w 13137"/>
              <a:gd name="connsiteY5-320" fmla="*/ 8027 h 10561"/>
              <a:gd name="connsiteX6-321" fmla="*/ 8142 w 13137"/>
              <a:gd name="connsiteY6-322" fmla="*/ 10546 h 10561"/>
              <a:gd name="connsiteX7-323" fmla="*/ 10035 w 13137"/>
              <a:gd name="connsiteY7-324" fmla="*/ 9001 h 10561"/>
              <a:gd name="connsiteX8-325" fmla="*/ 10626 w 13137"/>
              <a:gd name="connsiteY8-326" fmla="*/ 8351 h 10561"/>
              <a:gd name="connsiteX9-327" fmla="*/ 11288 w 13137"/>
              <a:gd name="connsiteY9-328" fmla="*/ 8063 h 10561"/>
              <a:gd name="connsiteX0-329" fmla="*/ 11288 w 13137"/>
              <a:gd name="connsiteY0-330" fmla="*/ 8063 h 10561"/>
              <a:gd name="connsiteX1-331" fmla="*/ 13137 w 13137"/>
              <a:gd name="connsiteY1-332" fmla="*/ 0 h 10561"/>
              <a:gd name="connsiteX2-333" fmla="*/ 5623 w 13137"/>
              <a:gd name="connsiteY2-334" fmla="*/ 2799 h 10561"/>
              <a:gd name="connsiteX3-335" fmla="*/ 0 w 13137"/>
              <a:gd name="connsiteY3-336" fmla="*/ 9673 h 10561"/>
              <a:gd name="connsiteX4-337" fmla="*/ 5758 w 13137"/>
              <a:gd name="connsiteY4-338" fmla="*/ 7119 h 10561"/>
              <a:gd name="connsiteX5-339" fmla="*/ 6207 w 13137"/>
              <a:gd name="connsiteY5-340" fmla="*/ 8027 h 10561"/>
              <a:gd name="connsiteX6-341" fmla="*/ 8142 w 13137"/>
              <a:gd name="connsiteY6-342" fmla="*/ 10546 h 10561"/>
              <a:gd name="connsiteX7-343" fmla="*/ 10035 w 13137"/>
              <a:gd name="connsiteY7-344" fmla="*/ 9001 h 10561"/>
              <a:gd name="connsiteX8-345" fmla="*/ 10626 w 13137"/>
              <a:gd name="connsiteY8-346" fmla="*/ 8351 h 10561"/>
              <a:gd name="connsiteX9-347" fmla="*/ 11288 w 13137"/>
              <a:gd name="connsiteY9-348" fmla="*/ 8063 h 10561"/>
              <a:gd name="connsiteX0-349" fmla="*/ 11046 w 12895"/>
              <a:gd name="connsiteY0-350" fmla="*/ 8063 h 10561"/>
              <a:gd name="connsiteX1-351" fmla="*/ 12895 w 12895"/>
              <a:gd name="connsiteY1-352" fmla="*/ 0 h 10561"/>
              <a:gd name="connsiteX2-353" fmla="*/ 5381 w 12895"/>
              <a:gd name="connsiteY2-354" fmla="*/ 2799 h 10561"/>
              <a:gd name="connsiteX3-355" fmla="*/ 0 w 12895"/>
              <a:gd name="connsiteY3-356" fmla="*/ 8853 h 10561"/>
              <a:gd name="connsiteX4-357" fmla="*/ 5516 w 12895"/>
              <a:gd name="connsiteY4-358" fmla="*/ 7119 h 10561"/>
              <a:gd name="connsiteX5-359" fmla="*/ 5965 w 12895"/>
              <a:gd name="connsiteY5-360" fmla="*/ 8027 h 10561"/>
              <a:gd name="connsiteX6-361" fmla="*/ 7900 w 12895"/>
              <a:gd name="connsiteY6-362" fmla="*/ 10546 h 10561"/>
              <a:gd name="connsiteX7-363" fmla="*/ 9793 w 12895"/>
              <a:gd name="connsiteY7-364" fmla="*/ 9001 h 10561"/>
              <a:gd name="connsiteX8-365" fmla="*/ 10384 w 12895"/>
              <a:gd name="connsiteY8-366" fmla="*/ 8351 h 10561"/>
              <a:gd name="connsiteX9-367" fmla="*/ 11046 w 12895"/>
              <a:gd name="connsiteY9-368" fmla="*/ 8063 h 10561"/>
              <a:gd name="connsiteX0-369" fmla="*/ 11046 w 12895"/>
              <a:gd name="connsiteY0-370" fmla="*/ 8063 h 10561"/>
              <a:gd name="connsiteX1-371" fmla="*/ 12895 w 12895"/>
              <a:gd name="connsiteY1-372" fmla="*/ 0 h 10561"/>
              <a:gd name="connsiteX2-373" fmla="*/ 5381 w 12895"/>
              <a:gd name="connsiteY2-374" fmla="*/ 2799 h 10561"/>
              <a:gd name="connsiteX3-375" fmla="*/ 0 w 12895"/>
              <a:gd name="connsiteY3-376" fmla="*/ 8853 h 10561"/>
              <a:gd name="connsiteX4-377" fmla="*/ 5516 w 12895"/>
              <a:gd name="connsiteY4-378" fmla="*/ 7119 h 10561"/>
              <a:gd name="connsiteX5-379" fmla="*/ 5965 w 12895"/>
              <a:gd name="connsiteY5-380" fmla="*/ 8027 h 10561"/>
              <a:gd name="connsiteX6-381" fmla="*/ 7900 w 12895"/>
              <a:gd name="connsiteY6-382" fmla="*/ 10546 h 10561"/>
              <a:gd name="connsiteX7-383" fmla="*/ 9793 w 12895"/>
              <a:gd name="connsiteY7-384" fmla="*/ 9001 h 10561"/>
              <a:gd name="connsiteX8-385" fmla="*/ 10384 w 12895"/>
              <a:gd name="connsiteY8-386" fmla="*/ 8351 h 10561"/>
              <a:gd name="connsiteX9-387" fmla="*/ 11046 w 12895"/>
              <a:gd name="connsiteY9-388" fmla="*/ 8063 h 10561"/>
              <a:gd name="connsiteX0-389" fmla="*/ 11046 w 12895"/>
              <a:gd name="connsiteY0-390" fmla="*/ 8063 h 10508"/>
              <a:gd name="connsiteX1-391" fmla="*/ 12895 w 12895"/>
              <a:gd name="connsiteY1-392" fmla="*/ 0 h 10508"/>
              <a:gd name="connsiteX2-393" fmla="*/ 5381 w 12895"/>
              <a:gd name="connsiteY2-394" fmla="*/ 2799 h 10508"/>
              <a:gd name="connsiteX3-395" fmla="*/ 0 w 12895"/>
              <a:gd name="connsiteY3-396" fmla="*/ 8853 h 10508"/>
              <a:gd name="connsiteX4-397" fmla="*/ 5516 w 12895"/>
              <a:gd name="connsiteY4-398" fmla="*/ 7119 h 10508"/>
              <a:gd name="connsiteX5-399" fmla="*/ 5965 w 12895"/>
              <a:gd name="connsiteY5-400" fmla="*/ 8027 h 10508"/>
              <a:gd name="connsiteX6-401" fmla="*/ 7625 w 12895"/>
              <a:gd name="connsiteY6-402" fmla="*/ 10492 h 10508"/>
              <a:gd name="connsiteX7-403" fmla="*/ 9793 w 12895"/>
              <a:gd name="connsiteY7-404" fmla="*/ 9001 h 10508"/>
              <a:gd name="connsiteX8-405" fmla="*/ 10384 w 12895"/>
              <a:gd name="connsiteY8-406" fmla="*/ 8351 h 10508"/>
              <a:gd name="connsiteX9-407" fmla="*/ 11046 w 12895"/>
              <a:gd name="connsiteY9-408" fmla="*/ 8063 h 10508"/>
              <a:gd name="connsiteX0-409" fmla="*/ 10767 w 12895"/>
              <a:gd name="connsiteY0-410" fmla="*/ 7633 h 10508"/>
              <a:gd name="connsiteX1-411" fmla="*/ 12895 w 12895"/>
              <a:gd name="connsiteY1-412" fmla="*/ 0 h 10508"/>
              <a:gd name="connsiteX2-413" fmla="*/ 5381 w 12895"/>
              <a:gd name="connsiteY2-414" fmla="*/ 2799 h 10508"/>
              <a:gd name="connsiteX3-415" fmla="*/ 0 w 12895"/>
              <a:gd name="connsiteY3-416" fmla="*/ 8853 h 10508"/>
              <a:gd name="connsiteX4-417" fmla="*/ 5516 w 12895"/>
              <a:gd name="connsiteY4-418" fmla="*/ 7119 h 10508"/>
              <a:gd name="connsiteX5-419" fmla="*/ 5965 w 12895"/>
              <a:gd name="connsiteY5-420" fmla="*/ 8027 h 10508"/>
              <a:gd name="connsiteX6-421" fmla="*/ 7625 w 12895"/>
              <a:gd name="connsiteY6-422" fmla="*/ 10492 h 10508"/>
              <a:gd name="connsiteX7-423" fmla="*/ 9793 w 12895"/>
              <a:gd name="connsiteY7-424" fmla="*/ 9001 h 10508"/>
              <a:gd name="connsiteX8-425" fmla="*/ 10384 w 12895"/>
              <a:gd name="connsiteY8-426" fmla="*/ 8351 h 10508"/>
              <a:gd name="connsiteX9-427" fmla="*/ 10767 w 12895"/>
              <a:gd name="connsiteY9-428" fmla="*/ 7633 h 10508"/>
              <a:gd name="connsiteX0-429" fmla="*/ 10767 w 12895"/>
              <a:gd name="connsiteY0-430" fmla="*/ 7633 h 10508"/>
              <a:gd name="connsiteX1-431" fmla="*/ 12895 w 12895"/>
              <a:gd name="connsiteY1-432" fmla="*/ 0 h 10508"/>
              <a:gd name="connsiteX2-433" fmla="*/ 5381 w 12895"/>
              <a:gd name="connsiteY2-434" fmla="*/ 2799 h 10508"/>
              <a:gd name="connsiteX3-435" fmla="*/ 0 w 12895"/>
              <a:gd name="connsiteY3-436" fmla="*/ 8853 h 10508"/>
              <a:gd name="connsiteX4-437" fmla="*/ 5516 w 12895"/>
              <a:gd name="connsiteY4-438" fmla="*/ 7119 h 10508"/>
              <a:gd name="connsiteX5-439" fmla="*/ 5965 w 12895"/>
              <a:gd name="connsiteY5-440" fmla="*/ 8027 h 10508"/>
              <a:gd name="connsiteX6-441" fmla="*/ 7625 w 12895"/>
              <a:gd name="connsiteY6-442" fmla="*/ 10492 h 10508"/>
              <a:gd name="connsiteX7-443" fmla="*/ 9793 w 12895"/>
              <a:gd name="connsiteY7-444" fmla="*/ 9001 h 10508"/>
              <a:gd name="connsiteX8-445" fmla="*/ 10083 w 12895"/>
              <a:gd name="connsiteY8-446" fmla="*/ 8175 h 10508"/>
              <a:gd name="connsiteX9-447" fmla="*/ 10767 w 12895"/>
              <a:gd name="connsiteY9-448" fmla="*/ 7633 h 10508"/>
              <a:gd name="connsiteX0-449" fmla="*/ 10767 w 12895"/>
              <a:gd name="connsiteY0-450" fmla="*/ 7633 h 10508"/>
              <a:gd name="connsiteX1-451" fmla="*/ 12895 w 12895"/>
              <a:gd name="connsiteY1-452" fmla="*/ 0 h 10508"/>
              <a:gd name="connsiteX2-453" fmla="*/ 5381 w 12895"/>
              <a:gd name="connsiteY2-454" fmla="*/ 2799 h 10508"/>
              <a:gd name="connsiteX3-455" fmla="*/ 0 w 12895"/>
              <a:gd name="connsiteY3-456" fmla="*/ 8853 h 10508"/>
              <a:gd name="connsiteX4-457" fmla="*/ 5516 w 12895"/>
              <a:gd name="connsiteY4-458" fmla="*/ 7119 h 10508"/>
              <a:gd name="connsiteX5-459" fmla="*/ 5965 w 12895"/>
              <a:gd name="connsiteY5-460" fmla="*/ 8027 h 10508"/>
              <a:gd name="connsiteX6-461" fmla="*/ 7625 w 12895"/>
              <a:gd name="connsiteY6-462" fmla="*/ 10492 h 10508"/>
              <a:gd name="connsiteX7-463" fmla="*/ 9793 w 12895"/>
              <a:gd name="connsiteY7-464" fmla="*/ 9001 h 10508"/>
              <a:gd name="connsiteX8-465" fmla="*/ 10767 w 12895"/>
              <a:gd name="connsiteY8-466" fmla="*/ 7633 h 10508"/>
              <a:gd name="connsiteX0-467" fmla="*/ 10767 w 12895"/>
              <a:gd name="connsiteY0-468" fmla="*/ 7633 h 10503"/>
              <a:gd name="connsiteX1-469" fmla="*/ 12895 w 12895"/>
              <a:gd name="connsiteY1-470" fmla="*/ 0 h 10503"/>
              <a:gd name="connsiteX2-471" fmla="*/ 5381 w 12895"/>
              <a:gd name="connsiteY2-472" fmla="*/ 2799 h 10503"/>
              <a:gd name="connsiteX3-473" fmla="*/ 0 w 12895"/>
              <a:gd name="connsiteY3-474" fmla="*/ 8853 h 10503"/>
              <a:gd name="connsiteX4-475" fmla="*/ 5516 w 12895"/>
              <a:gd name="connsiteY4-476" fmla="*/ 7119 h 10503"/>
              <a:gd name="connsiteX5-477" fmla="*/ 5965 w 12895"/>
              <a:gd name="connsiteY5-478" fmla="*/ 8027 h 10503"/>
              <a:gd name="connsiteX6-479" fmla="*/ 7625 w 12895"/>
              <a:gd name="connsiteY6-480" fmla="*/ 10492 h 10503"/>
              <a:gd name="connsiteX7-481" fmla="*/ 9126 w 12895"/>
              <a:gd name="connsiteY7-482" fmla="*/ 8879 h 10503"/>
              <a:gd name="connsiteX8-483" fmla="*/ 10767 w 12895"/>
              <a:gd name="connsiteY8-484" fmla="*/ 7633 h 10503"/>
              <a:gd name="connsiteX0-485" fmla="*/ 10767 w 12895"/>
              <a:gd name="connsiteY0-486" fmla="*/ 7633 h 10493"/>
              <a:gd name="connsiteX1-487" fmla="*/ 12895 w 12895"/>
              <a:gd name="connsiteY1-488" fmla="*/ 0 h 10493"/>
              <a:gd name="connsiteX2-489" fmla="*/ 5381 w 12895"/>
              <a:gd name="connsiteY2-490" fmla="*/ 2799 h 10493"/>
              <a:gd name="connsiteX3-491" fmla="*/ 0 w 12895"/>
              <a:gd name="connsiteY3-492" fmla="*/ 8853 h 10493"/>
              <a:gd name="connsiteX4-493" fmla="*/ 5516 w 12895"/>
              <a:gd name="connsiteY4-494" fmla="*/ 7119 h 10493"/>
              <a:gd name="connsiteX5-495" fmla="*/ 5965 w 12895"/>
              <a:gd name="connsiteY5-496" fmla="*/ 8027 h 10493"/>
              <a:gd name="connsiteX6-497" fmla="*/ 7625 w 12895"/>
              <a:gd name="connsiteY6-498" fmla="*/ 10492 h 10493"/>
              <a:gd name="connsiteX7-499" fmla="*/ 10767 w 12895"/>
              <a:gd name="connsiteY7-500" fmla="*/ 7633 h 10493"/>
              <a:gd name="connsiteX0-501" fmla="*/ 10767 w 12895"/>
              <a:gd name="connsiteY0-502" fmla="*/ 7633 h 10493"/>
              <a:gd name="connsiteX1-503" fmla="*/ 12895 w 12895"/>
              <a:gd name="connsiteY1-504" fmla="*/ 0 h 10493"/>
              <a:gd name="connsiteX2-505" fmla="*/ 5381 w 12895"/>
              <a:gd name="connsiteY2-506" fmla="*/ 2799 h 10493"/>
              <a:gd name="connsiteX3-507" fmla="*/ 0 w 12895"/>
              <a:gd name="connsiteY3-508" fmla="*/ 8853 h 10493"/>
              <a:gd name="connsiteX4-509" fmla="*/ 5516 w 12895"/>
              <a:gd name="connsiteY4-510" fmla="*/ 7119 h 10493"/>
              <a:gd name="connsiteX5-511" fmla="*/ 5965 w 12895"/>
              <a:gd name="connsiteY5-512" fmla="*/ 8027 h 10493"/>
              <a:gd name="connsiteX6-513" fmla="*/ 7625 w 12895"/>
              <a:gd name="connsiteY6-514" fmla="*/ 10492 h 10493"/>
              <a:gd name="connsiteX7-515" fmla="*/ 10767 w 12895"/>
              <a:gd name="connsiteY7-516" fmla="*/ 7633 h 10493"/>
              <a:gd name="connsiteX0-517" fmla="*/ 10767 w 16372"/>
              <a:gd name="connsiteY0-518" fmla="*/ 6623 h 9483"/>
              <a:gd name="connsiteX1-519" fmla="*/ 16372 w 16372"/>
              <a:gd name="connsiteY1-520" fmla="*/ 0 h 9483"/>
              <a:gd name="connsiteX2-521" fmla="*/ 5381 w 16372"/>
              <a:gd name="connsiteY2-522" fmla="*/ 1789 h 9483"/>
              <a:gd name="connsiteX3-523" fmla="*/ 0 w 16372"/>
              <a:gd name="connsiteY3-524" fmla="*/ 7843 h 9483"/>
              <a:gd name="connsiteX4-525" fmla="*/ 5516 w 16372"/>
              <a:gd name="connsiteY4-526" fmla="*/ 6109 h 9483"/>
              <a:gd name="connsiteX5-527" fmla="*/ 5965 w 16372"/>
              <a:gd name="connsiteY5-528" fmla="*/ 7017 h 9483"/>
              <a:gd name="connsiteX6-529" fmla="*/ 7625 w 16372"/>
              <a:gd name="connsiteY6-530" fmla="*/ 9482 h 9483"/>
              <a:gd name="connsiteX7-531" fmla="*/ 10767 w 16372"/>
              <a:gd name="connsiteY7-532" fmla="*/ 6623 h 9483"/>
              <a:gd name="connsiteX0-533" fmla="*/ 6576 w 10000"/>
              <a:gd name="connsiteY0-534" fmla="*/ 6984 h 10000"/>
              <a:gd name="connsiteX1-535" fmla="*/ 10000 w 10000"/>
              <a:gd name="connsiteY1-536" fmla="*/ 0 h 10000"/>
              <a:gd name="connsiteX2-537" fmla="*/ 3818 w 10000"/>
              <a:gd name="connsiteY2-538" fmla="*/ 2321 h 10000"/>
              <a:gd name="connsiteX3-539" fmla="*/ 0 w 10000"/>
              <a:gd name="connsiteY3-540" fmla="*/ 8271 h 10000"/>
              <a:gd name="connsiteX4-541" fmla="*/ 3369 w 10000"/>
              <a:gd name="connsiteY4-542" fmla="*/ 6442 h 10000"/>
              <a:gd name="connsiteX5-543" fmla="*/ 3643 w 10000"/>
              <a:gd name="connsiteY5-544" fmla="*/ 7400 h 10000"/>
              <a:gd name="connsiteX6-545" fmla="*/ 4657 w 10000"/>
              <a:gd name="connsiteY6-546" fmla="*/ 9999 h 10000"/>
              <a:gd name="connsiteX7-547" fmla="*/ 6576 w 10000"/>
              <a:gd name="connsiteY7-548" fmla="*/ 6984 h 10000"/>
              <a:gd name="connsiteX0-549" fmla="*/ 6576 w 10000"/>
              <a:gd name="connsiteY0-550" fmla="*/ 7359 h 10375"/>
              <a:gd name="connsiteX1-551" fmla="*/ 10000 w 10000"/>
              <a:gd name="connsiteY1-552" fmla="*/ 375 h 10375"/>
              <a:gd name="connsiteX2-553" fmla="*/ 6297 w 10000"/>
              <a:gd name="connsiteY2-554" fmla="*/ 1002 h 10375"/>
              <a:gd name="connsiteX3-555" fmla="*/ 3818 w 10000"/>
              <a:gd name="connsiteY3-556" fmla="*/ 2696 h 10375"/>
              <a:gd name="connsiteX4-557" fmla="*/ 0 w 10000"/>
              <a:gd name="connsiteY4-558" fmla="*/ 8646 h 10375"/>
              <a:gd name="connsiteX5-559" fmla="*/ 3369 w 10000"/>
              <a:gd name="connsiteY5-560" fmla="*/ 6817 h 10375"/>
              <a:gd name="connsiteX6-561" fmla="*/ 3643 w 10000"/>
              <a:gd name="connsiteY6-562" fmla="*/ 7775 h 10375"/>
              <a:gd name="connsiteX7-563" fmla="*/ 4657 w 10000"/>
              <a:gd name="connsiteY7-564" fmla="*/ 10374 h 10375"/>
              <a:gd name="connsiteX8-565" fmla="*/ 6576 w 10000"/>
              <a:gd name="connsiteY8-566" fmla="*/ 7359 h 10375"/>
              <a:gd name="connsiteX0-567" fmla="*/ 6576 w 10000"/>
              <a:gd name="connsiteY0-568" fmla="*/ 7359 h 10375"/>
              <a:gd name="connsiteX1-569" fmla="*/ 10000 w 10000"/>
              <a:gd name="connsiteY1-570" fmla="*/ 375 h 10375"/>
              <a:gd name="connsiteX2-571" fmla="*/ 6297 w 10000"/>
              <a:gd name="connsiteY2-572" fmla="*/ 1002 h 10375"/>
              <a:gd name="connsiteX3-573" fmla="*/ 3818 w 10000"/>
              <a:gd name="connsiteY3-574" fmla="*/ 2696 h 10375"/>
              <a:gd name="connsiteX4-575" fmla="*/ 0 w 10000"/>
              <a:gd name="connsiteY4-576" fmla="*/ 8646 h 10375"/>
              <a:gd name="connsiteX5-577" fmla="*/ 3369 w 10000"/>
              <a:gd name="connsiteY5-578" fmla="*/ 6817 h 10375"/>
              <a:gd name="connsiteX6-579" fmla="*/ 3436 w 10000"/>
              <a:gd name="connsiteY6-580" fmla="*/ 6938 h 10375"/>
              <a:gd name="connsiteX7-581" fmla="*/ 3643 w 10000"/>
              <a:gd name="connsiteY7-582" fmla="*/ 7775 h 10375"/>
              <a:gd name="connsiteX8-583" fmla="*/ 4657 w 10000"/>
              <a:gd name="connsiteY8-584" fmla="*/ 10374 h 10375"/>
              <a:gd name="connsiteX9-585" fmla="*/ 6576 w 10000"/>
              <a:gd name="connsiteY9-586" fmla="*/ 7359 h 10375"/>
              <a:gd name="connsiteX0-587" fmla="*/ 6953 w 10000"/>
              <a:gd name="connsiteY0-588" fmla="*/ 7824 h 10374"/>
              <a:gd name="connsiteX1-589" fmla="*/ 10000 w 10000"/>
              <a:gd name="connsiteY1-590" fmla="*/ 375 h 10374"/>
              <a:gd name="connsiteX2-591" fmla="*/ 6297 w 10000"/>
              <a:gd name="connsiteY2-592" fmla="*/ 1002 h 10374"/>
              <a:gd name="connsiteX3-593" fmla="*/ 3818 w 10000"/>
              <a:gd name="connsiteY3-594" fmla="*/ 2696 h 10374"/>
              <a:gd name="connsiteX4-595" fmla="*/ 0 w 10000"/>
              <a:gd name="connsiteY4-596" fmla="*/ 8646 h 10374"/>
              <a:gd name="connsiteX5-597" fmla="*/ 3369 w 10000"/>
              <a:gd name="connsiteY5-598" fmla="*/ 6817 h 10374"/>
              <a:gd name="connsiteX6-599" fmla="*/ 3436 w 10000"/>
              <a:gd name="connsiteY6-600" fmla="*/ 6938 h 10374"/>
              <a:gd name="connsiteX7-601" fmla="*/ 3643 w 10000"/>
              <a:gd name="connsiteY7-602" fmla="*/ 7775 h 10374"/>
              <a:gd name="connsiteX8-603" fmla="*/ 4657 w 10000"/>
              <a:gd name="connsiteY8-604" fmla="*/ 10374 h 10374"/>
              <a:gd name="connsiteX9-605" fmla="*/ 6953 w 10000"/>
              <a:gd name="connsiteY9-606" fmla="*/ 7824 h 10374"/>
              <a:gd name="connsiteX0-607" fmla="*/ 6953 w 10000"/>
              <a:gd name="connsiteY0-608" fmla="*/ 7824 h 10374"/>
              <a:gd name="connsiteX1-609" fmla="*/ 10000 w 10000"/>
              <a:gd name="connsiteY1-610" fmla="*/ 375 h 10374"/>
              <a:gd name="connsiteX2-611" fmla="*/ 6297 w 10000"/>
              <a:gd name="connsiteY2-612" fmla="*/ 1002 h 10374"/>
              <a:gd name="connsiteX3-613" fmla="*/ 3818 w 10000"/>
              <a:gd name="connsiteY3-614" fmla="*/ 2696 h 10374"/>
              <a:gd name="connsiteX4-615" fmla="*/ 0 w 10000"/>
              <a:gd name="connsiteY4-616" fmla="*/ 8646 h 10374"/>
              <a:gd name="connsiteX5-617" fmla="*/ 3369 w 10000"/>
              <a:gd name="connsiteY5-618" fmla="*/ 6817 h 10374"/>
              <a:gd name="connsiteX6-619" fmla="*/ 3436 w 10000"/>
              <a:gd name="connsiteY6-620" fmla="*/ 6938 h 10374"/>
              <a:gd name="connsiteX7-621" fmla="*/ 3797 w 10000"/>
              <a:gd name="connsiteY7-622" fmla="*/ 7722 h 10374"/>
              <a:gd name="connsiteX8-623" fmla="*/ 4657 w 10000"/>
              <a:gd name="connsiteY8-624" fmla="*/ 10374 h 10374"/>
              <a:gd name="connsiteX9-625" fmla="*/ 6953 w 10000"/>
              <a:gd name="connsiteY9-626" fmla="*/ 7824 h 10374"/>
              <a:gd name="connsiteX0-627" fmla="*/ 6953 w 10000"/>
              <a:gd name="connsiteY0-628" fmla="*/ 7824 h 10374"/>
              <a:gd name="connsiteX1-629" fmla="*/ 10000 w 10000"/>
              <a:gd name="connsiteY1-630" fmla="*/ 375 h 10374"/>
              <a:gd name="connsiteX2-631" fmla="*/ 6297 w 10000"/>
              <a:gd name="connsiteY2-632" fmla="*/ 1002 h 10374"/>
              <a:gd name="connsiteX3-633" fmla="*/ 3818 w 10000"/>
              <a:gd name="connsiteY3-634" fmla="*/ 2696 h 10374"/>
              <a:gd name="connsiteX4-635" fmla="*/ 0 w 10000"/>
              <a:gd name="connsiteY4-636" fmla="*/ 8646 h 10374"/>
              <a:gd name="connsiteX5-637" fmla="*/ 3369 w 10000"/>
              <a:gd name="connsiteY5-638" fmla="*/ 6817 h 10374"/>
              <a:gd name="connsiteX6-639" fmla="*/ 3586 w 10000"/>
              <a:gd name="connsiteY6-640" fmla="*/ 6790 h 10374"/>
              <a:gd name="connsiteX7-641" fmla="*/ 3797 w 10000"/>
              <a:gd name="connsiteY7-642" fmla="*/ 7722 h 10374"/>
              <a:gd name="connsiteX8-643" fmla="*/ 4657 w 10000"/>
              <a:gd name="connsiteY8-644" fmla="*/ 10374 h 10374"/>
              <a:gd name="connsiteX9-645" fmla="*/ 6953 w 10000"/>
              <a:gd name="connsiteY9-646" fmla="*/ 7824 h 10374"/>
              <a:gd name="connsiteX0-647" fmla="*/ 6953 w 10000"/>
              <a:gd name="connsiteY0-648" fmla="*/ 7824 h 10374"/>
              <a:gd name="connsiteX1-649" fmla="*/ 10000 w 10000"/>
              <a:gd name="connsiteY1-650" fmla="*/ 375 h 10374"/>
              <a:gd name="connsiteX2-651" fmla="*/ 6297 w 10000"/>
              <a:gd name="connsiteY2-652" fmla="*/ 1002 h 10374"/>
              <a:gd name="connsiteX3-653" fmla="*/ 3818 w 10000"/>
              <a:gd name="connsiteY3-654" fmla="*/ 2696 h 10374"/>
              <a:gd name="connsiteX4-655" fmla="*/ 0 w 10000"/>
              <a:gd name="connsiteY4-656" fmla="*/ 8646 h 10374"/>
              <a:gd name="connsiteX5-657" fmla="*/ 3369 w 10000"/>
              <a:gd name="connsiteY5-658" fmla="*/ 6817 h 10374"/>
              <a:gd name="connsiteX6-659" fmla="*/ 3586 w 10000"/>
              <a:gd name="connsiteY6-660" fmla="*/ 6790 h 10374"/>
              <a:gd name="connsiteX7-661" fmla="*/ 3915 w 10000"/>
              <a:gd name="connsiteY7-662" fmla="*/ 7823 h 10374"/>
              <a:gd name="connsiteX8-663" fmla="*/ 4657 w 10000"/>
              <a:gd name="connsiteY8-664" fmla="*/ 10374 h 10374"/>
              <a:gd name="connsiteX9-665" fmla="*/ 6953 w 10000"/>
              <a:gd name="connsiteY9-666" fmla="*/ 7824 h 10374"/>
              <a:gd name="connsiteX0-667" fmla="*/ 6953 w 10000"/>
              <a:gd name="connsiteY0-668" fmla="*/ 7824 h 10374"/>
              <a:gd name="connsiteX1-669" fmla="*/ 10000 w 10000"/>
              <a:gd name="connsiteY1-670" fmla="*/ 375 h 10374"/>
              <a:gd name="connsiteX2-671" fmla="*/ 6297 w 10000"/>
              <a:gd name="connsiteY2-672" fmla="*/ 1002 h 10374"/>
              <a:gd name="connsiteX3-673" fmla="*/ 3818 w 10000"/>
              <a:gd name="connsiteY3-674" fmla="*/ 2696 h 10374"/>
              <a:gd name="connsiteX4-675" fmla="*/ 0 w 10000"/>
              <a:gd name="connsiteY4-676" fmla="*/ 8646 h 10374"/>
              <a:gd name="connsiteX5-677" fmla="*/ 3369 w 10000"/>
              <a:gd name="connsiteY5-678" fmla="*/ 6817 h 10374"/>
              <a:gd name="connsiteX6-679" fmla="*/ 3586 w 10000"/>
              <a:gd name="connsiteY6-680" fmla="*/ 6790 h 10374"/>
              <a:gd name="connsiteX7-681" fmla="*/ 3915 w 10000"/>
              <a:gd name="connsiteY7-682" fmla="*/ 7823 h 10374"/>
              <a:gd name="connsiteX8-683" fmla="*/ 4657 w 10000"/>
              <a:gd name="connsiteY8-684" fmla="*/ 10374 h 10374"/>
              <a:gd name="connsiteX9-685" fmla="*/ 6953 w 10000"/>
              <a:gd name="connsiteY9-686" fmla="*/ 7824 h 10374"/>
              <a:gd name="connsiteX0-687" fmla="*/ 6953 w 10000"/>
              <a:gd name="connsiteY0-688" fmla="*/ 7824 h 10374"/>
              <a:gd name="connsiteX1-689" fmla="*/ 10000 w 10000"/>
              <a:gd name="connsiteY1-690" fmla="*/ 375 h 10374"/>
              <a:gd name="connsiteX2-691" fmla="*/ 6297 w 10000"/>
              <a:gd name="connsiteY2-692" fmla="*/ 1002 h 10374"/>
              <a:gd name="connsiteX3-693" fmla="*/ 3683 w 10000"/>
              <a:gd name="connsiteY3-694" fmla="*/ 2473 h 10374"/>
              <a:gd name="connsiteX4-695" fmla="*/ 0 w 10000"/>
              <a:gd name="connsiteY4-696" fmla="*/ 8646 h 10374"/>
              <a:gd name="connsiteX5-697" fmla="*/ 3369 w 10000"/>
              <a:gd name="connsiteY5-698" fmla="*/ 6817 h 10374"/>
              <a:gd name="connsiteX6-699" fmla="*/ 3586 w 10000"/>
              <a:gd name="connsiteY6-700" fmla="*/ 6790 h 10374"/>
              <a:gd name="connsiteX7-701" fmla="*/ 3915 w 10000"/>
              <a:gd name="connsiteY7-702" fmla="*/ 7823 h 10374"/>
              <a:gd name="connsiteX8-703" fmla="*/ 4657 w 10000"/>
              <a:gd name="connsiteY8-704" fmla="*/ 10374 h 10374"/>
              <a:gd name="connsiteX9-705" fmla="*/ 6953 w 10000"/>
              <a:gd name="connsiteY9-706" fmla="*/ 7824 h 10374"/>
              <a:gd name="connsiteX0-707" fmla="*/ 6953 w 10000"/>
              <a:gd name="connsiteY0-708" fmla="*/ 7824 h 10374"/>
              <a:gd name="connsiteX1-709" fmla="*/ 10000 w 10000"/>
              <a:gd name="connsiteY1-710" fmla="*/ 375 h 10374"/>
              <a:gd name="connsiteX2-711" fmla="*/ 6297 w 10000"/>
              <a:gd name="connsiteY2-712" fmla="*/ 1002 h 10374"/>
              <a:gd name="connsiteX3-713" fmla="*/ 3683 w 10000"/>
              <a:gd name="connsiteY3-714" fmla="*/ 2473 h 10374"/>
              <a:gd name="connsiteX4-715" fmla="*/ 0 w 10000"/>
              <a:gd name="connsiteY4-716" fmla="*/ 8646 h 10374"/>
              <a:gd name="connsiteX5-717" fmla="*/ 3369 w 10000"/>
              <a:gd name="connsiteY5-718" fmla="*/ 6817 h 10374"/>
              <a:gd name="connsiteX6-719" fmla="*/ 3586 w 10000"/>
              <a:gd name="connsiteY6-720" fmla="*/ 6790 h 10374"/>
              <a:gd name="connsiteX7-721" fmla="*/ 3915 w 10000"/>
              <a:gd name="connsiteY7-722" fmla="*/ 7823 h 10374"/>
              <a:gd name="connsiteX8-723" fmla="*/ 4657 w 10000"/>
              <a:gd name="connsiteY8-724" fmla="*/ 10374 h 10374"/>
              <a:gd name="connsiteX9-725" fmla="*/ 6953 w 10000"/>
              <a:gd name="connsiteY9-726" fmla="*/ 7824 h 10374"/>
              <a:gd name="connsiteX0-727" fmla="*/ 6953 w 10000"/>
              <a:gd name="connsiteY0-728" fmla="*/ 7901 h 10451"/>
              <a:gd name="connsiteX1-729" fmla="*/ 10000 w 10000"/>
              <a:gd name="connsiteY1-730" fmla="*/ 452 h 10451"/>
              <a:gd name="connsiteX2-731" fmla="*/ 6309 w 10000"/>
              <a:gd name="connsiteY2-732" fmla="*/ 730 h 10451"/>
              <a:gd name="connsiteX3-733" fmla="*/ 3683 w 10000"/>
              <a:gd name="connsiteY3-734" fmla="*/ 2550 h 10451"/>
              <a:gd name="connsiteX4-735" fmla="*/ 0 w 10000"/>
              <a:gd name="connsiteY4-736" fmla="*/ 8723 h 10451"/>
              <a:gd name="connsiteX5-737" fmla="*/ 3369 w 10000"/>
              <a:gd name="connsiteY5-738" fmla="*/ 6894 h 10451"/>
              <a:gd name="connsiteX6-739" fmla="*/ 3586 w 10000"/>
              <a:gd name="connsiteY6-740" fmla="*/ 6867 h 10451"/>
              <a:gd name="connsiteX7-741" fmla="*/ 3915 w 10000"/>
              <a:gd name="connsiteY7-742" fmla="*/ 7900 h 10451"/>
              <a:gd name="connsiteX8-743" fmla="*/ 4657 w 10000"/>
              <a:gd name="connsiteY8-744" fmla="*/ 10451 h 10451"/>
              <a:gd name="connsiteX9-745" fmla="*/ 6953 w 10000"/>
              <a:gd name="connsiteY9-746" fmla="*/ 7901 h 10451"/>
              <a:gd name="connsiteX0-747" fmla="*/ 6953 w 9448"/>
              <a:gd name="connsiteY0-748" fmla="*/ 8218 h 10768"/>
              <a:gd name="connsiteX1-749" fmla="*/ 9448 w 9448"/>
              <a:gd name="connsiteY1-750" fmla="*/ 365 h 10768"/>
              <a:gd name="connsiteX2-751" fmla="*/ 6309 w 9448"/>
              <a:gd name="connsiteY2-752" fmla="*/ 1047 h 10768"/>
              <a:gd name="connsiteX3-753" fmla="*/ 3683 w 9448"/>
              <a:gd name="connsiteY3-754" fmla="*/ 2867 h 10768"/>
              <a:gd name="connsiteX4-755" fmla="*/ 0 w 9448"/>
              <a:gd name="connsiteY4-756" fmla="*/ 9040 h 10768"/>
              <a:gd name="connsiteX5-757" fmla="*/ 3369 w 9448"/>
              <a:gd name="connsiteY5-758" fmla="*/ 7211 h 10768"/>
              <a:gd name="connsiteX6-759" fmla="*/ 3586 w 9448"/>
              <a:gd name="connsiteY6-760" fmla="*/ 7184 h 10768"/>
              <a:gd name="connsiteX7-761" fmla="*/ 3915 w 9448"/>
              <a:gd name="connsiteY7-762" fmla="*/ 8217 h 10768"/>
              <a:gd name="connsiteX8-763" fmla="*/ 4657 w 9448"/>
              <a:gd name="connsiteY8-764" fmla="*/ 10768 h 10768"/>
              <a:gd name="connsiteX9-765" fmla="*/ 6953 w 9448"/>
              <a:gd name="connsiteY9-766" fmla="*/ 8218 h 10768"/>
              <a:gd name="connsiteX0-767" fmla="*/ 7359 w 10000"/>
              <a:gd name="connsiteY0-768" fmla="*/ 7324 h 9692"/>
              <a:gd name="connsiteX1-769" fmla="*/ 10000 w 10000"/>
              <a:gd name="connsiteY1-770" fmla="*/ 31 h 9692"/>
              <a:gd name="connsiteX2-771" fmla="*/ 6678 w 10000"/>
              <a:gd name="connsiteY2-772" fmla="*/ 664 h 9692"/>
              <a:gd name="connsiteX3-773" fmla="*/ 3898 w 10000"/>
              <a:gd name="connsiteY3-774" fmla="*/ 2355 h 9692"/>
              <a:gd name="connsiteX4-775" fmla="*/ 0 w 10000"/>
              <a:gd name="connsiteY4-776" fmla="*/ 8087 h 9692"/>
              <a:gd name="connsiteX5-777" fmla="*/ 3566 w 10000"/>
              <a:gd name="connsiteY5-778" fmla="*/ 6389 h 9692"/>
              <a:gd name="connsiteX6-779" fmla="*/ 3796 w 10000"/>
              <a:gd name="connsiteY6-780" fmla="*/ 6364 h 9692"/>
              <a:gd name="connsiteX7-781" fmla="*/ 4144 w 10000"/>
              <a:gd name="connsiteY7-782" fmla="*/ 7323 h 9692"/>
              <a:gd name="connsiteX8-783" fmla="*/ 4929 w 10000"/>
              <a:gd name="connsiteY8-784" fmla="*/ 9692 h 9692"/>
              <a:gd name="connsiteX9-785" fmla="*/ 7359 w 10000"/>
              <a:gd name="connsiteY9-786" fmla="*/ 7324 h 96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07" y="connsiteY9-308"/>
              </a:cxn>
            </a:cxnLst>
            <a:rect l="l" t="t" r="r" b="b"/>
            <a:pathLst>
              <a:path w="10000" h="9692">
                <a:moveTo>
                  <a:pt x="7359" y="7324"/>
                </a:moveTo>
                <a:cubicBezTo>
                  <a:pt x="7762" y="4999"/>
                  <a:pt x="8968" y="1524"/>
                  <a:pt x="10000" y="31"/>
                </a:cubicBezTo>
                <a:cubicBezTo>
                  <a:pt x="9239" y="-116"/>
                  <a:pt x="7768" y="305"/>
                  <a:pt x="6678" y="664"/>
                </a:cubicBezTo>
                <a:cubicBezTo>
                  <a:pt x="5587" y="1024"/>
                  <a:pt x="5011" y="1118"/>
                  <a:pt x="3898" y="2355"/>
                </a:cubicBezTo>
                <a:cubicBezTo>
                  <a:pt x="2786" y="3592"/>
                  <a:pt x="296" y="5604"/>
                  <a:pt x="0" y="8087"/>
                </a:cubicBezTo>
                <a:cubicBezTo>
                  <a:pt x="1455" y="7351"/>
                  <a:pt x="2933" y="6676"/>
                  <a:pt x="3566" y="6389"/>
                </a:cubicBezTo>
                <a:cubicBezTo>
                  <a:pt x="4199" y="6102"/>
                  <a:pt x="3747" y="6215"/>
                  <a:pt x="3796" y="6364"/>
                </a:cubicBezTo>
                <a:cubicBezTo>
                  <a:pt x="3844" y="6512"/>
                  <a:pt x="3968" y="6780"/>
                  <a:pt x="4144" y="7323"/>
                </a:cubicBezTo>
                <a:cubicBezTo>
                  <a:pt x="4387" y="8070"/>
                  <a:pt x="4394" y="9692"/>
                  <a:pt x="4929" y="9692"/>
                </a:cubicBezTo>
                <a:cubicBezTo>
                  <a:pt x="5465" y="9692"/>
                  <a:pt x="6226" y="7594"/>
                  <a:pt x="7359" y="7324"/>
                </a:cubicBezTo>
                <a:close/>
              </a:path>
            </a:pathLst>
          </a:custGeom>
          <a:solidFill>
            <a:sysClr val="window" lastClr="FFFFFF">
              <a:alpha val="10000"/>
            </a:sys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31" name="Freeform 21"/>
          <p:cNvSpPr/>
          <p:nvPr>
            <p:custDataLst>
              <p:tags r:id="rId32"/>
            </p:custDataLst>
          </p:nvPr>
        </p:nvSpPr>
        <p:spPr bwMode="auto">
          <a:xfrm rot="6105667">
            <a:off x="6863556" y="2721769"/>
            <a:ext cx="1674813" cy="1387475"/>
          </a:xfrm>
          <a:custGeom>
            <a:avLst/>
            <a:gdLst>
              <a:gd name="T0" fmla="*/ 600 w 915"/>
              <a:gd name="T1" fmla="*/ 552 h 931"/>
              <a:gd name="T2" fmla="*/ 915 w 915"/>
              <a:gd name="T3" fmla="*/ 0 h 931"/>
              <a:gd name="T4" fmla="*/ 338 w 915"/>
              <a:gd name="T5" fmla="*/ 282 h 931"/>
              <a:gd name="T6" fmla="*/ 0 w 915"/>
              <a:gd name="T7" fmla="*/ 901 h 931"/>
              <a:gd name="T8" fmla="*/ 195 w 915"/>
              <a:gd name="T9" fmla="*/ 745 h 931"/>
              <a:gd name="T10" fmla="*/ 427 w 915"/>
              <a:gd name="T11" fmla="*/ 931 h 931"/>
              <a:gd name="T12" fmla="*/ 494 w 915"/>
              <a:gd name="T13" fmla="*/ 762 h 931"/>
              <a:gd name="T14" fmla="*/ 581 w 915"/>
              <a:gd name="T15" fmla="*/ 640 h 931"/>
              <a:gd name="T16" fmla="*/ 600 w 915"/>
              <a:gd name="T17" fmla="*/ 552 h 931"/>
              <a:gd name="connsiteX0" fmla="*/ 7662 w 11105"/>
              <a:gd name="connsiteY0" fmla="*/ 5929 h 10000"/>
              <a:gd name="connsiteX1" fmla="*/ 11105 w 11105"/>
              <a:gd name="connsiteY1" fmla="*/ 0 h 10000"/>
              <a:gd name="connsiteX2" fmla="*/ 4799 w 11105"/>
              <a:gd name="connsiteY2" fmla="*/ 3029 h 10000"/>
              <a:gd name="connsiteX3" fmla="*/ 0 w 11105"/>
              <a:gd name="connsiteY3" fmla="*/ 9069 h 10000"/>
              <a:gd name="connsiteX4" fmla="*/ 3236 w 11105"/>
              <a:gd name="connsiteY4" fmla="*/ 8002 h 10000"/>
              <a:gd name="connsiteX5" fmla="*/ 5772 w 11105"/>
              <a:gd name="connsiteY5" fmla="*/ 10000 h 10000"/>
              <a:gd name="connsiteX6" fmla="*/ 6504 w 11105"/>
              <a:gd name="connsiteY6" fmla="*/ 8185 h 10000"/>
              <a:gd name="connsiteX7" fmla="*/ 7455 w 11105"/>
              <a:gd name="connsiteY7" fmla="*/ 6874 h 10000"/>
              <a:gd name="connsiteX8" fmla="*/ 7662 w 11105"/>
              <a:gd name="connsiteY8" fmla="*/ 5929 h 10000"/>
              <a:gd name="connsiteX0-1" fmla="*/ 7662 w 11105"/>
              <a:gd name="connsiteY0-2" fmla="*/ 5929 h 10000"/>
              <a:gd name="connsiteX1-3" fmla="*/ 11105 w 11105"/>
              <a:gd name="connsiteY1-4" fmla="*/ 0 h 10000"/>
              <a:gd name="connsiteX2-5" fmla="*/ 4480 w 11105"/>
              <a:gd name="connsiteY2-6" fmla="*/ 2522 h 10000"/>
              <a:gd name="connsiteX3-7" fmla="*/ 0 w 11105"/>
              <a:gd name="connsiteY3-8" fmla="*/ 9069 h 10000"/>
              <a:gd name="connsiteX4-9" fmla="*/ 3236 w 11105"/>
              <a:gd name="connsiteY4-10" fmla="*/ 8002 h 10000"/>
              <a:gd name="connsiteX5-11" fmla="*/ 5772 w 11105"/>
              <a:gd name="connsiteY5-12" fmla="*/ 10000 h 10000"/>
              <a:gd name="connsiteX6-13" fmla="*/ 6504 w 11105"/>
              <a:gd name="connsiteY6-14" fmla="*/ 8185 h 10000"/>
              <a:gd name="connsiteX7-15" fmla="*/ 7455 w 11105"/>
              <a:gd name="connsiteY7-16" fmla="*/ 6874 h 10000"/>
              <a:gd name="connsiteX8-17" fmla="*/ 7662 w 11105"/>
              <a:gd name="connsiteY8-18" fmla="*/ 5929 h 10000"/>
              <a:gd name="connsiteX0-19" fmla="*/ 7662 w 11105"/>
              <a:gd name="connsiteY0-20" fmla="*/ 5929 h 10005"/>
              <a:gd name="connsiteX1-21" fmla="*/ 11105 w 11105"/>
              <a:gd name="connsiteY1-22" fmla="*/ 0 h 10005"/>
              <a:gd name="connsiteX2-23" fmla="*/ 4480 w 11105"/>
              <a:gd name="connsiteY2-24" fmla="*/ 2522 h 10005"/>
              <a:gd name="connsiteX3-25" fmla="*/ 0 w 11105"/>
              <a:gd name="connsiteY3-26" fmla="*/ 9069 h 10005"/>
              <a:gd name="connsiteX4-27" fmla="*/ 3778 w 11105"/>
              <a:gd name="connsiteY4-28" fmla="*/ 7541 h 10005"/>
              <a:gd name="connsiteX5-29" fmla="*/ 5772 w 11105"/>
              <a:gd name="connsiteY5-30" fmla="*/ 10000 h 10005"/>
              <a:gd name="connsiteX6-31" fmla="*/ 6504 w 11105"/>
              <a:gd name="connsiteY6-32" fmla="*/ 8185 h 10005"/>
              <a:gd name="connsiteX7-33" fmla="*/ 7455 w 11105"/>
              <a:gd name="connsiteY7-34" fmla="*/ 6874 h 10005"/>
              <a:gd name="connsiteX8-35" fmla="*/ 7662 w 11105"/>
              <a:gd name="connsiteY8-36" fmla="*/ 5929 h 10005"/>
              <a:gd name="connsiteX0-37" fmla="*/ 7662 w 11105"/>
              <a:gd name="connsiteY0-38" fmla="*/ 5929 h 10199"/>
              <a:gd name="connsiteX1-39" fmla="*/ 11105 w 11105"/>
              <a:gd name="connsiteY1-40" fmla="*/ 0 h 10199"/>
              <a:gd name="connsiteX2-41" fmla="*/ 4480 w 11105"/>
              <a:gd name="connsiteY2-42" fmla="*/ 2522 h 10199"/>
              <a:gd name="connsiteX3-43" fmla="*/ 0 w 11105"/>
              <a:gd name="connsiteY3-44" fmla="*/ 9069 h 10199"/>
              <a:gd name="connsiteX4-45" fmla="*/ 3778 w 11105"/>
              <a:gd name="connsiteY4-46" fmla="*/ 7541 h 10199"/>
              <a:gd name="connsiteX5-47" fmla="*/ 5508 w 11105"/>
              <a:gd name="connsiteY5-48" fmla="*/ 10194 h 10199"/>
              <a:gd name="connsiteX6-49" fmla="*/ 6504 w 11105"/>
              <a:gd name="connsiteY6-50" fmla="*/ 8185 h 10199"/>
              <a:gd name="connsiteX7-51" fmla="*/ 7455 w 11105"/>
              <a:gd name="connsiteY7-52" fmla="*/ 6874 h 10199"/>
              <a:gd name="connsiteX8-53" fmla="*/ 7662 w 11105"/>
              <a:gd name="connsiteY8-54" fmla="*/ 5929 h 10199"/>
              <a:gd name="connsiteX0-55" fmla="*/ 8474 w 11105"/>
              <a:gd name="connsiteY0-56" fmla="*/ 7371 h 10199"/>
              <a:gd name="connsiteX1-57" fmla="*/ 11105 w 11105"/>
              <a:gd name="connsiteY1-58" fmla="*/ 0 h 10199"/>
              <a:gd name="connsiteX2-59" fmla="*/ 4480 w 11105"/>
              <a:gd name="connsiteY2-60" fmla="*/ 2522 h 10199"/>
              <a:gd name="connsiteX3-61" fmla="*/ 0 w 11105"/>
              <a:gd name="connsiteY3-62" fmla="*/ 9069 h 10199"/>
              <a:gd name="connsiteX4-63" fmla="*/ 3778 w 11105"/>
              <a:gd name="connsiteY4-64" fmla="*/ 7541 h 10199"/>
              <a:gd name="connsiteX5-65" fmla="*/ 5508 w 11105"/>
              <a:gd name="connsiteY5-66" fmla="*/ 10194 h 10199"/>
              <a:gd name="connsiteX6-67" fmla="*/ 6504 w 11105"/>
              <a:gd name="connsiteY6-68" fmla="*/ 8185 h 10199"/>
              <a:gd name="connsiteX7-69" fmla="*/ 7455 w 11105"/>
              <a:gd name="connsiteY7-70" fmla="*/ 6874 h 10199"/>
              <a:gd name="connsiteX8-71" fmla="*/ 8474 w 11105"/>
              <a:gd name="connsiteY8-72" fmla="*/ 7371 h 10199"/>
              <a:gd name="connsiteX0-73" fmla="*/ 8474 w 11105"/>
              <a:gd name="connsiteY0-74" fmla="*/ 7371 h 10199"/>
              <a:gd name="connsiteX1-75" fmla="*/ 11105 w 11105"/>
              <a:gd name="connsiteY1-76" fmla="*/ 0 h 10199"/>
              <a:gd name="connsiteX2-77" fmla="*/ 4480 w 11105"/>
              <a:gd name="connsiteY2-78" fmla="*/ 2522 h 10199"/>
              <a:gd name="connsiteX3-79" fmla="*/ 0 w 11105"/>
              <a:gd name="connsiteY3-80" fmla="*/ 9069 h 10199"/>
              <a:gd name="connsiteX4-81" fmla="*/ 3778 w 11105"/>
              <a:gd name="connsiteY4-82" fmla="*/ 7541 h 10199"/>
              <a:gd name="connsiteX5-83" fmla="*/ 5508 w 11105"/>
              <a:gd name="connsiteY5-84" fmla="*/ 10194 h 10199"/>
              <a:gd name="connsiteX6-85" fmla="*/ 6504 w 11105"/>
              <a:gd name="connsiteY6-86" fmla="*/ 8185 h 10199"/>
              <a:gd name="connsiteX7-87" fmla="*/ 7708 w 11105"/>
              <a:gd name="connsiteY7-88" fmla="*/ 7553 h 10199"/>
              <a:gd name="connsiteX8-89" fmla="*/ 8474 w 11105"/>
              <a:gd name="connsiteY8-90" fmla="*/ 7371 h 10199"/>
              <a:gd name="connsiteX0-91" fmla="*/ 8474 w 11105"/>
              <a:gd name="connsiteY0-92" fmla="*/ 7371 h 10217"/>
              <a:gd name="connsiteX1-93" fmla="*/ 11105 w 11105"/>
              <a:gd name="connsiteY1-94" fmla="*/ 0 h 10217"/>
              <a:gd name="connsiteX2-95" fmla="*/ 4480 w 11105"/>
              <a:gd name="connsiteY2-96" fmla="*/ 2522 h 10217"/>
              <a:gd name="connsiteX3-97" fmla="*/ 0 w 11105"/>
              <a:gd name="connsiteY3-98" fmla="*/ 9069 h 10217"/>
              <a:gd name="connsiteX4-99" fmla="*/ 3778 w 11105"/>
              <a:gd name="connsiteY4-100" fmla="*/ 7541 h 10217"/>
              <a:gd name="connsiteX5-101" fmla="*/ 5508 w 11105"/>
              <a:gd name="connsiteY5-102" fmla="*/ 10194 h 10217"/>
              <a:gd name="connsiteX6-103" fmla="*/ 6786 w 11105"/>
              <a:gd name="connsiteY6-104" fmla="*/ 8720 h 10217"/>
              <a:gd name="connsiteX7-105" fmla="*/ 7708 w 11105"/>
              <a:gd name="connsiteY7-106" fmla="*/ 7553 h 10217"/>
              <a:gd name="connsiteX8-107" fmla="*/ 8474 w 11105"/>
              <a:gd name="connsiteY8-108" fmla="*/ 7371 h 10217"/>
              <a:gd name="connsiteX0-109" fmla="*/ 8474 w 11105"/>
              <a:gd name="connsiteY0-110" fmla="*/ 7371 h 10217"/>
              <a:gd name="connsiteX1-111" fmla="*/ 11105 w 11105"/>
              <a:gd name="connsiteY1-112" fmla="*/ 0 h 10217"/>
              <a:gd name="connsiteX2-113" fmla="*/ 4480 w 11105"/>
              <a:gd name="connsiteY2-114" fmla="*/ 2522 h 10217"/>
              <a:gd name="connsiteX3-115" fmla="*/ 0 w 11105"/>
              <a:gd name="connsiteY3-116" fmla="*/ 9069 h 10217"/>
              <a:gd name="connsiteX4-117" fmla="*/ 3778 w 11105"/>
              <a:gd name="connsiteY4-118" fmla="*/ 7541 h 10217"/>
              <a:gd name="connsiteX5-119" fmla="*/ 5508 w 11105"/>
              <a:gd name="connsiteY5-120" fmla="*/ 10194 h 10217"/>
              <a:gd name="connsiteX6-121" fmla="*/ 6786 w 11105"/>
              <a:gd name="connsiteY6-122" fmla="*/ 8720 h 10217"/>
              <a:gd name="connsiteX7-123" fmla="*/ 7825 w 11105"/>
              <a:gd name="connsiteY7-124" fmla="*/ 7776 h 10217"/>
              <a:gd name="connsiteX8-125" fmla="*/ 8474 w 11105"/>
              <a:gd name="connsiteY8-126" fmla="*/ 7371 h 10217"/>
              <a:gd name="connsiteX0-127" fmla="*/ 11108 w 13739"/>
              <a:gd name="connsiteY0-128" fmla="*/ 7371 h 10217"/>
              <a:gd name="connsiteX1-129" fmla="*/ 13739 w 13739"/>
              <a:gd name="connsiteY1-130" fmla="*/ 0 h 10217"/>
              <a:gd name="connsiteX2-131" fmla="*/ 7114 w 13739"/>
              <a:gd name="connsiteY2-132" fmla="*/ 2522 h 10217"/>
              <a:gd name="connsiteX3-133" fmla="*/ 0 w 13739"/>
              <a:gd name="connsiteY3-134" fmla="*/ 9321 h 10217"/>
              <a:gd name="connsiteX4-135" fmla="*/ 6412 w 13739"/>
              <a:gd name="connsiteY4-136" fmla="*/ 7541 h 10217"/>
              <a:gd name="connsiteX5-137" fmla="*/ 8142 w 13739"/>
              <a:gd name="connsiteY5-138" fmla="*/ 10194 h 10217"/>
              <a:gd name="connsiteX6-139" fmla="*/ 9420 w 13739"/>
              <a:gd name="connsiteY6-140" fmla="*/ 8720 h 10217"/>
              <a:gd name="connsiteX7-141" fmla="*/ 10459 w 13739"/>
              <a:gd name="connsiteY7-142" fmla="*/ 7776 h 10217"/>
              <a:gd name="connsiteX8-143" fmla="*/ 11108 w 13739"/>
              <a:gd name="connsiteY8-144" fmla="*/ 7371 h 10217"/>
              <a:gd name="connsiteX0-145" fmla="*/ 11108 w 13739"/>
              <a:gd name="connsiteY0-146" fmla="*/ 7371 h 10217"/>
              <a:gd name="connsiteX1-147" fmla="*/ 13739 w 13739"/>
              <a:gd name="connsiteY1-148" fmla="*/ 0 h 10217"/>
              <a:gd name="connsiteX2-149" fmla="*/ 6385 w 13739"/>
              <a:gd name="connsiteY2-150" fmla="*/ 2838 h 10217"/>
              <a:gd name="connsiteX3-151" fmla="*/ 0 w 13739"/>
              <a:gd name="connsiteY3-152" fmla="*/ 9321 h 10217"/>
              <a:gd name="connsiteX4-153" fmla="*/ 6412 w 13739"/>
              <a:gd name="connsiteY4-154" fmla="*/ 7541 h 10217"/>
              <a:gd name="connsiteX5-155" fmla="*/ 8142 w 13739"/>
              <a:gd name="connsiteY5-156" fmla="*/ 10194 h 10217"/>
              <a:gd name="connsiteX6-157" fmla="*/ 9420 w 13739"/>
              <a:gd name="connsiteY6-158" fmla="*/ 8720 h 10217"/>
              <a:gd name="connsiteX7-159" fmla="*/ 10459 w 13739"/>
              <a:gd name="connsiteY7-160" fmla="*/ 7776 h 10217"/>
              <a:gd name="connsiteX8-161" fmla="*/ 11108 w 13739"/>
              <a:gd name="connsiteY8-162" fmla="*/ 7371 h 10217"/>
              <a:gd name="connsiteX0-163" fmla="*/ 11108 w 13739"/>
              <a:gd name="connsiteY0-164" fmla="*/ 7371 h 10218"/>
              <a:gd name="connsiteX1-165" fmla="*/ 13739 w 13739"/>
              <a:gd name="connsiteY1-166" fmla="*/ 0 h 10218"/>
              <a:gd name="connsiteX2-167" fmla="*/ 6385 w 13739"/>
              <a:gd name="connsiteY2-168" fmla="*/ 2838 h 10218"/>
              <a:gd name="connsiteX3-169" fmla="*/ 0 w 13739"/>
              <a:gd name="connsiteY3-170" fmla="*/ 9321 h 10218"/>
              <a:gd name="connsiteX4-171" fmla="*/ 4961 w 13739"/>
              <a:gd name="connsiteY4-172" fmla="*/ 7489 h 10218"/>
              <a:gd name="connsiteX5-173" fmla="*/ 8142 w 13739"/>
              <a:gd name="connsiteY5-174" fmla="*/ 10194 h 10218"/>
              <a:gd name="connsiteX6-175" fmla="*/ 9420 w 13739"/>
              <a:gd name="connsiteY6-176" fmla="*/ 8720 h 10218"/>
              <a:gd name="connsiteX7-177" fmla="*/ 10459 w 13739"/>
              <a:gd name="connsiteY7-178" fmla="*/ 7776 h 10218"/>
              <a:gd name="connsiteX8-179" fmla="*/ 11108 w 13739"/>
              <a:gd name="connsiteY8-180" fmla="*/ 7371 h 10218"/>
              <a:gd name="connsiteX0-181" fmla="*/ 11108 w 13739"/>
              <a:gd name="connsiteY0-182" fmla="*/ 7371 h 10218"/>
              <a:gd name="connsiteX1-183" fmla="*/ 13739 w 13739"/>
              <a:gd name="connsiteY1-184" fmla="*/ 0 h 10218"/>
              <a:gd name="connsiteX2-185" fmla="*/ 6385 w 13739"/>
              <a:gd name="connsiteY2-186" fmla="*/ 2838 h 10218"/>
              <a:gd name="connsiteX3-187" fmla="*/ 0 w 13739"/>
              <a:gd name="connsiteY3-188" fmla="*/ 9321 h 10218"/>
              <a:gd name="connsiteX4-189" fmla="*/ 4961 w 13739"/>
              <a:gd name="connsiteY4-190" fmla="*/ 7489 h 10218"/>
              <a:gd name="connsiteX5-191" fmla="*/ 8142 w 13739"/>
              <a:gd name="connsiteY5-192" fmla="*/ 10194 h 10218"/>
              <a:gd name="connsiteX6-193" fmla="*/ 9420 w 13739"/>
              <a:gd name="connsiteY6-194" fmla="*/ 8720 h 10218"/>
              <a:gd name="connsiteX7-195" fmla="*/ 10626 w 13739"/>
              <a:gd name="connsiteY7-196" fmla="*/ 7999 h 10218"/>
              <a:gd name="connsiteX8-197" fmla="*/ 11108 w 13739"/>
              <a:gd name="connsiteY8-198" fmla="*/ 7371 h 10218"/>
              <a:gd name="connsiteX0-199" fmla="*/ 11288 w 13739"/>
              <a:gd name="connsiteY0-200" fmla="*/ 7711 h 10218"/>
              <a:gd name="connsiteX1-201" fmla="*/ 13739 w 13739"/>
              <a:gd name="connsiteY1-202" fmla="*/ 0 h 10218"/>
              <a:gd name="connsiteX2-203" fmla="*/ 6385 w 13739"/>
              <a:gd name="connsiteY2-204" fmla="*/ 2838 h 10218"/>
              <a:gd name="connsiteX3-205" fmla="*/ 0 w 13739"/>
              <a:gd name="connsiteY3-206" fmla="*/ 9321 h 10218"/>
              <a:gd name="connsiteX4-207" fmla="*/ 4961 w 13739"/>
              <a:gd name="connsiteY4-208" fmla="*/ 7489 h 10218"/>
              <a:gd name="connsiteX5-209" fmla="*/ 8142 w 13739"/>
              <a:gd name="connsiteY5-210" fmla="*/ 10194 h 10218"/>
              <a:gd name="connsiteX6-211" fmla="*/ 9420 w 13739"/>
              <a:gd name="connsiteY6-212" fmla="*/ 8720 h 10218"/>
              <a:gd name="connsiteX7-213" fmla="*/ 10626 w 13739"/>
              <a:gd name="connsiteY7-214" fmla="*/ 7999 h 10218"/>
              <a:gd name="connsiteX8-215" fmla="*/ 11288 w 13739"/>
              <a:gd name="connsiteY8-216" fmla="*/ 7711 h 10218"/>
              <a:gd name="connsiteX0-217" fmla="*/ 11288 w 13739"/>
              <a:gd name="connsiteY0-218" fmla="*/ 7711 h 10215"/>
              <a:gd name="connsiteX1-219" fmla="*/ 13739 w 13739"/>
              <a:gd name="connsiteY1-220" fmla="*/ 0 h 10215"/>
              <a:gd name="connsiteX2-221" fmla="*/ 6385 w 13739"/>
              <a:gd name="connsiteY2-222" fmla="*/ 2838 h 10215"/>
              <a:gd name="connsiteX3-223" fmla="*/ 0 w 13739"/>
              <a:gd name="connsiteY3-224" fmla="*/ 9321 h 10215"/>
              <a:gd name="connsiteX4-225" fmla="*/ 4961 w 13739"/>
              <a:gd name="connsiteY4-226" fmla="*/ 7489 h 10215"/>
              <a:gd name="connsiteX5-227" fmla="*/ 8142 w 13739"/>
              <a:gd name="connsiteY5-228" fmla="*/ 10194 h 10215"/>
              <a:gd name="connsiteX6-229" fmla="*/ 10035 w 13739"/>
              <a:gd name="connsiteY6-230" fmla="*/ 8649 h 10215"/>
              <a:gd name="connsiteX7-231" fmla="*/ 10626 w 13739"/>
              <a:gd name="connsiteY7-232" fmla="*/ 7999 h 10215"/>
              <a:gd name="connsiteX8-233" fmla="*/ 11288 w 13739"/>
              <a:gd name="connsiteY8-234" fmla="*/ 7711 h 10215"/>
              <a:gd name="connsiteX0-235" fmla="*/ 11288 w 13739"/>
              <a:gd name="connsiteY0-236" fmla="*/ 7711 h 10242"/>
              <a:gd name="connsiteX1-237" fmla="*/ 13739 w 13739"/>
              <a:gd name="connsiteY1-238" fmla="*/ 0 h 10242"/>
              <a:gd name="connsiteX2-239" fmla="*/ 6385 w 13739"/>
              <a:gd name="connsiteY2-240" fmla="*/ 2838 h 10242"/>
              <a:gd name="connsiteX3-241" fmla="*/ 0 w 13739"/>
              <a:gd name="connsiteY3-242" fmla="*/ 9321 h 10242"/>
              <a:gd name="connsiteX4-243" fmla="*/ 5758 w 13739"/>
              <a:gd name="connsiteY4-244" fmla="*/ 6767 h 10242"/>
              <a:gd name="connsiteX5-245" fmla="*/ 8142 w 13739"/>
              <a:gd name="connsiteY5-246" fmla="*/ 10194 h 10242"/>
              <a:gd name="connsiteX6-247" fmla="*/ 10035 w 13739"/>
              <a:gd name="connsiteY6-248" fmla="*/ 8649 h 10242"/>
              <a:gd name="connsiteX7-249" fmla="*/ 10626 w 13739"/>
              <a:gd name="connsiteY7-250" fmla="*/ 7999 h 10242"/>
              <a:gd name="connsiteX8-251" fmla="*/ 11288 w 13739"/>
              <a:gd name="connsiteY8-252" fmla="*/ 7711 h 10242"/>
              <a:gd name="connsiteX0-253" fmla="*/ 11288 w 13739"/>
              <a:gd name="connsiteY0-254" fmla="*/ 7711 h 10242"/>
              <a:gd name="connsiteX1-255" fmla="*/ 13739 w 13739"/>
              <a:gd name="connsiteY1-256" fmla="*/ 0 h 10242"/>
              <a:gd name="connsiteX2-257" fmla="*/ 6385 w 13739"/>
              <a:gd name="connsiteY2-258" fmla="*/ 2838 h 10242"/>
              <a:gd name="connsiteX3-259" fmla="*/ 0 w 13739"/>
              <a:gd name="connsiteY3-260" fmla="*/ 9321 h 10242"/>
              <a:gd name="connsiteX4-261" fmla="*/ 5758 w 13739"/>
              <a:gd name="connsiteY4-262" fmla="*/ 6767 h 10242"/>
              <a:gd name="connsiteX5-263" fmla="*/ 8142 w 13739"/>
              <a:gd name="connsiteY5-264" fmla="*/ 10194 h 10242"/>
              <a:gd name="connsiteX6-265" fmla="*/ 10035 w 13739"/>
              <a:gd name="connsiteY6-266" fmla="*/ 8649 h 10242"/>
              <a:gd name="connsiteX7-267" fmla="*/ 10626 w 13739"/>
              <a:gd name="connsiteY7-268" fmla="*/ 7999 h 10242"/>
              <a:gd name="connsiteX8-269" fmla="*/ 11288 w 13739"/>
              <a:gd name="connsiteY8-270" fmla="*/ 7711 h 10242"/>
              <a:gd name="connsiteX0-271" fmla="*/ 11288 w 13739"/>
              <a:gd name="connsiteY0-272" fmla="*/ 7711 h 10209"/>
              <a:gd name="connsiteX1-273" fmla="*/ 13739 w 13739"/>
              <a:gd name="connsiteY1-274" fmla="*/ 0 h 10209"/>
              <a:gd name="connsiteX2-275" fmla="*/ 6385 w 13739"/>
              <a:gd name="connsiteY2-276" fmla="*/ 2838 h 10209"/>
              <a:gd name="connsiteX3-277" fmla="*/ 0 w 13739"/>
              <a:gd name="connsiteY3-278" fmla="*/ 9321 h 10209"/>
              <a:gd name="connsiteX4-279" fmla="*/ 5758 w 13739"/>
              <a:gd name="connsiteY4-280" fmla="*/ 6767 h 10209"/>
              <a:gd name="connsiteX5-281" fmla="*/ 6207 w 13739"/>
              <a:gd name="connsiteY5-282" fmla="*/ 7675 h 10209"/>
              <a:gd name="connsiteX6-283" fmla="*/ 8142 w 13739"/>
              <a:gd name="connsiteY6-284" fmla="*/ 10194 h 10209"/>
              <a:gd name="connsiteX7-285" fmla="*/ 10035 w 13739"/>
              <a:gd name="connsiteY7-286" fmla="*/ 8649 h 10209"/>
              <a:gd name="connsiteX8-287" fmla="*/ 10626 w 13739"/>
              <a:gd name="connsiteY8-288" fmla="*/ 7999 h 10209"/>
              <a:gd name="connsiteX9" fmla="*/ 11288 w 13739"/>
              <a:gd name="connsiteY9" fmla="*/ 7711 h 10209"/>
              <a:gd name="connsiteX0-289" fmla="*/ 11288 w 13739"/>
              <a:gd name="connsiteY0-290" fmla="*/ 7711 h 10209"/>
              <a:gd name="connsiteX1-291" fmla="*/ 13739 w 13739"/>
              <a:gd name="connsiteY1-292" fmla="*/ 0 h 10209"/>
              <a:gd name="connsiteX2-293" fmla="*/ 6385 w 13739"/>
              <a:gd name="connsiteY2-294" fmla="*/ 2838 h 10209"/>
              <a:gd name="connsiteX3-295" fmla="*/ 0 w 13739"/>
              <a:gd name="connsiteY3-296" fmla="*/ 9321 h 10209"/>
              <a:gd name="connsiteX4-297" fmla="*/ 5758 w 13739"/>
              <a:gd name="connsiteY4-298" fmla="*/ 6767 h 10209"/>
              <a:gd name="connsiteX5-299" fmla="*/ 6207 w 13739"/>
              <a:gd name="connsiteY5-300" fmla="*/ 7675 h 10209"/>
              <a:gd name="connsiteX6-301" fmla="*/ 8142 w 13739"/>
              <a:gd name="connsiteY6-302" fmla="*/ 10194 h 10209"/>
              <a:gd name="connsiteX7-303" fmla="*/ 10035 w 13739"/>
              <a:gd name="connsiteY7-304" fmla="*/ 8649 h 10209"/>
              <a:gd name="connsiteX8-305" fmla="*/ 10626 w 13739"/>
              <a:gd name="connsiteY8-306" fmla="*/ 7999 h 10209"/>
              <a:gd name="connsiteX9-307" fmla="*/ 11288 w 13739"/>
              <a:gd name="connsiteY9-308" fmla="*/ 7711 h 10209"/>
              <a:gd name="connsiteX0-309" fmla="*/ 11288 w 13137"/>
              <a:gd name="connsiteY0-310" fmla="*/ 8063 h 10561"/>
              <a:gd name="connsiteX1-311" fmla="*/ 13137 w 13137"/>
              <a:gd name="connsiteY1-312" fmla="*/ 0 h 10561"/>
              <a:gd name="connsiteX2-313" fmla="*/ 6385 w 13137"/>
              <a:gd name="connsiteY2-314" fmla="*/ 3190 h 10561"/>
              <a:gd name="connsiteX3-315" fmla="*/ 0 w 13137"/>
              <a:gd name="connsiteY3-316" fmla="*/ 9673 h 10561"/>
              <a:gd name="connsiteX4-317" fmla="*/ 5758 w 13137"/>
              <a:gd name="connsiteY4-318" fmla="*/ 7119 h 10561"/>
              <a:gd name="connsiteX5-319" fmla="*/ 6207 w 13137"/>
              <a:gd name="connsiteY5-320" fmla="*/ 8027 h 10561"/>
              <a:gd name="connsiteX6-321" fmla="*/ 8142 w 13137"/>
              <a:gd name="connsiteY6-322" fmla="*/ 10546 h 10561"/>
              <a:gd name="connsiteX7-323" fmla="*/ 10035 w 13137"/>
              <a:gd name="connsiteY7-324" fmla="*/ 9001 h 10561"/>
              <a:gd name="connsiteX8-325" fmla="*/ 10626 w 13137"/>
              <a:gd name="connsiteY8-326" fmla="*/ 8351 h 10561"/>
              <a:gd name="connsiteX9-327" fmla="*/ 11288 w 13137"/>
              <a:gd name="connsiteY9-328" fmla="*/ 8063 h 10561"/>
              <a:gd name="connsiteX0-329" fmla="*/ 11288 w 13137"/>
              <a:gd name="connsiteY0-330" fmla="*/ 8063 h 10561"/>
              <a:gd name="connsiteX1-331" fmla="*/ 13137 w 13137"/>
              <a:gd name="connsiteY1-332" fmla="*/ 0 h 10561"/>
              <a:gd name="connsiteX2-333" fmla="*/ 5623 w 13137"/>
              <a:gd name="connsiteY2-334" fmla="*/ 2799 h 10561"/>
              <a:gd name="connsiteX3-335" fmla="*/ 0 w 13137"/>
              <a:gd name="connsiteY3-336" fmla="*/ 9673 h 10561"/>
              <a:gd name="connsiteX4-337" fmla="*/ 5758 w 13137"/>
              <a:gd name="connsiteY4-338" fmla="*/ 7119 h 10561"/>
              <a:gd name="connsiteX5-339" fmla="*/ 6207 w 13137"/>
              <a:gd name="connsiteY5-340" fmla="*/ 8027 h 10561"/>
              <a:gd name="connsiteX6-341" fmla="*/ 8142 w 13137"/>
              <a:gd name="connsiteY6-342" fmla="*/ 10546 h 10561"/>
              <a:gd name="connsiteX7-343" fmla="*/ 10035 w 13137"/>
              <a:gd name="connsiteY7-344" fmla="*/ 9001 h 10561"/>
              <a:gd name="connsiteX8-345" fmla="*/ 10626 w 13137"/>
              <a:gd name="connsiteY8-346" fmla="*/ 8351 h 10561"/>
              <a:gd name="connsiteX9-347" fmla="*/ 11288 w 13137"/>
              <a:gd name="connsiteY9-348" fmla="*/ 8063 h 10561"/>
              <a:gd name="connsiteX0-349" fmla="*/ 11046 w 12895"/>
              <a:gd name="connsiteY0-350" fmla="*/ 8063 h 10561"/>
              <a:gd name="connsiteX1-351" fmla="*/ 12895 w 12895"/>
              <a:gd name="connsiteY1-352" fmla="*/ 0 h 10561"/>
              <a:gd name="connsiteX2-353" fmla="*/ 5381 w 12895"/>
              <a:gd name="connsiteY2-354" fmla="*/ 2799 h 10561"/>
              <a:gd name="connsiteX3-355" fmla="*/ 0 w 12895"/>
              <a:gd name="connsiteY3-356" fmla="*/ 8853 h 10561"/>
              <a:gd name="connsiteX4-357" fmla="*/ 5516 w 12895"/>
              <a:gd name="connsiteY4-358" fmla="*/ 7119 h 10561"/>
              <a:gd name="connsiteX5-359" fmla="*/ 5965 w 12895"/>
              <a:gd name="connsiteY5-360" fmla="*/ 8027 h 10561"/>
              <a:gd name="connsiteX6-361" fmla="*/ 7900 w 12895"/>
              <a:gd name="connsiteY6-362" fmla="*/ 10546 h 10561"/>
              <a:gd name="connsiteX7-363" fmla="*/ 9793 w 12895"/>
              <a:gd name="connsiteY7-364" fmla="*/ 9001 h 10561"/>
              <a:gd name="connsiteX8-365" fmla="*/ 10384 w 12895"/>
              <a:gd name="connsiteY8-366" fmla="*/ 8351 h 10561"/>
              <a:gd name="connsiteX9-367" fmla="*/ 11046 w 12895"/>
              <a:gd name="connsiteY9-368" fmla="*/ 8063 h 10561"/>
              <a:gd name="connsiteX0-369" fmla="*/ 11046 w 12895"/>
              <a:gd name="connsiteY0-370" fmla="*/ 8063 h 10561"/>
              <a:gd name="connsiteX1-371" fmla="*/ 12895 w 12895"/>
              <a:gd name="connsiteY1-372" fmla="*/ 0 h 10561"/>
              <a:gd name="connsiteX2-373" fmla="*/ 5381 w 12895"/>
              <a:gd name="connsiteY2-374" fmla="*/ 2799 h 10561"/>
              <a:gd name="connsiteX3-375" fmla="*/ 0 w 12895"/>
              <a:gd name="connsiteY3-376" fmla="*/ 8853 h 10561"/>
              <a:gd name="connsiteX4-377" fmla="*/ 5516 w 12895"/>
              <a:gd name="connsiteY4-378" fmla="*/ 7119 h 10561"/>
              <a:gd name="connsiteX5-379" fmla="*/ 5965 w 12895"/>
              <a:gd name="connsiteY5-380" fmla="*/ 8027 h 10561"/>
              <a:gd name="connsiteX6-381" fmla="*/ 7900 w 12895"/>
              <a:gd name="connsiteY6-382" fmla="*/ 10546 h 10561"/>
              <a:gd name="connsiteX7-383" fmla="*/ 9793 w 12895"/>
              <a:gd name="connsiteY7-384" fmla="*/ 9001 h 10561"/>
              <a:gd name="connsiteX8-385" fmla="*/ 10384 w 12895"/>
              <a:gd name="connsiteY8-386" fmla="*/ 8351 h 10561"/>
              <a:gd name="connsiteX9-387" fmla="*/ 11046 w 12895"/>
              <a:gd name="connsiteY9-388" fmla="*/ 8063 h 10561"/>
              <a:gd name="connsiteX0-389" fmla="*/ 11046 w 12895"/>
              <a:gd name="connsiteY0-390" fmla="*/ 8063 h 10508"/>
              <a:gd name="connsiteX1-391" fmla="*/ 12895 w 12895"/>
              <a:gd name="connsiteY1-392" fmla="*/ 0 h 10508"/>
              <a:gd name="connsiteX2-393" fmla="*/ 5381 w 12895"/>
              <a:gd name="connsiteY2-394" fmla="*/ 2799 h 10508"/>
              <a:gd name="connsiteX3-395" fmla="*/ 0 w 12895"/>
              <a:gd name="connsiteY3-396" fmla="*/ 8853 h 10508"/>
              <a:gd name="connsiteX4-397" fmla="*/ 5516 w 12895"/>
              <a:gd name="connsiteY4-398" fmla="*/ 7119 h 10508"/>
              <a:gd name="connsiteX5-399" fmla="*/ 5965 w 12895"/>
              <a:gd name="connsiteY5-400" fmla="*/ 8027 h 10508"/>
              <a:gd name="connsiteX6-401" fmla="*/ 7625 w 12895"/>
              <a:gd name="connsiteY6-402" fmla="*/ 10492 h 10508"/>
              <a:gd name="connsiteX7-403" fmla="*/ 9793 w 12895"/>
              <a:gd name="connsiteY7-404" fmla="*/ 9001 h 10508"/>
              <a:gd name="connsiteX8-405" fmla="*/ 10384 w 12895"/>
              <a:gd name="connsiteY8-406" fmla="*/ 8351 h 10508"/>
              <a:gd name="connsiteX9-407" fmla="*/ 11046 w 12895"/>
              <a:gd name="connsiteY9-408" fmla="*/ 8063 h 10508"/>
              <a:gd name="connsiteX0-409" fmla="*/ 10767 w 12895"/>
              <a:gd name="connsiteY0-410" fmla="*/ 7633 h 10508"/>
              <a:gd name="connsiteX1-411" fmla="*/ 12895 w 12895"/>
              <a:gd name="connsiteY1-412" fmla="*/ 0 h 10508"/>
              <a:gd name="connsiteX2-413" fmla="*/ 5381 w 12895"/>
              <a:gd name="connsiteY2-414" fmla="*/ 2799 h 10508"/>
              <a:gd name="connsiteX3-415" fmla="*/ 0 w 12895"/>
              <a:gd name="connsiteY3-416" fmla="*/ 8853 h 10508"/>
              <a:gd name="connsiteX4-417" fmla="*/ 5516 w 12895"/>
              <a:gd name="connsiteY4-418" fmla="*/ 7119 h 10508"/>
              <a:gd name="connsiteX5-419" fmla="*/ 5965 w 12895"/>
              <a:gd name="connsiteY5-420" fmla="*/ 8027 h 10508"/>
              <a:gd name="connsiteX6-421" fmla="*/ 7625 w 12895"/>
              <a:gd name="connsiteY6-422" fmla="*/ 10492 h 10508"/>
              <a:gd name="connsiteX7-423" fmla="*/ 9793 w 12895"/>
              <a:gd name="connsiteY7-424" fmla="*/ 9001 h 10508"/>
              <a:gd name="connsiteX8-425" fmla="*/ 10384 w 12895"/>
              <a:gd name="connsiteY8-426" fmla="*/ 8351 h 10508"/>
              <a:gd name="connsiteX9-427" fmla="*/ 10767 w 12895"/>
              <a:gd name="connsiteY9-428" fmla="*/ 7633 h 10508"/>
              <a:gd name="connsiteX0-429" fmla="*/ 10767 w 12895"/>
              <a:gd name="connsiteY0-430" fmla="*/ 7633 h 10508"/>
              <a:gd name="connsiteX1-431" fmla="*/ 12895 w 12895"/>
              <a:gd name="connsiteY1-432" fmla="*/ 0 h 10508"/>
              <a:gd name="connsiteX2-433" fmla="*/ 5381 w 12895"/>
              <a:gd name="connsiteY2-434" fmla="*/ 2799 h 10508"/>
              <a:gd name="connsiteX3-435" fmla="*/ 0 w 12895"/>
              <a:gd name="connsiteY3-436" fmla="*/ 8853 h 10508"/>
              <a:gd name="connsiteX4-437" fmla="*/ 5516 w 12895"/>
              <a:gd name="connsiteY4-438" fmla="*/ 7119 h 10508"/>
              <a:gd name="connsiteX5-439" fmla="*/ 5965 w 12895"/>
              <a:gd name="connsiteY5-440" fmla="*/ 8027 h 10508"/>
              <a:gd name="connsiteX6-441" fmla="*/ 7625 w 12895"/>
              <a:gd name="connsiteY6-442" fmla="*/ 10492 h 10508"/>
              <a:gd name="connsiteX7-443" fmla="*/ 9793 w 12895"/>
              <a:gd name="connsiteY7-444" fmla="*/ 9001 h 10508"/>
              <a:gd name="connsiteX8-445" fmla="*/ 10083 w 12895"/>
              <a:gd name="connsiteY8-446" fmla="*/ 8175 h 10508"/>
              <a:gd name="connsiteX9-447" fmla="*/ 10767 w 12895"/>
              <a:gd name="connsiteY9-448" fmla="*/ 7633 h 10508"/>
              <a:gd name="connsiteX0-449" fmla="*/ 10767 w 12895"/>
              <a:gd name="connsiteY0-450" fmla="*/ 7633 h 10508"/>
              <a:gd name="connsiteX1-451" fmla="*/ 12895 w 12895"/>
              <a:gd name="connsiteY1-452" fmla="*/ 0 h 10508"/>
              <a:gd name="connsiteX2-453" fmla="*/ 5381 w 12895"/>
              <a:gd name="connsiteY2-454" fmla="*/ 2799 h 10508"/>
              <a:gd name="connsiteX3-455" fmla="*/ 0 w 12895"/>
              <a:gd name="connsiteY3-456" fmla="*/ 8853 h 10508"/>
              <a:gd name="connsiteX4-457" fmla="*/ 5516 w 12895"/>
              <a:gd name="connsiteY4-458" fmla="*/ 7119 h 10508"/>
              <a:gd name="connsiteX5-459" fmla="*/ 5965 w 12895"/>
              <a:gd name="connsiteY5-460" fmla="*/ 8027 h 10508"/>
              <a:gd name="connsiteX6-461" fmla="*/ 7625 w 12895"/>
              <a:gd name="connsiteY6-462" fmla="*/ 10492 h 10508"/>
              <a:gd name="connsiteX7-463" fmla="*/ 9793 w 12895"/>
              <a:gd name="connsiteY7-464" fmla="*/ 9001 h 10508"/>
              <a:gd name="connsiteX8-465" fmla="*/ 10767 w 12895"/>
              <a:gd name="connsiteY8-466" fmla="*/ 7633 h 10508"/>
              <a:gd name="connsiteX0-467" fmla="*/ 10767 w 12895"/>
              <a:gd name="connsiteY0-468" fmla="*/ 7633 h 10503"/>
              <a:gd name="connsiteX1-469" fmla="*/ 12895 w 12895"/>
              <a:gd name="connsiteY1-470" fmla="*/ 0 h 10503"/>
              <a:gd name="connsiteX2-471" fmla="*/ 5381 w 12895"/>
              <a:gd name="connsiteY2-472" fmla="*/ 2799 h 10503"/>
              <a:gd name="connsiteX3-473" fmla="*/ 0 w 12895"/>
              <a:gd name="connsiteY3-474" fmla="*/ 8853 h 10503"/>
              <a:gd name="connsiteX4-475" fmla="*/ 5516 w 12895"/>
              <a:gd name="connsiteY4-476" fmla="*/ 7119 h 10503"/>
              <a:gd name="connsiteX5-477" fmla="*/ 5965 w 12895"/>
              <a:gd name="connsiteY5-478" fmla="*/ 8027 h 10503"/>
              <a:gd name="connsiteX6-479" fmla="*/ 7625 w 12895"/>
              <a:gd name="connsiteY6-480" fmla="*/ 10492 h 10503"/>
              <a:gd name="connsiteX7-481" fmla="*/ 9126 w 12895"/>
              <a:gd name="connsiteY7-482" fmla="*/ 8879 h 10503"/>
              <a:gd name="connsiteX8-483" fmla="*/ 10767 w 12895"/>
              <a:gd name="connsiteY8-484" fmla="*/ 7633 h 10503"/>
              <a:gd name="connsiteX0-485" fmla="*/ 10767 w 12895"/>
              <a:gd name="connsiteY0-486" fmla="*/ 7633 h 10493"/>
              <a:gd name="connsiteX1-487" fmla="*/ 12895 w 12895"/>
              <a:gd name="connsiteY1-488" fmla="*/ 0 h 10493"/>
              <a:gd name="connsiteX2-489" fmla="*/ 5381 w 12895"/>
              <a:gd name="connsiteY2-490" fmla="*/ 2799 h 10493"/>
              <a:gd name="connsiteX3-491" fmla="*/ 0 w 12895"/>
              <a:gd name="connsiteY3-492" fmla="*/ 8853 h 10493"/>
              <a:gd name="connsiteX4-493" fmla="*/ 5516 w 12895"/>
              <a:gd name="connsiteY4-494" fmla="*/ 7119 h 10493"/>
              <a:gd name="connsiteX5-495" fmla="*/ 5965 w 12895"/>
              <a:gd name="connsiteY5-496" fmla="*/ 8027 h 10493"/>
              <a:gd name="connsiteX6-497" fmla="*/ 7625 w 12895"/>
              <a:gd name="connsiteY6-498" fmla="*/ 10492 h 10493"/>
              <a:gd name="connsiteX7-499" fmla="*/ 10767 w 12895"/>
              <a:gd name="connsiteY7-500" fmla="*/ 7633 h 10493"/>
              <a:gd name="connsiteX0-501" fmla="*/ 10767 w 12895"/>
              <a:gd name="connsiteY0-502" fmla="*/ 7633 h 10493"/>
              <a:gd name="connsiteX1-503" fmla="*/ 12895 w 12895"/>
              <a:gd name="connsiteY1-504" fmla="*/ 0 h 10493"/>
              <a:gd name="connsiteX2-505" fmla="*/ 5381 w 12895"/>
              <a:gd name="connsiteY2-506" fmla="*/ 2799 h 10493"/>
              <a:gd name="connsiteX3-507" fmla="*/ 0 w 12895"/>
              <a:gd name="connsiteY3-508" fmla="*/ 8853 h 10493"/>
              <a:gd name="connsiteX4-509" fmla="*/ 5516 w 12895"/>
              <a:gd name="connsiteY4-510" fmla="*/ 7119 h 10493"/>
              <a:gd name="connsiteX5-511" fmla="*/ 5965 w 12895"/>
              <a:gd name="connsiteY5-512" fmla="*/ 8027 h 10493"/>
              <a:gd name="connsiteX6-513" fmla="*/ 7625 w 12895"/>
              <a:gd name="connsiteY6-514" fmla="*/ 10492 h 10493"/>
              <a:gd name="connsiteX7-515" fmla="*/ 10767 w 12895"/>
              <a:gd name="connsiteY7-516" fmla="*/ 7633 h 10493"/>
              <a:gd name="connsiteX0-517" fmla="*/ 10767 w 16372"/>
              <a:gd name="connsiteY0-518" fmla="*/ 6623 h 9483"/>
              <a:gd name="connsiteX1-519" fmla="*/ 16372 w 16372"/>
              <a:gd name="connsiteY1-520" fmla="*/ 0 h 9483"/>
              <a:gd name="connsiteX2-521" fmla="*/ 5381 w 16372"/>
              <a:gd name="connsiteY2-522" fmla="*/ 1789 h 9483"/>
              <a:gd name="connsiteX3-523" fmla="*/ 0 w 16372"/>
              <a:gd name="connsiteY3-524" fmla="*/ 7843 h 9483"/>
              <a:gd name="connsiteX4-525" fmla="*/ 5516 w 16372"/>
              <a:gd name="connsiteY4-526" fmla="*/ 6109 h 9483"/>
              <a:gd name="connsiteX5-527" fmla="*/ 5965 w 16372"/>
              <a:gd name="connsiteY5-528" fmla="*/ 7017 h 9483"/>
              <a:gd name="connsiteX6-529" fmla="*/ 7625 w 16372"/>
              <a:gd name="connsiteY6-530" fmla="*/ 9482 h 9483"/>
              <a:gd name="connsiteX7-531" fmla="*/ 10767 w 16372"/>
              <a:gd name="connsiteY7-532" fmla="*/ 6623 h 9483"/>
              <a:gd name="connsiteX0-533" fmla="*/ 6576 w 10000"/>
              <a:gd name="connsiteY0-534" fmla="*/ 6984 h 10000"/>
              <a:gd name="connsiteX1-535" fmla="*/ 10000 w 10000"/>
              <a:gd name="connsiteY1-536" fmla="*/ 0 h 10000"/>
              <a:gd name="connsiteX2-537" fmla="*/ 3818 w 10000"/>
              <a:gd name="connsiteY2-538" fmla="*/ 2321 h 10000"/>
              <a:gd name="connsiteX3-539" fmla="*/ 0 w 10000"/>
              <a:gd name="connsiteY3-540" fmla="*/ 8271 h 10000"/>
              <a:gd name="connsiteX4-541" fmla="*/ 3369 w 10000"/>
              <a:gd name="connsiteY4-542" fmla="*/ 6442 h 10000"/>
              <a:gd name="connsiteX5-543" fmla="*/ 3643 w 10000"/>
              <a:gd name="connsiteY5-544" fmla="*/ 7400 h 10000"/>
              <a:gd name="connsiteX6-545" fmla="*/ 4657 w 10000"/>
              <a:gd name="connsiteY6-546" fmla="*/ 9999 h 10000"/>
              <a:gd name="connsiteX7-547" fmla="*/ 6576 w 10000"/>
              <a:gd name="connsiteY7-548" fmla="*/ 6984 h 10000"/>
              <a:gd name="connsiteX0-549" fmla="*/ 6576 w 10000"/>
              <a:gd name="connsiteY0-550" fmla="*/ 7359 h 10375"/>
              <a:gd name="connsiteX1-551" fmla="*/ 10000 w 10000"/>
              <a:gd name="connsiteY1-552" fmla="*/ 375 h 10375"/>
              <a:gd name="connsiteX2-553" fmla="*/ 6297 w 10000"/>
              <a:gd name="connsiteY2-554" fmla="*/ 1002 h 10375"/>
              <a:gd name="connsiteX3-555" fmla="*/ 3818 w 10000"/>
              <a:gd name="connsiteY3-556" fmla="*/ 2696 h 10375"/>
              <a:gd name="connsiteX4-557" fmla="*/ 0 w 10000"/>
              <a:gd name="connsiteY4-558" fmla="*/ 8646 h 10375"/>
              <a:gd name="connsiteX5-559" fmla="*/ 3369 w 10000"/>
              <a:gd name="connsiteY5-560" fmla="*/ 6817 h 10375"/>
              <a:gd name="connsiteX6-561" fmla="*/ 3643 w 10000"/>
              <a:gd name="connsiteY6-562" fmla="*/ 7775 h 10375"/>
              <a:gd name="connsiteX7-563" fmla="*/ 4657 w 10000"/>
              <a:gd name="connsiteY7-564" fmla="*/ 10374 h 10375"/>
              <a:gd name="connsiteX8-565" fmla="*/ 6576 w 10000"/>
              <a:gd name="connsiteY8-566" fmla="*/ 7359 h 10375"/>
              <a:gd name="connsiteX0-567" fmla="*/ 6576 w 10000"/>
              <a:gd name="connsiteY0-568" fmla="*/ 7359 h 10375"/>
              <a:gd name="connsiteX1-569" fmla="*/ 10000 w 10000"/>
              <a:gd name="connsiteY1-570" fmla="*/ 375 h 10375"/>
              <a:gd name="connsiteX2-571" fmla="*/ 6297 w 10000"/>
              <a:gd name="connsiteY2-572" fmla="*/ 1002 h 10375"/>
              <a:gd name="connsiteX3-573" fmla="*/ 3818 w 10000"/>
              <a:gd name="connsiteY3-574" fmla="*/ 2696 h 10375"/>
              <a:gd name="connsiteX4-575" fmla="*/ 0 w 10000"/>
              <a:gd name="connsiteY4-576" fmla="*/ 8646 h 10375"/>
              <a:gd name="connsiteX5-577" fmla="*/ 3369 w 10000"/>
              <a:gd name="connsiteY5-578" fmla="*/ 6817 h 10375"/>
              <a:gd name="connsiteX6-579" fmla="*/ 3436 w 10000"/>
              <a:gd name="connsiteY6-580" fmla="*/ 6938 h 10375"/>
              <a:gd name="connsiteX7-581" fmla="*/ 3643 w 10000"/>
              <a:gd name="connsiteY7-582" fmla="*/ 7775 h 10375"/>
              <a:gd name="connsiteX8-583" fmla="*/ 4657 w 10000"/>
              <a:gd name="connsiteY8-584" fmla="*/ 10374 h 10375"/>
              <a:gd name="connsiteX9-585" fmla="*/ 6576 w 10000"/>
              <a:gd name="connsiteY9-586" fmla="*/ 7359 h 10375"/>
              <a:gd name="connsiteX0-587" fmla="*/ 6953 w 10000"/>
              <a:gd name="connsiteY0-588" fmla="*/ 7824 h 10374"/>
              <a:gd name="connsiteX1-589" fmla="*/ 10000 w 10000"/>
              <a:gd name="connsiteY1-590" fmla="*/ 375 h 10374"/>
              <a:gd name="connsiteX2-591" fmla="*/ 6297 w 10000"/>
              <a:gd name="connsiteY2-592" fmla="*/ 1002 h 10374"/>
              <a:gd name="connsiteX3-593" fmla="*/ 3818 w 10000"/>
              <a:gd name="connsiteY3-594" fmla="*/ 2696 h 10374"/>
              <a:gd name="connsiteX4-595" fmla="*/ 0 w 10000"/>
              <a:gd name="connsiteY4-596" fmla="*/ 8646 h 10374"/>
              <a:gd name="connsiteX5-597" fmla="*/ 3369 w 10000"/>
              <a:gd name="connsiteY5-598" fmla="*/ 6817 h 10374"/>
              <a:gd name="connsiteX6-599" fmla="*/ 3436 w 10000"/>
              <a:gd name="connsiteY6-600" fmla="*/ 6938 h 10374"/>
              <a:gd name="connsiteX7-601" fmla="*/ 3643 w 10000"/>
              <a:gd name="connsiteY7-602" fmla="*/ 7775 h 10374"/>
              <a:gd name="connsiteX8-603" fmla="*/ 4657 w 10000"/>
              <a:gd name="connsiteY8-604" fmla="*/ 10374 h 10374"/>
              <a:gd name="connsiteX9-605" fmla="*/ 6953 w 10000"/>
              <a:gd name="connsiteY9-606" fmla="*/ 7824 h 10374"/>
              <a:gd name="connsiteX0-607" fmla="*/ 6953 w 10000"/>
              <a:gd name="connsiteY0-608" fmla="*/ 7824 h 10374"/>
              <a:gd name="connsiteX1-609" fmla="*/ 10000 w 10000"/>
              <a:gd name="connsiteY1-610" fmla="*/ 375 h 10374"/>
              <a:gd name="connsiteX2-611" fmla="*/ 6297 w 10000"/>
              <a:gd name="connsiteY2-612" fmla="*/ 1002 h 10374"/>
              <a:gd name="connsiteX3-613" fmla="*/ 3818 w 10000"/>
              <a:gd name="connsiteY3-614" fmla="*/ 2696 h 10374"/>
              <a:gd name="connsiteX4-615" fmla="*/ 0 w 10000"/>
              <a:gd name="connsiteY4-616" fmla="*/ 8646 h 10374"/>
              <a:gd name="connsiteX5-617" fmla="*/ 3369 w 10000"/>
              <a:gd name="connsiteY5-618" fmla="*/ 6817 h 10374"/>
              <a:gd name="connsiteX6-619" fmla="*/ 3436 w 10000"/>
              <a:gd name="connsiteY6-620" fmla="*/ 6938 h 10374"/>
              <a:gd name="connsiteX7-621" fmla="*/ 3797 w 10000"/>
              <a:gd name="connsiteY7-622" fmla="*/ 7722 h 10374"/>
              <a:gd name="connsiteX8-623" fmla="*/ 4657 w 10000"/>
              <a:gd name="connsiteY8-624" fmla="*/ 10374 h 10374"/>
              <a:gd name="connsiteX9-625" fmla="*/ 6953 w 10000"/>
              <a:gd name="connsiteY9-626" fmla="*/ 7824 h 10374"/>
              <a:gd name="connsiteX0-627" fmla="*/ 6953 w 10000"/>
              <a:gd name="connsiteY0-628" fmla="*/ 7824 h 10374"/>
              <a:gd name="connsiteX1-629" fmla="*/ 10000 w 10000"/>
              <a:gd name="connsiteY1-630" fmla="*/ 375 h 10374"/>
              <a:gd name="connsiteX2-631" fmla="*/ 6297 w 10000"/>
              <a:gd name="connsiteY2-632" fmla="*/ 1002 h 10374"/>
              <a:gd name="connsiteX3-633" fmla="*/ 3818 w 10000"/>
              <a:gd name="connsiteY3-634" fmla="*/ 2696 h 10374"/>
              <a:gd name="connsiteX4-635" fmla="*/ 0 w 10000"/>
              <a:gd name="connsiteY4-636" fmla="*/ 8646 h 10374"/>
              <a:gd name="connsiteX5-637" fmla="*/ 3369 w 10000"/>
              <a:gd name="connsiteY5-638" fmla="*/ 6817 h 10374"/>
              <a:gd name="connsiteX6-639" fmla="*/ 3586 w 10000"/>
              <a:gd name="connsiteY6-640" fmla="*/ 6790 h 10374"/>
              <a:gd name="connsiteX7-641" fmla="*/ 3797 w 10000"/>
              <a:gd name="connsiteY7-642" fmla="*/ 7722 h 10374"/>
              <a:gd name="connsiteX8-643" fmla="*/ 4657 w 10000"/>
              <a:gd name="connsiteY8-644" fmla="*/ 10374 h 10374"/>
              <a:gd name="connsiteX9-645" fmla="*/ 6953 w 10000"/>
              <a:gd name="connsiteY9-646" fmla="*/ 7824 h 10374"/>
              <a:gd name="connsiteX0-647" fmla="*/ 6953 w 10000"/>
              <a:gd name="connsiteY0-648" fmla="*/ 7824 h 10374"/>
              <a:gd name="connsiteX1-649" fmla="*/ 10000 w 10000"/>
              <a:gd name="connsiteY1-650" fmla="*/ 375 h 10374"/>
              <a:gd name="connsiteX2-651" fmla="*/ 6297 w 10000"/>
              <a:gd name="connsiteY2-652" fmla="*/ 1002 h 10374"/>
              <a:gd name="connsiteX3-653" fmla="*/ 3818 w 10000"/>
              <a:gd name="connsiteY3-654" fmla="*/ 2696 h 10374"/>
              <a:gd name="connsiteX4-655" fmla="*/ 0 w 10000"/>
              <a:gd name="connsiteY4-656" fmla="*/ 8646 h 10374"/>
              <a:gd name="connsiteX5-657" fmla="*/ 3369 w 10000"/>
              <a:gd name="connsiteY5-658" fmla="*/ 6817 h 10374"/>
              <a:gd name="connsiteX6-659" fmla="*/ 3586 w 10000"/>
              <a:gd name="connsiteY6-660" fmla="*/ 6790 h 10374"/>
              <a:gd name="connsiteX7-661" fmla="*/ 3915 w 10000"/>
              <a:gd name="connsiteY7-662" fmla="*/ 7823 h 10374"/>
              <a:gd name="connsiteX8-663" fmla="*/ 4657 w 10000"/>
              <a:gd name="connsiteY8-664" fmla="*/ 10374 h 10374"/>
              <a:gd name="connsiteX9-665" fmla="*/ 6953 w 10000"/>
              <a:gd name="connsiteY9-666" fmla="*/ 7824 h 10374"/>
              <a:gd name="connsiteX0-667" fmla="*/ 6953 w 10000"/>
              <a:gd name="connsiteY0-668" fmla="*/ 7824 h 10374"/>
              <a:gd name="connsiteX1-669" fmla="*/ 10000 w 10000"/>
              <a:gd name="connsiteY1-670" fmla="*/ 375 h 10374"/>
              <a:gd name="connsiteX2-671" fmla="*/ 6297 w 10000"/>
              <a:gd name="connsiteY2-672" fmla="*/ 1002 h 10374"/>
              <a:gd name="connsiteX3-673" fmla="*/ 3818 w 10000"/>
              <a:gd name="connsiteY3-674" fmla="*/ 2696 h 10374"/>
              <a:gd name="connsiteX4-675" fmla="*/ 0 w 10000"/>
              <a:gd name="connsiteY4-676" fmla="*/ 8646 h 10374"/>
              <a:gd name="connsiteX5-677" fmla="*/ 3369 w 10000"/>
              <a:gd name="connsiteY5-678" fmla="*/ 6817 h 10374"/>
              <a:gd name="connsiteX6-679" fmla="*/ 3586 w 10000"/>
              <a:gd name="connsiteY6-680" fmla="*/ 6790 h 10374"/>
              <a:gd name="connsiteX7-681" fmla="*/ 3915 w 10000"/>
              <a:gd name="connsiteY7-682" fmla="*/ 7823 h 10374"/>
              <a:gd name="connsiteX8-683" fmla="*/ 4657 w 10000"/>
              <a:gd name="connsiteY8-684" fmla="*/ 10374 h 10374"/>
              <a:gd name="connsiteX9-685" fmla="*/ 6953 w 10000"/>
              <a:gd name="connsiteY9-686" fmla="*/ 7824 h 10374"/>
              <a:gd name="connsiteX0-687" fmla="*/ 6953 w 10000"/>
              <a:gd name="connsiteY0-688" fmla="*/ 7824 h 10374"/>
              <a:gd name="connsiteX1-689" fmla="*/ 10000 w 10000"/>
              <a:gd name="connsiteY1-690" fmla="*/ 375 h 10374"/>
              <a:gd name="connsiteX2-691" fmla="*/ 6297 w 10000"/>
              <a:gd name="connsiteY2-692" fmla="*/ 1002 h 10374"/>
              <a:gd name="connsiteX3-693" fmla="*/ 3683 w 10000"/>
              <a:gd name="connsiteY3-694" fmla="*/ 2473 h 10374"/>
              <a:gd name="connsiteX4-695" fmla="*/ 0 w 10000"/>
              <a:gd name="connsiteY4-696" fmla="*/ 8646 h 10374"/>
              <a:gd name="connsiteX5-697" fmla="*/ 3369 w 10000"/>
              <a:gd name="connsiteY5-698" fmla="*/ 6817 h 10374"/>
              <a:gd name="connsiteX6-699" fmla="*/ 3586 w 10000"/>
              <a:gd name="connsiteY6-700" fmla="*/ 6790 h 10374"/>
              <a:gd name="connsiteX7-701" fmla="*/ 3915 w 10000"/>
              <a:gd name="connsiteY7-702" fmla="*/ 7823 h 10374"/>
              <a:gd name="connsiteX8-703" fmla="*/ 4657 w 10000"/>
              <a:gd name="connsiteY8-704" fmla="*/ 10374 h 10374"/>
              <a:gd name="connsiteX9-705" fmla="*/ 6953 w 10000"/>
              <a:gd name="connsiteY9-706" fmla="*/ 7824 h 10374"/>
              <a:gd name="connsiteX0-707" fmla="*/ 6953 w 10000"/>
              <a:gd name="connsiteY0-708" fmla="*/ 7824 h 10374"/>
              <a:gd name="connsiteX1-709" fmla="*/ 10000 w 10000"/>
              <a:gd name="connsiteY1-710" fmla="*/ 375 h 10374"/>
              <a:gd name="connsiteX2-711" fmla="*/ 6297 w 10000"/>
              <a:gd name="connsiteY2-712" fmla="*/ 1002 h 10374"/>
              <a:gd name="connsiteX3-713" fmla="*/ 3683 w 10000"/>
              <a:gd name="connsiteY3-714" fmla="*/ 2473 h 10374"/>
              <a:gd name="connsiteX4-715" fmla="*/ 0 w 10000"/>
              <a:gd name="connsiteY4-716" fmla="*/ 8646 h 10374"/>
              <a:gd name="connsiteX5-717" fmla="*/ 3369 w 10000"/>
              <a:gd name="connsiteY5-718" fmla="*/ 6817 h 10374"/>
              <a:gd name="connsiteX6-719" fmla="*/ 3586 w 10000"/>
              <a:gd name="connsiteY6-720" fmla="*/ 6790 h 10374"/>
              <a:gd name="connsiteX7-721" fmla="*/ 3915 w 10000"/>
              <a:gd name="connsiteY7-722" fmla="*/ 7823 h 10374"/>
              <a:gd name="connsiteX8-723" fmla="*/ 4657 w 10000"/>
              <a:gd name="connsiteY8-724" fmla="*/ 10374 h 10374"/>
              <a:gd name="connsiteX9-725" fmla="*/ 6953 w 10000"/>
              <a:gd name="connsiteY9-726" fmla="*/ 7824 h 10374"/>
              <a:gd name="connsiteX0-727" fmla="*/ 6953 w 10000"/>
              <a:gd name="connsiteY0-728" fmla="*/ 7901 h 10451"/>
              <a:gd name="connsiteX1-729" fmla="*/ 10000 w 10000"/>
              <a:gd name="connsiteY1-730" fmla="*/ 452 h 10451"/>
              <a:gd name="connsiteX2-731" fmla="*/ 6309 w 10000"/>
              <a:gd name="connsiteY2-732" fmla="*/ 730 h 10451"/>
              <a:gd name="connsiteX3-733" fmla="*/ 3683 w 10000"/>
              <a:gd name="connsiteY3-734" fmla="*/ 2550 h 10451"/>
              <a:gd name="connsiteX4-735" fmla="*/ 0 w 10000"/>
              <a:gd name="connsiteY4-736" fmla="*/ 8723 h 10451"/>
              <a:gd name="connsiteX5-737" fmla="*/ 3369 w 10000"/>
              <a:gd name="connsiteY5-738" fmla="*/ 6894 h 10451"/>
              <a:gd name="connsiteX6-739" fmla="*/ 3586 w 10000"/>
              <a:gd name="connsiteY6-740" fmla="*/ 6867 h 10451"/>
              <a:gd name="connsiteX7-741" fmla="*/ 3915 w 10000"/>
              <a:gd name="connsiteY7-742" fmla="*/ 7900 h 10451"/>
              <a:gd name="connsiteX8-743" fmla="*/ 4657 w 10000"/>
              <a:gd name="connsiteY8-744" fmla="*/ 10451 h 10451"/>
              <a:gd name="connsiteX9-745" fmla="*/ 6953 w 10000"/>
              <a:gd name="connsiteY9-746" fmla="*/ 7901 h 10451"/>
              <a:gd name="connsiteX0-747" fmla="*/ 6953 w 9448"/>
              <a:gd name="connsiteY0-748" fmla="*/ 8218 h 10768"/>
              <a:gd name="connsiteX1-749" fmla="*/ 9448 w 9448"/>
              <a:gd name="connsiteY1-750" fmla="*/ 365 h 10768"/>
              <a:gd name="connsiteX2-751" fmla="*/ 6309 w 9448"/>
              <a:gd name="connsiteY2-752" fmla="*/ 1047 h 10768"/>
              <a:gd name="connsiteX3-753" fmla="*/ 3683 w 9448"/>
              <a:gd name="connsiteY3-754" fmla="*/ 2867 h 10768"/>
              <a:gd name="connsiteX4-755" fmla="*/ 0 w 9448"/>
              <a:gd name="connsiteY4-756" fmla="*/ 9040 h 10768"/>
              <a:gd name="connsiteX5-757" fmla="*/ 3369 w 9448"/>
              <a:gd name="connsiteY5-758" fmla="*/ 7211 h 10768"/>
              <a:gd name="connsiteX6-759" fmla="*/ 3586 w 9448"/>
              <a:gd name="connsiteY6-760" fmla="*/ 7184 h 10768"/>
              <a:gd name="connsiteX7-761" fmla="*/ 3915 w 9448"/>
              <a:gd name="connsiteY7-762" fmla="*/ 8217 h 10768"/>
              <a:gd name="connsiteX8-763" fmla="*/ 4657 w 9448"/>
              <a:gd name="connsiteY8-764" fmla="*/ 10768 h 10768"/>
              <a:gd name="connsiteX9-765" fmla="*/ 6953 w 9448"/>
              <a:gd name="connsiteY9-766" fmla="*/ 8218 h 10768"/>
              <a:gd name="connsiteX0-767" fmla="*/ 7359 w 10000"/>
              <a:gd name="connsiteY0-768" fmla="*/ 7324 h 9692"/>
              <a:gd name="connsiteX1-769" fmla="*/ 10000 w 10000"/>
              <a:gd name="connsiteY1-770" fmla="*/ 31 h 9692"/>
              <a:gd name="connsiteX2-771" fmla="*/ 6678 w 10000"/>
              <a:gd name="connsiteY2-772" fmla="*/ 664 h 9692"/>
              <a:gd name="connsiteX3-773" fmla="*/ 3898 w 10000"/>
              <a:gd name="connsiteY3-774" fmla="*/ 2355 h 9692"/>
              <a:gd name="connsiteX4-775" fmla="*/ 0 w 10000"/>
              <a:gd name="connsiteY4-776" fmla="*/ 8087 h 9692"/>
              <a:gd name="connsiteX5-777" fmla="*/ 3566 w 10000"/>
              <a:gd name="connsiteY5-778" fmla="*/ 6389 h 9692"/>
              <a:gd name="connsiteX6-779" fmla="*/ 3796 w 10000"/>
              <a:gd name="connsiteY6-780" fmla="*/ 6364 h 9692"/>
              <a:gd name="connsiteX7-781" fmla="*/ 4144 w 10000"/>
              <a:gd name="connsiteY7-782" fmla="*/ 7323 h 9692"/>
              <a:gd name="connsiteX8-783" fmla="*/ 4929 w 10000"/>
              <a:gd name="connsiteY8-784" fmla="*/ 9692 h 9692"/>
              <a:gd name="connsiteX9-785" fmla="*/ 7359 w 10000"/>
              <a:gd name="connsiteY9-786" fmla="*/ 7324 h 9692"/>
              <a:gd name="connsiteX0-787" fmla="*/ 7359 w 8794"/>
              <a:gd name="connsiteY0-788" fmla="*/ 7219 h 9662"/>
              <a:gd name="connsiteX1-789" fmla="*/ 8794 w 8794"/>
              <a:gd name="connsiteY1-790" fmla="*/ 81 h 9662"/>
              <a:gd name="connsiteX2-791" fmla="*/ 6678 w 8794"/>
              <a:gd name="connsiteY2-792" fmla="*/ 347 h 9662"/>
              <a:gd name="connsiteX3-793" fmla="*/ 3898 w 8794"/>
              <a:gd name="connsiteY3-794" fmla="*/ 2092 h 9662"/>
              <a:gd name="connsiteX4-795" fmla="*/ 0 w 8794"/>
              <a:gd name="connsiteY4-796" fmla="*/ 8006 h 9662"/>
              <a:gd name="connsiteX5-797" fmla="*/ 3566 w 8794"/>
              <a:gd name="connsiteY5-798" fmla="*/ 6254 h 9662"/>
              <a:gd name="connsiteX6-799" fmla="*/ 3796 w 8794"/>
              <a:gd name="connsiteY6-800" fmla="*/ 6228 h 9662"/>
              <a:gd name="connsiteX7-801" fmla="*/ 4144 w 8794"/>
              <a:gd name="connsiteY7-802" fmla="*/ 7218 h 9662"/>
              <a:gd name="connsiteX8-803" fmla="*/ 4929 w 8794"/>
              <a:gd name="connsiteY8-804" fmla="*/ 9662 h 9662"/>
              <a:gd name="connsiteX9-805" fmla="*/ 7359 w 8794"/>
              <a:gd name="connsiteY9-806" fmla="*/ 7219 h 96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07" y="connsiteY9-308"/>
              </a:cxn>
            </a:cxnLst>
            <a:rect l="l" t="t" r="r" b="b"/>
            <a:pathLst>
              <a:path w="8794" h="9662">
                <a:moveTo>
                  <a:pt x="7359" y="7219"/>
                </a:moveTo>
                <a:cubicBezTo>
                  <a:pt x="7762" y="4820"/>
                  <a:pt x="7762" y="1621"/>
                  <a:pt x="8794" y="81"/>
                </a:cubicBezTo>
                <a:cubicBezTo>
                  <a:pt x="8033" y="-71"/>
                  <a:pt x="7768" y="-23"/>
                  <a:pt x="6678" y="347"/>
                </a:cubicBezTo>
                <a:cubicBezTo>
                  <a:pt x="5587" y="719"/>
                  <a:pt x="5011" y="816"/>
                  <a:pt x="3898" y="2092"/>
                </a:cubicBezTo>
                <a:cubicBezTo>
                  <a:pt x="2786" y="3368"/>
                  <a:pt x="296" y="5444"/>
                  <a:pt x="0" y="8006"/>
                </a:cubicBezTo>
                <a:cubicBezTo>
                  <a:pt x="1455" y="7247"/>
                  <a:pt x="2933" y="6550"/>
                  <a:pt x="3566" y="6254"/>
                </a:cubicBezTo>
                <a:cubicBezTo>
                  <a:pt x="4199" y="5958"/>
                  <a:pt x="3747" y="6075"/>
                  <a:pt x="3796" y="6228"/>
                </a:cubicBezTo>
                <a:cubicBezTo>
                  <a:pt x="3844" y="6381"/>
                  <a:pt x="3968" y="6657"/>
                  <a:pt x="4144" y="7218"/>
                </a:cubicBezTo>
                <a:cubicBezTo>
                  <a:pt x="4387" y="7988"/>
                  <a:pt x="4394" y="9662"/>
                  <a:pt x="4929" y="9662"/>
                </a:cubicBezTo>
                <a:cubicBezTo>
                  <a:pt x="5465" y="9662"/>
                  <a:pt x="6226" y="7497"/>
                  <a:pt x="7359" y="7219"/>
                </a:cubicBezTo>
                <a:close/>
              </a:path>
            </a:pathLst>
          </a:custGeom>
          <a:solidFill>
            <a:sysClr val="window" lastClr="FFFFFF">
              <a:alpha val="10000"/>
            </a:sys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32" name="Freeform 21"/>
          <p:cNvSpPr/>
          <p:nvPr>
            <p:custDataLst>
              <p:tags r:id="rId33"/>
            </p:custDataLst>
          </p:nvPr>
        </p:nvSpPr>
        <p:spPr bwMode="auto">
          <a:xfrm rot="2008815">
            <a:off x="5083175" y="1687513"/>
            <a:ext cx="1758950" cy="1476375"/>
          </a:xfrm>
          <a:custGeom>
            <a:avLst/>
            <a:gdLst>
              <a:gd name="T0" fmla="*/ 600 w 915"/>
              <a:gd name="T1" fmla="*/ 552 h 931"/>
              <a:gd name="T2" fmla="*/ 915 w 915"/>
              <a:gd name="T3" fmla="*/ 0 h 931"/>
              <a:gd name="T4" fmla="*/ 338 w 915"/>
              <a:gd name="T5" fmla="*/ 282 h 931"/>
              <a:gd name="T6" fmla="*/ 0 w 915"/>
              <a:gd name="T7" fmla="*/ 901 h 931"/>
              <a:gd name="T8" fmla="*/ 195 w 915"/>
              <a:gd name="T9" fmla="*/ 745 h 931"/>
              <a:gd name="T10" fmla="*/ 427 w 915"/>
              <a:gd name="T11" fmla="*/ 931 h 931"/>
              <a:gd name="T12" fmla="*/ 494 w 915"/>
              <a:gd name="T13" fmla="*/ 762 h 931"/>
              <a:gd name="T14" fmla="*/ 581 w 915"/>
              <a:gd name="T15" fmla="*/ 640 h 931"/>
              <a:gd name="T16" fmla="*/ 600 w 915"/>
              <a:gd name="T17" fmla="*/ 552 h 931"/>
              <a:gd name="connsiteX0" fmla="*/ 7662 w 11105"/>
              <a:gd name="connsiteY0" fmla="*/ 5929 h 10000"/>
              <a:gd name="connsiteX1" fmla="*/ 11105 w 11105"/>
              <a:gd name="connsiteY1" fmla="*/ 0 h 10000"/>
              <a:gd name="connsiteX2" fmla="*/ 4799 w 11105"/>
              <a:gd name="connsiteY2" fmla="*/ 3029 h 10000"/>
              <a:gd name="connsiteX3" fmla="*/ 0 w 11105"/>
              <a:gd name="connsiteY3" fmla="*/ 9069 h 10000"/>
              <a:gd name="connsiteX4" fmla="*/ 3236 w 11105"/>
              <a:gd name="connsiteY4" fmla="*/ 8002 h 10000"/>
              <a:gd name="connsiteX5" fmla="*/ 5772 w 11105"/>
              <a:gd name="connsiteY5" fmla="*/ 10000 h 10000"/>
              <a:gd name="connsiteX6" fmla="*/ 6504 w 11105"/>
              <a:gd name="connsiteY6" fmla="*/ 8185 h 10000"/>
              <a:gd name="connsiteX7" fmla="*/ 7455 w 11105"/>
              <a:gd name="connsiteY7" fmla="*/ 6874 h 10000"/>
              <a:gd name="connsiteX8" fmla="*/ 7662 w 11105"/>
              <a:gd name="connsiteY8" fmla="*/ 5929 h 10000"/>
              <a:gd name="connsiteX0-1" fmla="*/ 7662 w 11105"/>
              <a:gd name="connsiteY0-2" fmla="*/ 5929 h 10000"/>
              <a:gd name="connsiteX1-3" fmla="*/ 11105 w 11105"/>
              <a:gd name="connsiteY1-4" fmla="*/ 0 h 10000"/>
              <a:gd name="connsiteX2-5" fmla="*/ 4480 w 11105"/>
              <a:gd name="connsiteY2-6" fmla="*/ 2522 h 10000"/>
              <a:gd name="connsiteX3-7" fmla="*/ 0 w 11105"/>
              <a:gd name="connsiteY3-8" fmla="*/ 9069 h 10000"/>
              <a:gd name="connsiteX4-9" fmla="*/ 3236 w 11105"/>
              <a:gd name="connsiteY4-10" fmla="*/ 8002 h 10000"/>
              <a:gd name="connsiteX5-11" fmla="*/ 5772 w 11105"/>
              <a:gd name="connsiteY5-12" fmla="*/ 10000 h 10000"/>
              <a:gd name="connsiteX6-13" fmla="*/ 6504 w 11105"/>
              <a:gd name="connsiteY6-14" fmla="*/ 8185 h 10000"/>
              <a:gd name="connsiteX7-15" fmla="*/ 7455 w 11105"/>
              <a:gd name="connsiteY7-16" fmla="*/ 6874 h 10000"/>
              <a:gd name="connsiteX8-17" fmla="*/ 7662 w 11105"/>
              <a:gd name="connsiteY8-18" fmla="*/ 5929 h 10000"/>
              <a:gd name="connsiteX0-19" fmla="*/ 7662 w 11105"/>
              <a:gd name="connsiteY0-20" fmla="*/ 5929 h 10005"/>
              <a:gd name="connsiteX1-21" fmla="*/ 11105 w 11105"/>
              <a:gd name="connsiteY1-22" fmla="*/ 0 h 10005"/>
              <a:gd name="connsiteX2-23" fmla="*/ 4480 w 11105"/>
              <a:gd name="connsiteY2-24" fmla="*/ 2522 h 10005"/>
              <a:gd name="connsiteX3-25" fmla="*/ 0 w 11105"/>
              <a:gd name="connsiteY3-26" fmla="*/ 9069 h 10005"/>
              <a:gd name="connsiteX4-27" fmla="*/ 3778 w 11105"/>
              <a:gd name="connsiteY4-28" fmla="*/ 7541 h 10005"/>
              <a:gd name="connsiteX5-29" fmla="*/ 5772 w 11105"/>
              <a:gd name="connsiteY5-30" fmla="*/ 10000 h 10005"/>
              <a:gd name="connsiteX6-31" fmla="*/ 6504 w 11105"/>
              <a:gd name="connsiteY6-32" fmla="*/ 8185 h 10005"/>
              <a:gd name="connsiteX7-33" fmla="*/ 7455 w 11105"/>
              <a:gd name="connsiteY7-34" fmla="*/ 6874 h 10005"/>
              <a:gd name="connsiteX8-35" fmla="*/ 7662 w 11105"/>
              <a:gd name="connsiteY8-36" fmla="*/ 5929 h 10005"/>
              <a:gd name="connsiteX0-37" fmla="*/ 7662 w 11105"/>
              <a:gd name="connsiteY0-38" fmla="*/ 5929 h 10199"/>
              <a:gd name="connsiteX1-39" fmla="*/ 11105 w 11105"/>
              <a:gd name="connsiteY1-40" fmla="*/ 0 h 10199"/>
              <a:gd name="connsiteX2-41" fmla="*/ 4480 w 11105"/>
              <a:gd name="connsiteY2-42" fmla="*/ 2522 h 10199"/>
              <a:gd name="connsiteX3-43" fmla="*/ 0 w 11105"/>
              <a:gd name="connsiteY3-44" fmla="*/ 9069 h 10199"/>
              <a:gd name="connsiteX4-45" fmla="*/ 3778 w 11105"/>
              <a:gd name="connsiteY4-46" fmla="*/ 7541 h 10199"/>
              <a:gd name="connsiteX5-47" fmla="*/ 5508 w 11105"/>
              <a:gd name="connsiteY5-48" fmla="*/ 10194 h 10199"/>
              <a:gd name="connsiteX6-49" fmla="*/ 6504 w 11105"/>
              <a:gd name="connsiteY6-50" fmla="*/ 8185 h 10199"/>
              <a:gd name="connsiteX7-51" fmla="*/ 7455 w 11105"/>
              <a:gd name="connsiteY7-52" fmla="*/ 6874 h 10199"/>
              <a:gd name="connsiteX8-53" fmla="*/ 7662 w 11105"/>
              <a:gd name="connsiteY8-54" fmla="*/ 5929 h 10199"/>
              <a:gd name="connsiteX0-55" fmla="*/ 8474 w 11105"/>
              <a:gd name="connsiteY0-56" fmla="*/ 7371 h 10199"/>
              <a:gd name="connsiteX1-57" fmla="*/ 11105 w 11105"/>
              <a:gd name="connsiteY1-58" fmla="*/ 0 h 10199"/>
              <a:gd name="connsiteX2-59" fmla="*/ 4480 w 11105"/>
              <a:gd name="connsiteY2-60" fmla="*/ 2522 h 10199"/>
              <a:gd name="connsiteX3-61" fmla="*/ 0 w 11105"/>
              <a:gd name="connsiteY3-62" fmla="*/ 9069 h 10199"/>
              <a:gd name="connsiteX4-63" fmla="*/ 3778 w 11105"/>
              <a:gd name="connsiteY4-64" fmla="*/ 7541 h 10199"/>
              <a:gd name="connsiteX5-65" fmla="*/ 5508 w 11105"/>
              <a:gd name="connsiteY5-66" fmla="*/ 10194 h 10199"/>
              <a:gd name="connsiteX6-67" fmla="*/ 6504 w 11105"/>
              <a:gd name="connsiteY6-68" fmla="*/ 8185 h 10199"/>
              <a:gd name="connsiteX7-69" fmla="*/ 7455 w 11105"/>
              <a:gd name="connsiteY7-70" fmla="*/ 6874 h 10199"/>
              <a:gd name="connsiteX8-71" fmla="*/ 8474 w 11105"/>
              <a:gd name="connsiteY8-72" fmla="*/ 7371 h 10199"/>
              <a:gd name="connsiteX0-73" fmla="*/ 8474 w 11105"/>
              <a:gd name="connsiteY0-74" fmla="*/ 7371 h 10199"/>
              <a:gd name="connsiteX1-75" fmla="*/ 11105 w 11105"/>
              <a:gd name="connsiteY1-76" fmla="*/ 0 h 10199"/>
              <a:gd name="connsiteX2-77" fmla="*/ 4480 w 11105"/>
              <a:gd name="connsiteY2-78" fmla="*/ 2522 h 10199"/>
              <a:gd name="connsiteX3-79" fmla="*/ 0 w 11105"/>
              <a:gd name="connsiteY3-80" fmla="*/ 9069 h 10199"/>
              <a:gd name="connsiteX4-81" fmla="*/ 3778 w 11105"/>
              <a:gd name="connsiteY4-82" fmla="*/ 7541 h 10199"/>
              <a:gd name="connsiteX5-83" fmla="*/ 5508 w 11105"/>
              <a:gd name="connsiteY5-84" fmla="*/ 10194 h 10199"/>
              <a:gd name="connsiteX6-85" fmla="*/ 6504 w 11105"/>
              <a:gd name="connsiteY6-86" fmla="*/ 8185 h 10199"/>
              <a:gd name="connsiteX7-87" fmla="*/ 7708 w 11105"/>
              <a:gd name="connsiteY7-88" fmla="*/ 7553 h 10199"/>
              <a:gd name="connsiteX8-89" fmla="*/ 8474 w 11105"/>
              <a:gd name="connsiteY8-90" fmla="*/ 7371 h 10199"/>
              <a:gd name="connsiteX0-91" fmla="*/ 8474 w 11105"/>
              <a:gd name="connsiteY0-92" fmla="*/ 7371 h 10217"/>
              <a:gd name="connsiteX1-93" fmla="*/ 11105 w 11105"/>
              <a:gd name="connsiteY1-94" fmla="*/ 0 h 10217"/>
              <a:gd name="connsiteX2-95" fmla="*/ 4480 w 11105"/>
              <a:gd name="connsiteY2-96" fmla="*/ 2522 h 10217"/>
              <a:gd name="connsiteX3-97" fmla="*/ 0 w 11105"/>
              <a:gd name="connsiteY3-98" fmla="*/ 9069 h 10217"/>
              <a:gd name="connsiteX4-99" fmla="*/ 3778 w 11105"/>
              <a:gd name="connsiteY4-100" fmla="*/ 7541 h 10217"/>
              <a:gd name="connsiteX5-101" fmla="*/ 5508 w 11105"/>
              <a:gd name="connsiteY5-102" fmla="*/ 10194 h 10217"/>
              <a:gd name="connsiteX6-103" fmla="*/ 6786 w 11105"/>
              <a:gd name="connsiteY6-104" fmla="*/ 8720 h 10217"/>
              <a:gd name="connsiteX7-105" fmla="*/ 7708 w 11105"/>
              <a:gd name="connsiteY7-106" fmla="*/ 7553 h 10217"/>
              <a:gd name="connsiteX8-107" fmla="*/ 8474 w 11105"/>
              <a:gd name="connsiteY8-108" fmla="*/ 7371 h 10217"/>
              <a:gd name="connsiteX0-109" fmla="*/ 8474 w 11105"/>
              <a:gd name="connsiteY0-110" fmla="*/ 7371 h 10217"/>
              <a:gd name="connsiteX1-111" fmla="*/ 11105 w 11105"/>
              <a:gd name="connsiteY1-112" fmla="*/ 0 h 10217"/>
              <a:gd name="connsiteX2-113" fmla="*/ 4480 w 11105"/>
              <a:gd name="connsiteY2-114" fmla="*/ 2522 h 10217"/>
              <a:gd name="connsiteX3-115" fmla="*/ 0 w 11105"/>
              <a:gd name="connsiteY3-116" fmla="*/ 9069 h 10217"/>
              <a:gd name="connsiteX4-117" fmla="*/ 3778 w 11105"/>
              <a:gd name="connsiteY4-118" fmla="*/ 7541 h 10217"/>
              <a:gd name="connsiteX5-119" fmla="*/ 5508 w 11105"/>
              <a:gd name="connsiteY5-120" fmla="*/ 10194 h 10217"/>
              <a:gd name="connsiteX6-121" fmla="*/ 6786 w 11105"/>
              <a:gd name="connsiteY6-122" fmla="*/ 8720 h 10217"/>
              <a:gd name="connsiteX7-123" fmla="*/ 7825 w 11105"/>
              <a:gd name="connsiteY7-124" fmla="*/ 7776 h 10217"/>
              <a:gd name="connsiteX8-125" fmla="*/ 8474 w 11105"/>
              <a:gd name="connsiteY8-126" fmla="*/ 7371 h 10217"/>
              <a:gd name="connsiteX0-127" fmla="*/ 11108 w 13739"/>
              <a:gd name="connsiteY0-128" fmla="*/ 7371 h 10217"/>
              <a:gd name="connsiteX1-129" fmla="*/ 13739 w 13739"/>
              <a:gd name="connsiteY1-130" fmla="*/ 0 h 10217"/>
              <a:gd name="connsiteX2-131" fmla="*/ 7114 w 13739"/>
              <a:gd name="connsiteY2-132" fmla="*/ 2522 h 10217"/>
              <a:gd name="connsiteX3-133" fmla="*/ 0 w 13739"/>
              <a:gd name="connsiteY3-134" fmla="*/ 9321 h 10217"/>
              <a:gd name="connsiteX4-135" fmla="*/ 6412 w 13739"/>
              <a:gd name="connsiteY4-136" fmla="*/ 7541 h 10217"/>
              <a:gd name="connsiteX5-137" fmla="*/ 8142 w 13739"/>
              <a:gd name="connsiteY5-138" fmla="*/ 10194 h 10217"/>
              <a:gd name="connsiteX6-139" fmla="*/ 9420 w 13739"/>
              <a:gd name="connsiteY6-140" fmla="*/ 8720 h 10217"/>
              <a:gd name="connsiteX7-141" fmla="*/ 10459 w 13739"/>
              <a:gd name="connsiteY7-142" fmla="*/ 7776 h 10217"/>
              <a:gd name="connsiteX8-143" fmla="*/ 11108 w 13739"/>
              <a:gd name="connsiteY8-144" fmla="*/ 7371 h 10217"/>
              <a:gd name="connsiteX0-145" fmla="*/ 11108 w 13739"/>
              <a:gd name="connsiteY0-146" fmla="*/ 7371 h 10217"/>
              <a:gd name="connsiteX1-147" fmla="*/ 13739 w 13739"/>
              <a:gd name="connsiteY1-148" fmla="*/ 0 h 10217"/>
              <a:gd name="connsiteX2-149" fmla="*/ 6385 w 13739"/>
              <a:gd name="connsiteY2-150" fmla="*/ 2838 h 10217"/>
              <a:gd name="connsiteX3-151" fmla="*/ 0 w 13739"/>
              <a:gd name="connsiteY3-152" fmla="*/ 9321 h 10217"/>
              <a:gd name="connsiteX4-153" fmla="*/ 6412 w 13739"/>
              <a:gd name="connsiteY4-154" fmla="*/ 7541 h 10217"/>
              <a:gd name="connsiteX5-155" fmla="*/ 8142 w 13739"/>
              <a:gd name="connsiteY5-156" fmla="*/ 10194 h 10217"/>
              <a:gd name="connsiteX6-157" fmla="*/ 9420 w 13739"/>
              <a:gd name="connsiteY6-158" fmla="*/ 8720 h 10217"/>
              <a:gd name="connsiteX7-159" fmla="*/ 10459 w 13739"/>
              <a:gd name="connsiteY7-160" fmla="*/ 7776 h 10217"/>
              <a:gd name="connsiteX8-161" fmla="*/ 11108 w 13739"/>
              <a:gd name="connsiteY8-162" fmla="*/ 7371 h 10217"/>
              <a:gd name="connsiteX0-163" fmla="*/ 11108 w 13739"/>
              <a:gd name="connsiteY0-164" fmla="*/ 7371 h 10218"/>
              <a:gd name="connsiteX1-165" fmla="*/ 13739 w 13739"/>
              <a:gd name="connsiteY1-166" fmla="*/ 0 h 10218"/>
              <a:gd name="connsiteX2-167" fmla="*/ 6385 w 13739"/>
              <a:gd name="connsiteY2-168" fmla="*/ 2838 h 10218"/>
              <a:gd name="connsiteX3-169" fmla="*/ 0 w 13739"/>
              <a:gd name="connsiteY3-170" fmla="*/ 9321 h 10218"/>
              <a:gd name="connsiteX4-171" fmla="*/ 4961 w 13739"/>
              <a:gd name="connsiteY4-172" fmla="*/ 7489 h 10218"/>
              <a:gd name="connsiteX5-173" fmla="*/ 8142 w 13739"/>
              <a:gd name="connsiteY5-174" fmla="*/ 10194 h 10218"/>
              <a:gd name="connsiteX6-175" fmla="*/ 9420 w 13739"/>
              <a:gd name="connsiteY6-176" fmla="*/ 8720 h 10218"/>
              <a:gd name="connsiteX7-177" fmla="*/ 10459 w 13739"/>
              <a:gd name="connsiteY7-178" fmla="*/ 7776 h 10218"/>
              <a:gd name="connsiteX8-179" fmla="*/ 11108 w 13739"/>
              <a:gd name="connsiteY8-180" fmla="*/ 7371 h 10218"/>
              <a:gd name="connsiteX0-181" fmla="*/ 11108 w 13739"/>
              <a:gd name="connsiteY0-182" fmla="*/ 7371 h 10218"/>
              <a:gd name="connsiteX1-183" fmla="*/ 13739 w 13739"/>
              <a:gd name="connsiteY1-184" fmla="*/ 0 h 10218"/>
              <a:gd name="connsiteX2-185" fmla="*/ 6385 w 13739"/>
              <a:gd name="connsiteY2-186" fmla="*/ 2838 h 10218"/>
              <a:gd name="connsiteX3-187" fmla="*/ 0 w 13739"/>
              <a:gd name="connsiteY3-188" fmla="*/ 9321 h 10218"/>
              <a:gd name="connsiteX4-189" fmla="*/ 4961 w 13739"/>
              <a:gd name="connsiteY4-190" fmla="*/ 7489 h 10218"/>
              <a:gd name="connsiteX5-191" fmla="*/ 8142 w 13739"/>
              <a:gd name="connsiteY5-192" fmla="*/ 10194 h 10218"/>
              <a:gd name="connsiteX6-193" fmla="*/ 9420 w 13739"/>
              <a:gd name="connsiteY6-194" fmla="*/ 8720 h 10218"/>
              <a:gd name="connsiteX7-195" fmla="*/ 10626 w 13739"/>
              <a:gd name="connsiteY7-196" fmla="*/ 7999 h 10218"/>
              <a:gd name="connsiteX8-197" fmla="*/ 11108 w 13739"/>
              <a:gd name="connsiteY8-198" fmla="*/ 7371 h 10218"/>
              <a:gd name="connsiteX0-199" fmla="*/ 11288 w 13739"/>
              <a:gd name="connsiteY0-200" fmla="*/ 7711 h 10218"/>
              <a:gd name="connsiteX1-201" fmla="*/ 13739 w 13739"/>
              <a:gd name="connsiteY1-202" fmla="*/ 0 h 10218"/>
              <a:gd name="connsiteX2-203" fmla="*/ 6385 w 13739"/>
              <a:gd name="connsiteY2-204" fmla="*/ 2838 h 10218"/>
              <a:gd name="connsiteX3-205" fmla="*/ 0 w 13739"/>
              <a:gd name="connsiteY3-206" fmla="*/ 9321 h 10218"/>
              <a:gd name="connsiteX4-207" fmla="*/ 4961 w 13739"/>
              <a:gd name="connsiteY4-208" fmla="*/ 7489 h 10218"/>
              <a:gd name="connsiteX5-209" fmla="*/ 8142 w 13739"/>
              <a:gd name="connsiteY5-210" fmla="*/ 10194 h 10218"/>
              <a:gd name="connsiteX6-211" fmla="*/ 9420 w 13739"/>
              <a:gd name="connsiteY6-212" fmla="*/ 8720 h 10218"/>
              <a:gd name="connsiteX7-213" fmla="*/ 10626 w 13739"/>
              <a:gd name="connsiteY7-214" fmla="*/ 7999 h 10218"/>
              <a:gd name="connsiteX8-215" fmla="*/ 11288 w 13739"/>
              <a:gd name="connsiteY8-216" fmla="*/ 7711 h 10218"/>
              <a:gd name="connsiteX0-217" fmla="*/ 11288 w 13739"/>
              <a:gd name="connsiteY0-218" fmla="*/ 7711 h 10215"/>
              <a:gd name="connsiteX1-219" fmla="*/ 13739 w 13739"/>
              <a:gd name="connsiteY1-220" fmla="*/ 0 h 10215"/>
              <a:gd name="connsiteX2-221" fmla="*/ 6385 w 13739"/>
              <a:gd name="connsiteY2-222" fmla="*/ 2838 h 10215"/>
              <a:gd name="connsiteX3-223" fmla="*/ 0 w 13739"/>
              <a:gd name="connsiteY3-224" fmla="*/ 9321 h 10215"/>
              <a:gd name="connsiteX4-225" fmla="*/ 4961 w 13739"/>
              <a:gd name="connsiteY4-226" fmla="*/ 7489 h 10215"/>
              <a:gd name="connsiteX5-227" fmla="*/ 8142 w 13739"/>
              <a:gd name="connsiteY5-228" fmla="*/ 10194 h 10215"/>
              <a:gd name="connsiteX6-229" fmla="*/ 10035 w 13739"/>
              <a:gd name="connsiteY6-230" fmla="*/ 8649 h 10215"/>
              <a:gd name="connsiteX7-231" fmla="*/ 10626 w 13739"/>
              <a:gd name="connsiteY7-232" fmla="*/ 7999 h 10215"/>
              <a:gd name="connsiteX8-233" fmla="*/ 11288 w 13739"/>
              <a:gd name="connsiteY8-234" fmla="*/ 7711 h 10215"/>
              <a:gd name="connsiteX0-235" fmla="*/ 11288 w 13739"/>
              <a:gd name="connsiteY0-236" fmla="*/ 7711 h 10242"/>
              <a:gd name="connsiteX1-237" fmla="*/ 13739 w 13739"/>
              <a:gd name="connsiteY1-238" fmla="*/ 0 h 10242"/>
              <a:gd name="connsiteX2-239" fmla="*/ 6385 w 13739"/>
              <a:gd name="connsiteY2-240" fmla="*/ 2838 h 10242"/>
              <a:gd name="connsiteX3-241" fmla="*/ 0 w 13739"/>
              <a:gd name="connsiteY3-242" fmla="*/ 9321 h 10242"/>
              <a:gd name="connsiteX4-243" fmla="*/ 5758 w 13739"/>
              <a:gd name="connsiteY4-244" fmla="*/ 6767 h 10242"/>
              <a:gd name="connsiteX5-245" fmla="*/ 8142 w 13739"/>
              <a:gd name="connsiteY5-246" fmla="*/ 10194 h 10242"/>
              <a:gd name="connsiteX6-247" fmla="*/ 10035 w 13739"/>
              <a:gd name="connsiteY6-248" fmla="*/ 8649 h 10242"/>
              <a:gd name="connsiteX7-249" fmla="*/ 10626 w 13739"/>
              <a:gd name="connsiteY7-250" fmla="*/ 7999 h 10242"/>
              <a:gd name="connsiteX8-251" fmla="*/ 11288 w 13739"/>
              <a:gd name="connsiteY8-252" fmla="*/ 7711 h 10242"/>
              <a:gd name="connsiteX0-253" fmla="*/ 11288 w 13739"/>
              <a:gd name="connsiteY0-254" fmla="*/ 7711 h 10242"/>
              <a:gd name="connsiteX1-255" fmla="*/ 13739 w 13739"/>
              <a:gd name="connsiteY1-256" fmla="*/ 0 h 10242"/>
              <a:gd name="connsiteX2-257" fmla="*/ 6385 w 13739"/>
              <a:gd name="connsiteY2-258" fmla="*/ 2838 h 10242"/>
              <a:gd name="connsiteX3-259" fmla="*/ 0 w 13739"/>
              <a:gd name="connsiteY3-260" fmla="*/ 9321 h 10242"/>
              <a:gd name="connsiteX4-261" fmla="*/ 5758 w 13739"/>
              <a:gd name="connsiteY4-262" fmla="*/ 6767 h 10242"/>
              <a:gd name="connsiteX5-263" fmla="*/ 8142 w 13739"/>
              <a:gd name="connsiteY5-264" fmla="*/ 10194 h 10242"/>
              <a:gd name="connsiteX6-265" fmla="*/ 10035 w 13739"/>
              <a:gd name="connsiteY6-266" fmla="*/ 8649 h 10242"/>
              <a:gd name="connsiteX7-267" fmla="*/ 10626 w 13739"/>
              <a:gd name="connsiteY7-268" fmla="*/ 7999 h 10242"/>
              <a:gd name="connsiteX8-269" fmla="*/ 11288 w 13739"/>
              <a:gd name="connsiteY8-270" fmla="*/ 7711 h 10242"/>
              <a:gd name="connsiteX0-271" fmla="*/ 11288 w 13739"/>
              <a:gd name="connsiteY0-272" fmla="*/ 7711 h 10209"/>
              <a:gd name="connsiteX1-273" fmla="*/ 13739 w 13739"/>
              <a:gd name="connsiteY1-274" fmla="*/ 0 h 10209"/>
              <a:gd name="connsiteX2-275" fmla="*/ 6385 w 13739"/>
              <a:gd name="connsiteY2-276" fmla="*/ 2838 h 10209"/>
              <a:gd name="connsiteX3-277" fmla="*/ 0 w 13739"/>
              <a:gd name="connsiteY3-278" fmla="*/ 9321 h 10209"/>
              <a:gd name="connsiteX4-279" fmla="*/ 5758 w 13739"/>
              <a:gd name="connsiteY4-280" fmla="*/ 6767 h 10209"/>
              <a:gd name="connsiteX5-281" fmla="*/ 6207 w 13739"/>
              <a:gd name="connsiteY5-282" fmla="*/ 7675 h 10209"/>
              <a:gd name="connsiteX6-283" fmla="*/ 8142 w 13739"/>
              <a:gd name="connsiteY6-284" fmla="*/ 10194 h 10209"/>
              <a:gd name="connsiteX7-285" fmla="*/ 10035 w 13739"/>
              <a:gd name="connsiteY7-286" fmla="*/ 8649 h 10209"/>
              <a:gd name="connsiteX8-287" fmla="*/ 10626 w 13739"/>
              <a:gd name="connsiteY8-288" fmla="*/ 7999 h 10209"/>
              <a:gd name="connsiteX9" fmla="*/ 11288 w 13739"/>
              <a:gd name="connsiteY9" fmla="*/ 7711 h 10209"/>
              <a:gd name="connsiteX0-289" fmla="*/ 11288 w 13739"/>
              <a:gd name="connsiteY0-290" fmla="*/ 7711 h 10209"/>
              <a:gd name="connsiteX1-291" fmla="*/ 13739 w 13739"/>
              <a:gd name="connsiteY1-292" fmla="*/ 0 h 10209"/>
              <a:gd name="connsiteX2-293" fmla="*/ 6385 w 13739"/>
              <a:gd name="connsiteY2-294" fmla="*/ 2838 h 10209"/>
              <a:gd name="connsiteX3-295" fmla="*/ 0 w 13739"/>
              <a:gd name="connsiteY3-296" fmla="*/ 9321 h 10209"/>
              <a:gd name="connsiteX4-297" fmla="*/ 5758 w 13739"/>
              <a:gd name="connsiteY4-298" fmla="*/ 6767 h 10209"/>
              <a:gd name="connsiteX5-299" fmla="*/ 6207 w 13739"/>
              <a:gd name="connsiteY5-300" fmla="*/ 7675 h 10209"/>
              <a:gd name="connsiteX6-301" fmla="*/ 8142 w 13739"/>
              <a:gd name="connsiteY6-302" fmla="*/ 10194 h 10209"/>
              <a:gd name="connsiteX7-303" fmla="*/ 10035 w 13739"/>
              <a:gd name="connsiteY7-304" fmla="*/ 8649 h 10209"/>
              <a:gd name="connsiteX8-305" fmla="*/ 10626 w 13739"/>
              <a:gd name="connsiteY8-306" fmla="*/ 7999 h 10209"/>
              <a:gd name="connsiteX9-307" fmla="*/ 11288 w 13739"/>
              <a:gd name="connsiteY9-308" fmla="*/ 7711 h 10209"/>
              <a:gd name="connsiteX0-309" fmla="*/ 11288 w 13137"/>
              <a:gd name="connsiteY0-310" fmla="*/ 8063 h 10561"/>
              <a:gd name="connsiteX1-311" fmla="*/ 13137 w 13137"/>
              <a:gd name="connsiteY1-312" fmla="*/ 0 h 10561"/>
              <a:gd name="connsiteX2-313" fmla="*/ 6385 w 13137"/>
              <a:gd name="connsiteY2-314" fmla="*/ 3190 h 10561"/>
              <a:gd name="connsiteX3-315" fmla="*/ 0 w 13137"/>
              <a:gd name="connsiteY3-316" fmla="*/ 9673 h 10561"/>
              <a:gd name="connsiteX4-317" fmla="*/ 5758 w 13137"/>
              <a:gd name="connsiteY4-318" fmla="*/ 7119 h 10561"/>
              <a:gd name="connsiteX5-319" fmla="*/ 6207 w 13137"/>
              <a:gd name="connsiteY5-320" fmla="*/ 8027 h 10561"/>
              <a:gd name="connsiteX6-321" fmla="*/ 8142 w 13137"/>
              <a:gd name="connsiteY6-322" fmla="*/ 10546 h 10561"/>
              <a:gd name="connsiteX7-323" fmla="*/ 10035 w 13137"/>
              <a:gd name="connsiteY7-324" fmla="*/ 9001 h 10561"/>
              <a:gd name="connsiteX8-325" fmla="*/ 10626 w 13137"/>
              <a:gd name="connsiteY8-326" fmla="*/ 8351 h 10561"/>
              <a:gd name="connsiteX9-327" fmla="*/ 11288 w 13137"/>
              <a:gd name="connsiteY9-328" fmla="*/ 8063 h 10561"/>
              <a:gd name="connsiteX0-329" fmla="*/ 11288 w 13137"/>
              <a:gd name="connsiteY0-330" fmla="*/ 8063 h 10561"/>
              <a:gd name="connsiteX1-331" fmla="*/ 13137 w 13137"/>
              <a:gd name="connsiteY1-332" fmla="*/ 0 h 10561"/>
              <a:gd name="connsiteX2-333" fmla="*/ 5623 w 13137"/>
              <a:gd name="connsiteY2-334" fmla="*/ 2799 h 10561"/>
              <a:gd name="connsiteX3-335" fmla="*/ 0 w 13137"/>
              <a:gd name="connsiteY3-336" fmla="*/ 9673 h 10561"/>
              <a:gd name="connsiteX4-337" fmla="*/ 5758 w 13137"/>
              <a:gd name="connsiteY4-338" fmla="*/ 7119 h 10561"/>
              <a:gd name="connsiteX5-339" fmla="*/ 6207 w 13137"/>
              <a:gd name="connsiteY5-340" fmla="*/ 8027 h 10561"/>
              <a:gd name="connsiteX6-341" fmla="*/ 8142 w 13137"/>
              <a:gd name="connsiteY6-342" fmla="*/ 10546 h 10561"/>
              <a:gd name="connsiteX7-343" fmla="*/ 10035 w 13137"/>
              <a:gd name="connsiteY7-344" fmla="*/ 9001 h 10561"/>
              <a:gd name="connsiteX8-345" fmla="*/ 10626 w 13137"/>
              <a:gd name="connsiteY8-346" fmla="*/ 8351 h 10561"/>
              <a:gd name="connsiteX9-347" fmla="*/ 11288 w 13137"/>
              <a:gd name="connsiteY9-348" fmla="*/ 8063 h 10561"/>
              <a:gd name="connsiteX0-349" fmla="*/ 11046 w 12895"/>
              <a:gd name="connsiteY0-350" fmla="*/ 8063 h 10561"/>
              <a:gd name="connsiteX1-351" fmla="*/ 12895 w 12895"/>
              <a:gd name="connsiteY1-352" fmla="*/ 0 h 10561"/>
              <a:gd name="connsiteX2-353" fmla="*/ 5381 w 12895"/>
              <a:gd name="connsiteY2-354" fmla="*/ 2799 h 10561"/>
              <a:gd name="connsiteX3-355" fmla="*/ 0 w 12895"/>
              <a:gd name="connsiteY3-356" fmla="*/ 8853 h 10561"/>
              <a:gd name="connsiteX4-357" fmla="*/ 5516 w 12895"/>
              <a:gd name="connsiteY4-358" fmla="*/ 7119 h 10561"/>
              <a:gd name="connsiteX5-359" fmla="*/ 5965 w 12895"/>
              <a:gd name="connsiteY5-360" fmla="*/ 8027 h 10561"/>
              <a:gd name="connsiteX6-361" fmla="*/ 7900 w 12895"/>
              <a:gd name="connsiteY6-362" fmla="*/ 10546 h 10561"/>
              <a:gd name="connsiteX7-363" fmla="*/ 9793 w 12895"/>
              <a:gd name="connsiteY7-364" fmla="*/ 9001 h 10561"/>
              <a:gd name="connsiteX8-365" fmla="*/ 10384 w 12895"/>
              <a:gd name="connsiteY8-366" fmla="*/ 8351 h 10561"/>
              <a:gd name="connsiteX9-367" fmla="*/ 11046 w 12895"/>
              <a:gd name="connsiteY9-368" fmla="*/ 8063 h 10561"/>
              <a:gd name="connsiteX0-369" fmla="*/ 11046 w 12895"/>
              <a:gd name="connsiteY0-370" fmla="*/ 8063 h 10561"/>
              <a:gd name="connsiteX1-371" fmla="*/ 12895 w 12895"/>
              <a:gd name="connsiteY1-372" fmla="*/ 0 h 10561"/>
              <a:gd name="connsiteX2-373" fmla="*/ 5381 w 12895"/>
              <a:gd name="connsiteY2-374" fmla="*/ 2799 h 10561"/>
              <a:gd name="connsiteX3-375" fmla="*/ 0 w 12895"/>
              <a:gd name="connsiteY3-376" fmla="*/ 8853 h 10561"/>
              <a:gd name="connsiteX4-377" fmla="*/ 5516 w 12895"/>
              <a:gd name="connsiteY4-378" fmla="*/ 7119 h 10561"/>
              <a:gd name="connsiteX5-379" fmla="*/ 5965 w 12895"/>
              <a:gd name="connsiteY5-380" fmla="*/ 8027 h 10561"/>
              <a:gd name="connsiteX6-381" fmla="*/ 7900 w 12895"/>
              <a:gd name="connsiteY6-382" fmla="*/ 10546 h 10561"/>
              <a:gd name="connsiteX7-383" fmla="*/ 9793 w 12895"/>
              <a:gd name="connsiteY7-384" fmla="*/ 9001 h 10561"/>
              <a:gd name="connsiteX8-385" fmla="*/ 10384 w 12895"/>
              <a:gd name="connsiteY8-386" fmla="*/ 8351 h 10561"/>
              <a:gd name="connsiteX9-387" fmla="*/ 11046 w 12895"/>
              <a:gd name="connsiteY9-388" fmla="*/ 8063 h 10561"/>
              <a:gd name="connsiteX0-389" fmla="*/ 11046 w 12895"/>
              <a:gd name="connsiteY0-390" fmla="*/ 8063 h 10508"/>
              <a:gd name="connsiteX1-391" fmla="*/ 12895 w 12895"/>
              <a:gd name="connsiteY1-392" fmla="*/ 0 h 10508"/>
              <a:gd name="connsiteX2-393" fmla="*/ 5381 w 12895"/>
              <a:gd name="connsiteY2-394" fmla="*/ 2799 h 10508"/>
              <a:gd name="connsiteX3-395" fmla="*/ 0 w 12895"/>
              <a:gd name="connsiteY3-396" fmla="*/ 8853 h 10508"/>
              <a:gd name="connsiteX4-397" fmla="*/ 5516 w 12895"/>
              <a:gd name="connsiteY4-398" fmla="*/ 7119 h 10508"/>
              <a:gd name="connsiteX5-399" fmla="*/ 5965 w 12895"/>
              <a:gd name="connsiteY5-400" fmla="*/ 8027 h 10508"/>
              <a:gd name="connsiteX6-401" fmla="*/ 7625 w 12895"/>
              <a:gd name="connsiteY6-402" fmla="*/ 10492 h 10508"/>
              <a:gd name="connsiteX7-403" fmla="*/ 9793 w 12895"/>
              <a:gd name="connsiteY7-404" fmla="*/ 9001 h 10508"/>
              <a:gd name="connsiteX8-405" fmla="*/ 10384 w 12895"/>
              <a:gd name="connsiteY8-406" fmla="*/ 8351 h 10508"/>
              <a:gd name="connsiteX9-407" fmla="*/ 11046 w 12895"/>
              <a:gd name="connsiteY9-408" fmla="*/ 8063 h 10508"/>
              <a:gd name="connsiteX0-409" fmla="*/ 10767 w 12895"/>
              <a:gd name="connsiteY0-410" fmla="*/ 7633 h 10508"/>
              <a:gd name="connsiteX1-411" fmla="*/ 12895 w 12895"/>
              <a:gd name="connsiteY1-412" fmla="*/ 0 h 10508"/>
              <a:gd name="connsiteX2-413" fmla="*/ 5381 w 12895"/>
              <a:gd name="connsiteY2-414" fmla="*/ 2799 h 10508"/>
              <a:gd name="connsiteX3-415" fmla="*/ 0 w 12895"/>
              <a:gd name="connsiteY3-416" fmla="*/ 8853 h 10508"/>
              <a:gd name="connsiteX4-417" fmla="*/ 5516 w 12895"/>
              <a:gd name="connsiteY4-418" fmla="*/ 7119 h 10508"/>
              <a:gd name="connsiteX5-419" fmla="*/ 5965 w 12895"/>
              <a:gd name="connsiteY5-420" fmla="*/ 8027 h 10508"/>
              <a:gd name="connsiteX6-421" fmla="*/ 7625 w 12895"/>
              <a:gd name="connsiteY6-422" fmla="*/ 10492 h 10508"/>
              <a:gd name="connsiteX7-423" fmla="*/ 9793 w 12895"/>
              <a:gd name="connsiteY7-424" fmla="*/ 9001 h 10508"/>
              <a:gd name="connsiteX8-425" fmla="*/ 10384 w 12895"/>
              <a:gd name="connsiteY8-426" fmla="*/ 8351 h 10508"/>
              <a:gd name="connsiteX9-427" fmla="*/ 10767 w 12895"/>
              <a:gd name="connsiteY9-428" fmla="*/ 7633 h 10508"/>
              <a:gd name="connsiteX0-429" fmla="*/ 10767 w 12895"/>
              <a:gd name="connsiteY0-430" fmla="*/ 7633 h 10508"/>
              <a:gd name="connsiteX1-431" fmla="*/ 12895 w 12895"/>
              <a:gd name="connsiteY1-432" fmla="*/ 0 h 10508"/>
              <a:gd name="connsiteX2-433" fmla="*/ 5381 w 12895"/>
              <a:gd name="connsiteY2-434" fmla="*/ 2799 h 10508"/>
              <a:gd name="connsiteX3-435" fmla="*/ 0 w 12895"/>
              <a:gd name="connsiteY3-436" fmla="*/ 8853 h 10508"/>
              <a:gd name="connsiteX4-437" fmla="*/ 5516 w 12895"/>
              <a:gd name="connsiteY4-438" fmla="*/ 7119 h 10508"/>
              <a:gd name="connsiteX5-439" fmla="*/ 5965 w 12895"/>
              <a:gd name="connsiteY5-440" fmla="*/ 8027 h 10508"/>
              <a:gd name="connsiteX6-441" fmla="*/ 7625 w 12895"/>
              <a:gd name="connsiteY6-442" fmla="*/ 10492 h 10508"/>
              <a:gd name="connsiteX7-443" fmla="*/ 9793 w 12895"/>
              <a:gd name="connsiteY7-444" fmla="*/ 9001 h 10508"/>
              <a:gd name="connsiteX8-445" fmla="*/ 10083 w 12895"/>
              <a:gd name="connsiteY8-446" fmla="*/ 8175 h 10508"/>
              <a:gd name="connsiteX9-447" fmla="*/ 10767 w 12895"/>
              <a:gd name="connsiteY9-448" fmla="*/ 7633 h 10508"/>
              <a:gd name="connsiteX0-449" fmla="*/ 10767 w 12895"/>
              <a:gd name="connsiteY0-450" fmla="*/ 7633 h 10508"/>
              <a:gd name="connsiteX1-451" fmla="*/ 12895 w 12895"/>
              <a:gd name="connsiteY1-452" fmla="*/ 0 h 10508"/>
              <a:gd name="connsiteX2-453" fmla="*/ 5381 w 12895"/>
              <a:gd name="connsiteY2-454" fmla="*/ 2799 h 10508"/>
              <a:gd name="connsiteX3-455" fmla="*/ 0 w 12895"/>
              <a:gd name="connsiteY3-456" fmla="*/ 8853 h 10508"/>
              <a:gd name="connsiteX4-457" fmla="*/ 5516 w 12895"/>
              <a:gd name="connsiteY4-458" fmla="*/ 7119 h 10508"/>
              <a:gd name="connsiteX5-459" fmla="*/ 5965 w 12895"/>
              <a:gd name="connsiteY5-460" fmla="*/ 8027 h 10508"/>
              <a:gd name="connsiteX6-461" fmla="*/ 7625 w 12895"/>
              <a:gd name="connsiteY6-462" fmla="*/ 10492 h 10508"/>
              <a:gd name="connsiteX7-463" fmla="*/ 9793 w 12895"/>
              <a:gd name="connsiteY7-464" fmla="*/ 9001 h 10508"/>
              <a:gd name="connsiteX8-465" fmla="*/ 10767 w 12895"/>
              <a:gd name="connsiteY8-466" fmla="*/ 7633 h 10508"/>
              <a:gd name="connsiteX0-467" fmla="*/ 10767 w 12895"/>
              <a:gd name="connsiteY0-468" fmla="*/ 7633 h 10503"/>
              <a:gd name="connsiteX1-469" fmla="*/ 12895 w 12895"/>
              <a:gd name="connsiteY1-470" fmla="*/ 0 h 10503"/>
              <a:gd name="connsiteX2-471" fmla="*/ 5381 w 12895"/>
              <a:gd name="connsiteY2-472" fmla="*/ 2799 h 10503"/>
              <a:gd name="connsiteX3-473" fmla="*/ 0 w 12895"/>
              <a:gd name="connsiteY3-474" fmla="*/ 8853 h 10503"/>
              <a:gd name="connsiteX4-475" fmla="*/ 5516 w 12895"/>
              <a:gd name="connsiteY4-476" fmla="*/ 7119 h 10503"/>
              <a:gd name="connsiteX5-477" fmla="*/ 5965 w 12895"/>
              <a:gd name="connsiteY5-478" fmla="*/ 8027 h 10503"/>
              <a:gd name="connsiteX6-479" fmla="*/ 7625 w 12895"/>
              <a:gd name="connsiteY6-480" fmla="*/ 10492 h 10503"/>
              <a:gd name="connsiteX7-481" fmla="*/ 9126 w 12895"/>
              <a:gd name="connsiteY7-482" fmla="*/ 8879 h 10503"/>
              <a:gd name="connsiteX8-483" fmla="*/ 10767 w 12895"/>
              <a:gd name="connsiteY8-484" fmla="*/ 7633 h 10503"/>
              <a:gd name="connsiteX0-485" fmla="*/ 10767 w 12895"/>
              <a:gd name="connsiteY0-486" fmla="*/ 7633 h 10493"/>
              <a:gd name="connsiteX1-487" fmla="*/ 12895 w 12895"/>
              <a:gd name="connsiteY1-488" fmla="*/ 0 h 10493"/>
              <a:gd name="connsiteX2-489" fmla="*/ 5381 w 12895"/>
              <a:gd name="connsiteY2-490" fmla="*/ 2799 h 10493"/>
              <a:gd name="connsiteX3-491" fmla="*/ 0 w 12895"/>
              <a:gd name="connsiteY3-492" fmla="*/ 8853 h 10493"/>
              <a:gd name="connsiteX4-493" fmla="*/ 5516 w 12895"/>
              <a:gd name="connsiteY4-494" fmla="*/ 7119 h 10493"/>
              <a:gd name="connsiteX5-495" fmla="*/ 5965 w 12895"/>
              <a:gd name="connsiteY5-496" fmla="*/ 8027 h 10493"/>
              <a:gd name="connsiteX6-497" fmla="*/ 7625 w 12895"/>
              <a:gd name="connsiteY6-498" fmla="*/ 10492 h 10493"/>
              <a:gd name="connsiteX7-499" fmla="*/ 10767 w 12895"/>
              <a:gd name="connsiteY7-500" fmla="*/ 7633 h 10493"/>
              <a:gd name="connsiteX0-501" fmla="*/ 10767 w 12895"/>
              <a:gd name="connsiteY0-502" fmla="*/ 7633 h 10493"/>
              <a:gd name="connsiteX1-503" fmla="*/ 12895 w 12895"/>
              <a:gd name="connsiteY1-504" fmla="*/ 0 h 10493"/>
              <a:gd name="connsiteX2-505" fmla="*/ 5381 w 12895"/>
              <a:gd name="connsiteY2-506" fmla="*/ 2799 h 10493"/>
              <a:gd name="connsiteX3-507" fmla="*/ 0 w 12895"/>
              <a:gd name="connsiteY3-508" fmla="*/ 8853 h 10493"/>
              <a:gd name="connsiteX4-509" fmla="*/ 5516 w 12895"/>
              <a:gd name="connsiteY4-510" fmla="*/ 7119 h 10493"/>
              <a:gd name="connsiteX5-511" fmla="*/ 5965 w 12895"/>
              <a:gd name="connsiteY5-512" fmla="*/ 8027 h 10493"/>
              <a:gd name="connsiteX6-513" fmla="*/ 7625 w 12895"/>
              <a:gd name="connsiteY6-514" fmla="*/ 10492 h 10493"/>
              <a:gd name="connsiteX7-515" fmla="*/ 10767 w 12895"/>
              <a:gd name="connsiteY7-516" fmla="*/ 7633 h 10493"/>
              <a:gd name="connsiteX0-517" fmla="*/ 10767 w 16372"/>
              <a:gd name="connsiteY0-518" fmla="*/ 6623 h 9483"/>
              <a:gd name="connsiteX1-519" fmla="*/ 16372 w 16372"/>
              <a:gd name="connsiteY1-520" fmla="*/ 0 h 9483"/>
              <a:gd name="connsiteX2-521" fmla="*/ 5381 w 16372"/>
              <a:gd name="connsiteY2-522" fmla="*/ 1789 h 9483"/>
              <a:gd name="connsiteX3-523" fmla="*/ 0 w 16372"/>
              <a:gd name="connsiteY3-524" fmla="*/ 7843 h 9483"/>
              <a:gd name="connsiteX4-525" fmla="*/ 5516 w 16372"/>
              <a:gd name="connsiteY4-526" fmla="*/ 6109 h 9483"/>
              <a:gd name="connsiteX5-527" fmla="*/ 5965 w 16372"/>
              <a:gd name="connsiteY5-528" fmla="*/ 7017 h 9483"/>
              <a:gd name="connsiteX6-529" fmla="*/ 7625 w 16372"/>
              <a:gd name="connsiteY6-530" fmla="*/ 9482 h 9483"/>
              <a:gd name="connsiteX7-531" fmla="*/ 10767 w 16372"/>
              <a:gd name="connsiteY7-532" fmla="*/ 6623 h 9483"/>
              <a:gd name="connsiteX0-533" fmla="*/ 6576 w 10000"/>
              <a:gd name="connsiteY0-534" fmla="*/ 6984 h 10000"/>
              <a:gd name="connsiteX1-535" fmla="*/ 10000 w 10000"/>
              <a:gd name="connsiteY1-536" fmla="*/ 0 h 10000"/>
              <a:gd name="connsiteX2-537" fmla="*/ 3818 w 10000"/>
              <a:gd name="connsiteY2-538" fmla="*/ 2321 h 10000"/>
              <a:gd name="connsiteX3-539" fmla="*/ 0 w 10000"/>
              <a:gd name="connsiteY3-540" fmla="*/ 8271 h 10000"/>
              <a:gd name="connsiteX4-541" fmla="*/ 3369 w 10000"/>
              <a:gd name="connsiteY4-542" fmla="*/ 6442 h 10000"/>
              <a:gd name="connsiteX5-543" fmla="*/ 3643 w 10000"/>
              <a:gd name="connsiteY5-544" fmla="*/ 7400 h 10000"/>
              <a:gd name="connsiteX6-545" fmla="*/ 4657 w 10000"/>
              <a:gd name="connsiteY6-546" fmla="*/ 9999 h 10000"/>
              <a:gd name="connsiteX7-547" fmla="*/ 6576 w 10000"/>
              <a:gd name="connsiteY7-548" fmla="*/ 6984 h 10000"/>
              <a:gd name="connsiteX0-549" fmla="*/ 6576 w 10000"/>
              <a:gd name="connsiteY0-550" fmla="*/ 7359 h 10375"/>
              <a:gd name="connsiteX1-551" fmla="*/ 10000 w 10000"/>
              <a:gd name="connsiteY1-552" fmla="*/ 375 h 10375"/>
              <a:gd name="connsiteX2-553" fmla="*/ 6297 w 10000"/>
              <a:gd name="connsiteY2-554" fmla="*/ 1002 h 10375"/>
              <a:gd name="connsiteX3-555" fmla="*/ 3818 w 10000"/>
              <a:gd name="connsiteY3-556" fmla="*/ 2696 h 10375"/>
              <a:gd name="connsiteX4-557" fmla="*/ 0 w 10000"/>
              <a:gd name="connsiteY4-558" fmla="*/ 8646 h 10375"/>
              <a:gd name="connsiteX5-559" fmla="*/ 3369 w 10000"/>
              <a:gd name="connsiteY5-560" fmla="*/ 6817 h 10375"/>
              <a:gd name="connsiteX6-561" fmla="*/ 3643 w 10000"/>
              <a:gd name="connsiteY6-562" fmla="*/ 7775 h 10375"/>
              <a:gd name="connsiteX7-563" fmla="*/ 4657 w 10000"/>
              <a:gd name="connsiteY7-564" fmla="*/ 10374 h 10375"/>
              <a:gd name="connsiteX8-565" fmla="*/ 6576 w 10000"/>
              <a:gd name="connsiteY8-566" fmla="*/ 7359 h 10375"/>
              <a:gd name="connsiteX0-567" fmla="*/ 6576 w 10000"/>
              <a:gd name="connsiteY0-568" fmla="*/ 7359 h 10375"/>
              <a:gd name="connsiteX1-569" fmla="*/ 10000 w 10000"/>
              <a:gd name="connsiteY1-570" fmla="*/ 375 h 10375"/>
              <a:gd name="connsiteX2-571" fmla="*/ 6297 w 10000"/>
              <a:gd name="connsiteY2-572" fmla="*/ 1002 h 10375"/>
              <a:gd name="connsiteX3-573" fmla="*/ 3818 w 10000"/>
              <a:gd name="connsiteY3-574" fmla="*/ 2696 h 10375"/>
              <a:gd name="connsiteX4-575" fmla="*/ 0 w 10000"/>
              <a:gd name="connsiteY4-576" fmla="*/ 8646 h 10375"/>
              <a:gd name="connsiteX5-577" fmla="*/ 3369 w 10000"/>
              <a:gd name="connsiteY5-578" fmla="*/ 6817 h 10375"/>
              <a:gd name="connsiteX6-579" fmla="*/ 3436 w 10000"/>
              <a:gd name="connsiteY6-580" fmla="*/ 6938 h 10375"/>
              <a:gd name="connsiteX7-581" fmla="*/ 3643 w 10000"/>
              <a:gd name="connsiteY7-582" fmla="*/ 7775 h 10375"/>
              <a:gd name="connsiteX8-583" fmla="*/ 4657 w 10000"/>
              <a:gd name="connsiteY8-584" fmla="*/ 10374 h 10375"/>
              <a:gd name="connsiteX9-585" fmla="*/ 6576 w 10000"/>
              <a:gd name="connsiteY9-586" fmla="*/ 7359 h 10375"/>
              <a:gd name="connsiteX0-587" fmla="*/ 6953 w 10000"/>
              <a:gd name="connsiteY0-588" fmla="*/ 7824 h 10374"/>
              <a:gd name="connsiteX1-589" fmla="*/ 10000 w 10000"/>
              <a:gd name="connsiteY1-590" fmla="*/ 375 h 10374"/>
              <a:gd name="connsiteX2-591" fmla="*/ 6297 w 10000"/>
              <a:gd name="connsiteY2-592" fmla="*/ 1002 h 10374"/>
              <a:gd name="connsiteX3-593" fmla="*/ 3818 w 10000"/>
              <a:gd name="connsiteY3-594" fmla="*/ 2696 h 10374"/>
              <a:gd name="connsiteX4-595" fmla="*/ 0 w 10000"/>
              <a:gd name="connsiteY4-596" fmla="*/ 8646 h 10374"/>
              <a:gd name="connsiteX5-597" fmla="*/ 3369 w 10000"/>
              <a:gd name="connsiteY5-598" fmla="*/ 6817 h 10374"/>
              <a:gd name="connsiteX6-599" fmla="*/ 3436 w 10000"/>
              <a:gd name="connsiteY6-600" fmla="*/ 6938 h 10374"/>
              <a:gd name="connsiteX7-601" fmla="*/ 3643 w 10000"/>
              <a:gd name="connsiteY7-602" fmla="*/ 7775 h 10374"/>
              <a:gd name="connsiteX8-603" fmla="*/ 4657 w 10000"/>
              <a:gd name="connsiteY8-604" fmla="*/ 10374 h 10374"/>
              <a:gd name="connsiteX9-605" fmla="*/ 6953 w 10000"/>
              <a:gd name="connsiteY9-606" fmla="*/ 7824 h 10374"/>
              <a:gd name="connsiteX0-607" fmla="*/ 6953 w 10000"/>
              <a:gd name="connsiteY0-608" fmla="*/ 7824 h 10374"/>
              <a:gd name="connsiteX1-609" fmla="*/ 10000 w 10000"/>
              <a:gd name="connsiteY1-610" fmla="*/ 375 h 10374"/>
              <a:gd name="connsiteX2-611" fmla="*/ 6297 w 10000"/>
              <a:gd name="connsiteY2-612" fmla="*/ 1002 h 10374"/>
              <a:gd name="connsiteX3-613" fmla="*/ 3818 w 10000"/>
              <a:gd name="connsiteY3-614" fmla="*/ 2696 h 10374"/>
              <a:gd name="connsiteX4-615" fmla="*/ 0 w 10000"/>
              <a:gd name="connsiteY4-616" fmla="*/ 8646 h 10374"/>
              <a:gd name="connsiteX5-617" fmla="*/ 3369 w 10000"/>
              <a:gd name="connsiteY5-618" fmla="*/ 6817 h 10374"/>
              <a:gd name="connsiteX6-619" fmla="*/ 3436 w 10000"/>
              <a:gd name="connsiteY6-620" fmla="*/ 6938 h 10374"/>
              <a:gd name="connsiteX7-621" fmla="*/ 3797 w 10000"/>
              <a:gd name="connsiteY7-622" fmla="*/ 7722 h 10374"/>
              <a:gd name="connsiteX8-623" fmla="*/ 4657 w 10000"/>
              <a:gd name="connsiteY8-624" fmla="*/ 10374 h 10374"/>
              <a:gd name="connsiteX9-625" fmla="*/ 6953 w 10000"/>
              <a:gd name="connsiteY9-626" fmla="*/ 7824 h 10374"/>
              <a:gd name="connsiteX0-627" fmla="*/ 6953 w 10000"/>
              <a:gd name="connsiteY0-628" fmla="*/ 7824 h 10374"/>
              <a:gd name="connsiteX1-629" fmla="*/ 10000 w 10000"/>
              <a:gd name="connsiteY1-630" fmla="*/ 375 h 10374"/>
              <a:gd name="connsiteX2-631" fmla="*/ 6297 w 10000"/>
              <a:gd name="connsiteY2-632" fmla="*/ 1002 h 10374"/>
              <a:gd name="connsiteX3-633" fmla="*/ 3818 w 10000"/>
              <a:gd name="connsiteY3-634" fmla="*/ 2696 h 10374"/>
              <a:gd name="connsiteX4-635" fmla="*/ 0 w 10000"/>
              <a:gd name="connsiteY4-636" fmla="*/ 8646 h 10374"/>
              <a:gd name="connsiteX5-637" fmla="*/ 3369 w 10000"/>
              <a:gd name="connsiteY5-638" fmla="*/ 6817 h 10374"/>
              <a:gd name="connsiteX6-639" fmla="*/ 3586 w 10000"/>
              <a:gd name="connsiteY6-640" fmla="*/ 6790 h 10374"/>
              <a:gd name="connsiteX7-641" fmla="*/ 3797 w 10000"/>
              <a:gd name="connsiteY7-642" fmla="*/ 7722 h 10374"/>
              <a:gd name="connsiteX8-643" fmla="*/ 4657 w 10000"/>
              <a:gd name="connsiteY8-644" fmla="*/ 10374 h 10374"/>
              <a:gd name="connsiteX9-645" fmla="*/ 6953 w 10000"/>
              <a:gd name="connsiteY9-646" fmla="*/ 7824 h 10374"/>
              <a:gd name="connsiteX0-647" fmla="*/ 6953 w 10000"/>
              <a:gd name="connsiteY0-648" fmla="*/ 7824 h 10374"/>
              <a:gd name="connsiteX1-649" fmla="*/ 10000 w 10000"/>
              <a:gd name="connsiteY1-650" fmla="*/ 375 h 10374"/>
              <a:gd name="connsiteX2-651" fmla="*/ 6297 w 10000"/>
              <a:gd name="connsiteY2-652" fmla="*/ 1002 h 10374"/>
              <a:gd name="connsiteX3-653" fmla="*/ 3818 w 10000"/>
              <a:gd name="connsiteY3-654" fmla="*/ 2696 h 10374"/>
              <a:gd name="connsiteX4-655" fmla="*/ 0 w 10000"/>
              <a:gd name="connsiteY4-656" fmla="*/ 8646 h 10374"/>
              <a:gd name="connsiteX5-657" fmla="*/ 3369 w 10000"/>
              <a:gd name="connsiteY5-658" fmla="*/ 6817 h 10374"/>
              <a:gd name="connsiteX6-659" fmla="*/ 3586 w 10000"/>
              <a:gd name="connsiteY6-660" fmla="*/ 6790 h 10374"/>
              <a:gd name="connsiteX7-661" fmla="*/ 3915 w 10000"/>
              <a:gd name="connsiteY7-662" fmla="*/ 7823 h 10374"/>
              <a:gd name="connsiteX8-663" fmla="*/ 4657 w 10000"/>
              <a:gd name="connsiteY8-664" fmla="*/ 10374 h 10374"/>
              <a:gd name="connsiteX9-665" fmla="*/ 6953 w 10000"/>
              <a:gd name="connsiteY9-666" fmla="*/ 7824 h 10374"/>
              <a:gd name="connsiteX0-667" fmla="*/ 6953 w 10000"/>
              <a:gd name="connsiteY0-668" fmla="*/ 7824 h 10374"/>
              <a:gd name="connsiteX1-669" fmla="*/ 10000 w 10000"/>
              <a:gd name="connsiteY1-670" fmla="*/ 375 h 10374"/>
              <a:gd name="connsiteX2-671" fmla="*/ 6297 w 10000"/>
              <a:gd name="connsiteY2-672" fmla="*/ 1002 h 10374"/>
              <a:gd name="connsiteX3-673" fmla="*/ 3818 w 10000"/>
              <a:gd name="connsiteY3-674" fmla="*/ 2696 h 10374"/>
              <a:gd name="connsiteX4-675" fmla="*/ 0 w 10000"/>
              <a:gd name="connsiteY4-676" fmla="*/ 8646 h 10374"/>
              <a:gd name="connsiteX5-677" fmla="*/ 3369 w 10000"/>
              <a:gd name="connsiteY5-678" fmla="*/ 6817 h 10374"/>
              <a:gd name="connsiteX6-679" fmla="*/ 3586 w 10000"/>
              <a:gd name="connsiteY6-680" fmla="*/ 6790 h 10374"/>
              <a:gd name="connsiteX7-681" fmla="*/ 3915 w 10000"/>
              <a:gd name="connsiteY7-682" fmla="*/ 7823 h 10374"/>
              <a:gd name="connsiteX8-683" fmla="*/ 4657 w 10000"/>
              <a:gd name="connsiteY8-684" fmla="*/ 10374 h 10374"/>
              <a:gd name="connsiteX9-685" fmla="*/ 6953 w 10000"/>
              <a:gd name="connsiteY9-686" fmla="*/ 7824 h 10374"/>
              <a:gd name="connsiteX0-687" fmla="*/ 6953 w 10000"/>
              <a:gd name="connsiteY0-688" fmla="*/ 7824 h 10374"/>
              <a:gd name="connsiteX1-689" fmla="*/ 10000 w 10000"/>
              <a:gd name="connsiteY1-690" fmla="*/ 375 h 10374"/>
              <a:gd name="connsiteX2-691" fmla="*/ 6297 w 10000"/>
              <a:gd name="connsiteY2-692" fmla="*/ 1002 h 10374"/>
              <a:gd name="connsiteX3-693" fmla="*/ 3683 w 10000"/>
              <a:gd name="connsiteY3-694" fmla="*/ 2473 h 10374"/>
              <a:gd name="connsiteX4-695" fmla="*/ 0 w 10000"/>
              <a:gd name="connsiteY4-696" fmla="*/ 8646 h 10374"/>
              <a:gd name="connsiteX5-697" fmla="*/ 3369 w 10000"/>
              <a:gd name="connsiteY5-698" fmla="*/ 6817 h 10374"/>
              <a:gd name="connsiteX6-699" fmla="*/ 3586 w 10000"/>
              <a:gd name="connsiteY6-700" fmla="*/ 6790 h 10374"/>
              <a:gd name="connsiteX7-701" fmla="*/ 3915 w 10000"/>
              <a:gd name="connsiteY7-702" fmla="*/ 7823 h 10374"/>
              <a:gd name="connsiteX8-703" fmla="*/ 4657 w 10000"/>
              <a:gd name="connsiteY8-704" fmla="*/ 10374 h 10374"/>
              <a:gd name="connsiteX9-705" fmla="*/ 6953 w 10000"/>
              <a:gd name="connsiteY9-706" fmla="*/ 7824 h 10374"/>
              <a:gd name="connsiteX0-707" fmla="*/ 6953 w 10000"/>
              <a:gd name="connsiteY0-708" fmla="*/ 7824 h 10374"/>
              <a:gd name="connsiteX1-709" fmla="*/ 10000 w 10000"/>
              <a:gd name="connsiteY1-710" fmla="*/ 375 h 10374"/>
              <a:gd name="connsiteX2-711" fmla="*/ 6297 w 10000"/>
              <a:gd name="connsiteY2-712" fmla="*/ 1002 h 10374"/>
              <a:gd name="connsiteX3-713" fmla="*/ 3683 w 10000"/>
              <a:gd name="connsiteY3-714" fmla="*/ 2473 h 10374"/>
              <a:gd name="connsiteX4-715" fmla="*/ 0 w 10000"/>
              <a:gd name="connsiteY4-716" fmla="*/ 8646 h 10374"/>
              <a:gd name="connsiteX5-717" fmla="*/ 3369 w 10000"/>
              <a:gd name="connsiteY5-718" fmla="*/ 6817 h 10374"/>
              <a:gd name="connsiteX6-719" fmla="*/ 3586 w 10000"/>
              <a:gd name="connsiteY6-720" fmla="*/ 6790 h 10374"/>
              <a:gd name="connsiteX7-721" fmla="*/ 3915 w 10000"/>
              <a:gd name="connsiteY7-722" fmla="*/ 7823 h 10374"/>
              <a:gd name="connsiteX8-723" fmla="*/ 4657 w 10000"/>
              <a:gd name="connsiteY8-724" fmla="*/ 10374 h 10374"/>
              <a:gd name="connsiteX9-725" fmla="*/ 6953 w 10000"/>
              <a:gd name="connsiteY9-726" fmla="*/ 7824 h 10374"/>
              <a:gd name="connsiteX0-727" fmla="*/ 6953 w 10000"/>
              <a:gd name="connsiteY0-728" fmla="*/ 7901 h 10451"/>
              <a:gd name="connsiteX1-729" fmla="*/ 10000 w 10000"/>
              <a:gd name="connsiteY1-730" fmla="*/ 452 h 10451"/>
              <a:gd name="connsiteX2-731" fmla="*/ 6309 w 10000"/>
              <a:gd name="connsiteY2-732" fmla="*/ 730 h 10451"/>
              <a:gd name="connsiteX3-733" fmla="*/ 3683 w 10000"/>
              <a:gd name="connsiteY3-734" fmla="*/ 2550 h 10451"/>
              <a:gd name="connsiteX4-735" fmla="*/ 0 w 10000"/>
              <a:gd name="connsiteY4-736" fmla="*/ 8723 h 10451"/>
              <a:gd name="connsiteX5-737" fmla="*/ 3369 w 10000"/>
              <a:gd name="connsiteY5-738" fmla="*/ 6894 h 10451"/>
              <a:gd name="connsiteX6-739" fmla="*/ 3586 w 10000"/>
              <a:gd name="connsiteY6-740" fmla="*/ 6867 h 10451"/>
              <a:gd name="connsiteX7-741" fmla="*/ 3915 w 10000"/>
              <a:gd name="connsiteY7-742" fmla="*/ 7900 h 10451"/>
              <a:gd name="connsiteX8-743" fmla="*/ 4657 w 10000"/>
              <a:gd name="connsiteY8-744" fmla="*/ 10451 h 10451"/>
              <a:gd name="connsiteX9-745" fmla="*/ 6953 w 10000"/>
              <a:gd name="connsiteY9-746" fmla="*/ 7901 h 10451"/>
              <a:gd name="connsiteX0-747" fmla="*/ 6953 w 9448"/>
              <a:gd name="connsiteY0-748" fmla="*/ 8218 h 10768"/>
              <a:gd name="connsiteX1-749" fmla="*/ 9448 w 9448"/>
              <a:gd name="connsiteY1-750" fmla="*/ 365 h 10768"/>
              <a:gd name="connsiteX2-751" fmla="*/ 6309 w 9448"/>
              <a:gd name="connsiteY2-752" fmla="*/ 1047 h 10768"/>
              <a:gd name="connsiteX3-753" fmla="*/ 3683 w 9448"/>
              <a:gd name="connsiteY3-754" fmla="*/ 2867 h 10768"/>
              <a:gd name="connsiteX4-755" fmla="*/ 0 w 9448"/>
              <a:gd name="connsiteY4-756" fmla="*/ 9040 h 10768"/>
              <a:gd name="connsiteX5-757" fmla="*/ 3369 w 9448"/>
              <a:gd name="connsiteY5-758" fmla="*/ 7211 h 10768"/>
              <a:gd name="connsiteX6-759" fmla="*/ 3586 w 9448"/>
              <a:gd name="connsiteY6-760" fmla="*/ 7184 h 10768"/>
              <a:gd name="connsiteX7-761" fmla="*/ 3915 w 9448"/>
              <a:gd name="connsiteY7-762" fmla="*/ 8217 h 10768"/>
              <a:gd name="connsiteX8-763" fmla="*/ 4657 w 9448"/>
              <a:gd name="connsiteY8-764" fmla="*/ 10768 h 10768"/>
              <a:gd name="connsiteX9-765" fmla="*/ 6953 w 9448"/>
              <a:gd name="connsiteY9-766" fmla="*/ 8218 h 10768"/>
              <a:gd name="connsiteX0-767" fmla="*/ 7359 w 10000"/>
              <a:gd name="connsiteY0-768" fmla="*/ 7324 h 9692"/>
              <a:gd name="connsiteX1-769" fmla="*/ 10000 w 10000"/>
              <a:gd name="connsiteY1-770" fmla="*/ 31 h 9692"/>
              <a:gd name="connsiteX2-771" fmla="*/ 6678 w 10000"/>
              <a:gd name="connsiteY2-772" fmla="*/ 664 h 9692"/>
              <a:gd name="connsiteX3-773" fmla="*/ 3898 w 10000"/>
              <a:gd name="connsiteY3-774" fmla="*/ 2355 h 9692"/>
              <a:gd name="connsiteX4-775" fmla="*/ 0 w 10000"/>
              <a:gd name="connsiteY4-776" fmla="*/ 8087 h 9692"/>
              <a:gd name="connsiteX5-777" fmla="*/ 3566 w 10000"/>
              <a:gd name="connsiteY5-778" fmla="*/ 6389 h 9692"/>
              <a:gd name="connsiteX6-779" fmla="*/ 3796 w 10000"/>
              <a:gd name="connsiteY6-780" fmla="*/ 6364 h 9692"/>
              <a:gd name="connsiteX7-781" fmla="*/ 4144 w 10000"/>
              <a:gd name="connsiteY7-782" fmla="*/ 7323 h 9692"/>
              <a:gd name="connsiteX8-783" fmla="*/ 4929 w 10000"/>
              <a:gd name="connsiteY8-784" fmla="*/ 9692 h 9692"/>
              <a:gd name="connsiteX9-785" fmla="*/ 7359 w 10000"/>
              <a:gd name="connsiteY9-786" fmla="*/ 7324 h 9692"/>
              <a:gd name="connsiteX0-787" fmla="*/ 7359 w 8794"/>
              <a:gd name="connsiteY0-788" fmla="*/ 7219 h 9662"/>
              <a:gd name="connsiteX1-789" fmla="*/ 8794 w 8794"/>
              <a:gd name="connsiteY1-790" fmla="*/ 81 h 9662"/>
              <a:gd name="connsiteX2-791" fmla="*/ 6678 w 8794"/>
              <a:gd name="connsiteY2-792" fmla="*/ 347 h 9662"/>
              <a:gd name="connsiteX3-793" fmla="*/ 3898 w 8794"/>
              <a:gd name="connsiteY3-794" fmla="*/ 2092 h 9662"/>
              <a:gd name="connsiteX4-795" fmla="*/ 0 w 8794"/>
              <a:gd name="connsiteY4-796" fmla="*/ 8006 h 9662"/>
              <a:gd name="connsiteX5-797" fmla="*/ 3566 w 8794"/>
              <a:gd name="connsiteY5-798" fmla="*/ 6254 h 9662"/>
              <a:gd name="connsiteX6-799" fmla="*/ 3796 w 8794"/>
              <a:gd name="connsiteY6-800" fmla="*/ 6228 h 9662"/>
              <a:gd name="connsiteX7-801" fmla="*/ 4144 w 8794"/>
              <a:gd name="connsiteY7-802" fmla="*/ 7218 h 9662"/>
              <a:gd name="connsiteX8-803" fmla="*/ 4929 w 8794"/>
              <a:gd name="connsiteY8-804" fmla="*/ 9662 h 9662"/>
              <a:gd name="connsiteX9-805" fmla="*/ 7359 w 8794"/>
              <a:gd name="connsiteY9-806" fmla="*/ 7219 h 9662"/>
              <a:gd name="connsiteX0-807" fmla="*/ 8042 w 9674"/>
              <a:gd name="connsiteY0-808" fmla="*/ 7472 h 10000"/>
              <a:gd name="connsiteX1-809" fmla="*/ 9674 w 9674"/>
              <a:gd name="connsiteY1-810" fmla="*/ 84 h 10000"/>
              <a:gd name="connsiteX2-811" fmla="*/ 7268 w 9674"/>
              <a:gd name="connsiteY2-812" fmla="*/ 359 h 10000"/>
              <a:gd name="connsiteX3-813" fmla="*/ 4107 w 9674"/>
              <a:gd name="connsiteY3-814" fmla="*/ 2165 h 10000"/>
              <a:gd name="connsiteX4-815" fmla="*/ 0 w 9674"/>
              <a:gd name="connsiteY4-816" fmla="*/ 8881 h 10000"/>
              <a:gd name="connsiteX5-817" fmla="*/ 3729 w 9674"/>
              <a:gd name="connsiteY5-818" fmla="*/ 6473 h 10000"/>
              <a:gd name="connsiteX6-819" fmla="*/ 3991 w 9674"/>
              <a:gd name="connsiteY6-820" fmla="*/ 6446 h 10000"/>
              <a:gd name="connsiteX7-821" fmla="*/ 4386 w 9674"/>
              <a:gd name="connsiteY7-822" fmla="*/ 7471 h 10000"/>
              <a:gd name="connsiteX8-823" fmla="*/ 5279 w 9674"/>
              <a:gd name="connsiteY8-824" fmla="*/ 10000 h 10000"/>
              <a:gd name="connsiteX9-825" fmla="*/ 8042 w 9674"/>
              <a:gd name="connsiteY9-826" fmla="*/ 7472 h 10000"/>
              <a:gd name="connsiteX0-827" fmla="*/ 8313 w 10863"/>
              <a:gd name="connsiteY0-828" fmla="*/ 8076 h 10604"/>
              <a:gd name="connsiteX1-829" fmla="*/ 10863 w 10863"/>
              <a:gd name="connsiteY1-830" fmla="*/ 22 h 10604"/>
              <a:gd name="connsiteX2-831" fmla="*/ 7513 w 10863"/>
              <a:gd name="connsiteY2-832" fmla="*/ 963 h 10604"/>
              <a:gd name="connsiteX3-833" fmla="*/ 4245 w 10863"/>
              <a:gd name="connsiteY3-834" fmla="*/ 2769 h 10604"/>
              <a:gd name="connsiteX4-835" fmla="*/ 0 w 10863"/>
              <a:gd name="connsiteY4-836" fmla="*/ 9485 h 10604"/>
              <a:gd name="connsiteX5-837" fmla="*/ 3855 w 10863"/>
              <a:gd name="connsiteY5-838" fmla="*/ 7077 h 10604"/>
              <a:gd name="connsiteX6-839" fmla="*/ 4125 w 10863"/>
              <a:gd name="connsiteY6-840" fmla="*/ 7050 h 10604"/>
              <a:gd name="connsiteX7-841" fmla="*/ 4534 w 10863"/>
              <a:gd name="connsiteY7-842" fmla="*/ 8075 h 10604"/>
              <a:gd name="connsiteX8-843" fmla="*/ 5457 w 10863"/>
              <a:gd name="connsiteY8-844" fmla="*/ 10604 h 10604"/>
              <a:gd name="connsiteX9-845" fmla="*/ 8313 w 10863"/>
              <a:gd name="connsiteY9-846" fmla="*/ 8076 h 10604"/>
              <a:gd name="connsiteX0-847" fmla="*/ 8313 w 10863"/>
              <a:gd name="connsiteY0-848" fmla="*/ 8105 h 10633"/>
              <a:gd name="connsiteX1-849" fmla="*/ 10863 w 10863"/>
              <a:gd name="connsiteY1-850" fmla="*/ 51 h 10633"/>
              <a:gd name="connsiteX2-851" fmla="*/ 8076 w 10863"/>
              <a:gd name="connsiteY2-852" fmla="*/ 492 h 10633"/>
              <a:gd name="connsiteX3-853" fmla="*/ 4245 w 10863"/>
              <a:gd name="connsiteY3-854" fmla="*/ 2798 h 10633"/>
              <a:gd name="connsiteX4-855" fmla="*/ 0 w 10863"/>
              <a:gd name="connsiteY4-856" fmla="*/ 9514 h 10633"/>
              <a:gd name="connsiteX5-857" fmla="*/ 3855 w 10863"/>
              <a:gd name="connsiteY5-858" fmla="*/ 7106 h 10633"/>
              <a:gd name="connsiteX6-859" fmla="*/ 4125 w 10863"/>
              <a:gd name="connsiteY6-860" fmla="*/ 7079 h 10633"/>
              <a:gd name="connsiteX7-861" fmla="*/ 4534 w 10863"/>
              <a:gd name="connsiteY7-862" fmla="*/ 8104 h 10633"/>
              <a:gd name="connsiteX8-863" fmla="*/ 5457 w 10863"/>
              <a:gd name="connsiteY8-864" fmla="*/ 10633 h 10633"/>
              <a:gd name="connsiteX9-865" fmla="*/ 8313 w 10863"/>
              <a:gd name="connsiteY9-866" fmla="*/ 8105 h 106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07" y="connsiteY9-308"/>
              </a:cxn>
            </a:cxnLst>
            <a:rect l="l" t="t" r="r" b="b"/>
            <a:pathLst>
              <a:path w="10863" h="10633">
                <a:moveTo>
                  <a:pt x="8313" y="8105"/>
                </a:moveTo>
                <a:cubicBezTo>
                  <a:pt x="8786" y="5622"/>
                  <a:pt x="9649" y="1645"/>
                  <a:pt x="10863" y="51"/>
                </a:cubicBezTo>
                <a:cubicBezTo>
                  <a:pt x="9969" y="-106"/>
                  <a:pt x="9357" y="109"/>
                  <a:pt x="8076" y="492"/>
                </a:cubicBezTo>
                <a:cubicBezTo>
                  <a:pt x="6793" y="877"/>
                  <a:pt x="5591" y="1294"/>
                  <a:pt x="4245" y="2798"/>
                </a:cubicBezTo>
                <a:cubicBezTo>
                  <a:pt x="2899" y="4302"/>
                  <a:pt x="348" y="6862"/>
                  <a:pt x="0" y="9514"/>
                </a:cubicBezTo>
                <a:cubicBezTo>
                  <a:pt x="1711" y="8729"/>
                  <a:pt x="3167" y="7512"/>
                  <a:pt x="3855" y="7106"/>
                </a:cubicBezTo>
                <a:cubicBezTo>
                  <a:pt x="4542" y="6700"/>
                  <a:pt x="4068" y="6921"/>
                  <a:pt x="4125" y="7079"/>
                </a:cubicBezTo>
                <a:cubicBezTo>
                  <a:pt x="4181" y="7237"/>
                  <a:pt x="4327" y="7523"/>
                  <a:pt x="4534" y="8104"/>
                </a:cubicBezTo>
                <a:cubicBezTo>
                  <a:pt x="4820" y="8900"/>
                  <a:pt x="4828" y="10633"/>
                  <a:pt x="5457" y="10633"/>
                </a:cubicBezTo>
                <a:cubicBezTo>
                  <a:pt x="6086" y="10633"/>
                  <a:pt x="6982" y="8392"/>
                  <a:pt x="8313" y="8105"/>
                </a:cubicBezTo>
                <a:close/>
              </a:path>
            </a:pathLst>
          </a:custGeom>
          <a:solidFill>
            <a:sysClr val="window" lastClr="FFFFFF">
              <a:alpha val="10000"/>
            </a:sys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33" name="Oval 45"/>
          <p:cNvSpPr/>
          <p:nvPr>
            <p:custDataLst>
              <p:tags r:id="rId34"/>
            </p:custDataLst>
          </p:nvPr>
        </p:nvSpPr>
        <p:spPr>
          <a:xfrm>
            <a:off x="4057650" y="5519738"/>
            <a:ext cx="454025" cy="454025"/>
          </a:xfrm>
          <a:prstGeom prst="ellipse">
            <a:avLst/>
          </a:prstGeom>
          <a:solidFill>
            <a:srgbClr val="2C85AE"/>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en-US" sz="1800" b="1">
              <a:solidFill>
                <a:prstClr val="white"/>
              </a:solidFill>
              <a:latin typeface="等线" panose="02010600030101010101" charset="-122"/>
              <a:ea typeface="微软雅黑" panose="020B0503020204020204" pitchFamily="34" charset="-122"/>
              <a:cs typeface="+mn-ea"/>
            </a:endParaRPr>
          </a:p>
        </p:txBody>
      </p:sp>
      <p:sp>
        <p:nvSpPr>
          <p:cNvPr id="174115" name="TextBox 37"/>
          <p:cNvSpPr txBox="1">
            <a:spLocks noChangeArrowheads="1"/>
          </p:cNvSpPr>
          <p:nvPr>
            <p:custDataLst>
              <p:tags r:id="rId35"/>
            </p:custDataLst>
          </p:nvPr>
        </p:nvSpPr>
        <p:spPr bwMode="auto">
          <a:xfrm flipH="1">
            <a:off x="1985963" y="5527675"/>
            <a:ext cx="2090737" cy="457200"/>
          </a:xfrm>
          <a:prstGeom prst="rect">
            <a:avLst/>
          </a:prstGeom>
          <a:noFill/>
          <a:ln w="9525">
            <a:noFill/>
            <a:miter lim="800000"/>
          </a:ln>
        </p:spPr>
        <p:txBody>
          <a:bodyPr>
            <a:spAutoFit/>
          </a:bodyPr>
          <a:lstStyle/>
          <a:p>
            <a:r>
              <a:rPr lang="zh-CN" altLang="en-US" sz="2400" b="1">
                <a:solidFill>
                  <a:srgbClr val="2C85AE"/>
                </a:solidFill>
                <a:latin typeface="Arial" panose="020B0604020202020204" pitchFamily="34" charset="0"/>
                <a:ea typeface="微软雅黑" panose="020B0503020204020204" pitchFamily="34" charset="-122"/>
                <a:cs typeface="Lato Regular"/>
              </a:rPr>
              <a:t>健全运行机制</a:t>
            </a:r>
            <a:endParaRPr lang="zh-CN" altLang="en-US" sz="2400" b="1">
              <a:solidFill>
                <a:srgbClr val="2C85AE"/>
              </a:solidFill>
              <a:latin typeface="Arial" panose="020B0604020202020204" pitchFamily="34" charset="0"/>
              <a:ea typeface="微软雅黑" panose="020B0503020204020204" pitchFamily="34" charset="-122"/>
              <a:cs typeface="Lato Regular"/>
            </a:endParaRPr>
          </a:p>
        </p:txBody>
      </p:sp>
      <p:sp>
        <p:nvSpPr>
          <p:cNvPr id="57" name="Freeform 116"/>
          <p:cNvSpPr>
            <a:spLocks noChangeArrowheads="1"/>
          </p:cNvSpPr>
          <p:nvPr>
            <p:custDataLst>
              <p:tags r:id="rId36"/>
            </p:custDataLst>
          </p:nvPr>
        </p:nvSpPr>
        <p:spPr bwMode="auto">
          <a:xfrm>
            <a:off x="4164013" y="5622925"/>
            <a:ext cx="239712" cy="247650"/>
          </a:xfrm>
          <a:custGeom>
            <a:avLst/>
            <a:gdLst>
              <a:gd name="T0" fmla="*/ 179798 w 445"/>
              <a:gd name="T1" fmla="*/ 71025 h 462"/>
              <a:gd name="T2" fmla="*/ 179798 w 445"/>
              <a:gd name="T3" fmla="*/ 71025 h 462"/>
              <a:gd name="T4" fmla="*/ 119566 w 445"/>
              <a:gd name="T5" fmla="*/ 3574 h 462"/>
              <a:gd name="T6" fmla="*/ 16182 w 445"/>
              <a:gd name="T7" fmla="*/ 110781 h 462"/>
              <a:gd name="T8" fmla="*/ 4045 w 445"/>
              <a:gd name="T9" fmla="*/ 142497 h 462"/>
              <a:gd name="T10" fmla="*/ 36409 w 445"/>
              <a:gd name="T11" fmla="*/ 158578 h 462"/>
              <a:gd name="T12" fmla="*/ 44050 w 445"/>
              <a:gd name="T13" fmla="*/ 154558 h 462"/>
              <a:gd name="T14" fmla="*/ 60232 w 445"/>
              <a:gd name="T15" fmla="*/ 166172 h 462"/>
              <a:gd name="T16" fmla="*/ 71919 w 445"/>
              <a:gd name="T17" fmla="*/ 193867 h 462"/>
              <a:gd name="T18" fmla="*/ 84055 w 445"/>
              <a:gd name="T19" fmla="*/ 201908 h 462"/>
              <a:gd name="T20" fmla="*/ 107879 w 445"/>
              <a:gd name="T21" fmla="*/ 193867 h 462"/>
              <a:gd name="T22" fmla="*/ 111924 w 445"/>
              <a:gd name="T23" fmla="*/ 185827 h 462"/>
              <a:gd name="T24" fmla="*/ 103833 w 445"/>
              <a:gd name="T25" fmla="*/ 174213 h 462"/>
              <a:gd name="T26" fmla="*/ 91697 w 445"/>
              <a:gd name="T27" fmla="*/ 150538 h 462"/>
              <a:gd name="T28" fmla="*/ 103833 w 445"/>
              <a:gd name="T29" fmla="*/ 138477 h 462"/>
              <a:gd name="T30" fmla="*/ 187439 w 445"/>
              <a:gd name="T31" fmla="*/ 158578 h 462"/>
              <a:gd name="T32" fmla="*/ 179798 w 445"/>
              <a:gd name="T33" fmla="*/ 71025 h 462"/>
              <a:gd name="T34" fmla="*/ 175303 w 445"/>
              <a:gd name="T35" fmla="*/ 138477 h 462"/>
              <a:gd name="T36" fmla="*/ 175303 w 445"/>
              <a:gd name="T37" fmla="*/ 138477 h 462"/>
              <a:gd name="T38" fmla="*/ 135747 w 445"/>
              <a:gd name="T39" fmla="*/ 91127 h 462"/>
              <a:gd name="T40" fmla="*/ 127656 w 445"/>
              <a:gd name="T41" fmla="*/ 27695 h 462"/>
              <a:gd name="T42" fmla="*/ 163616 w 445"/>
              <a:gd name="T43" fmla="*/ 79066 h 462"/>
              <a:gd name="T44" fmla="*/ 175303 w 445"/>
              <a:gd name="T45" fmla="*/ 138477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ysClr val="window" lastClr="FFFFFF"/>
          </a:solidFill>
          <a:ln>
            <a:noFill/>
          </a:ln>
          <a:effectLst/>
        </p:spPr>
        <p:txBody>
          <a:bodyPr wrap="none" lIns="34290" tIns="17145" rIns="34290" bIns="17145" anchor="ct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37" name="任意多边形 136"/>
          <p:cNvSpPr/>
          <p:nvPr>
            <p:custDataLst>
              <p:tags r:id="rId37"/>
            </p:custDataLst>
          </p:nvPr>
        </p:nvSpPr>
        <p:spPr>
          <a:xfrm>
            <a:off x="3698875" y="3248025"/>
            <a:ext cx="282575" cy="282575"/>
          </a:xfrm>
          <a:custGeom>
            <a:avLst/>
            <a:gdLst/>
            <a:ahLst/>
            <a:cxnLst/>
            <a:rect l="0" t="0" r="0" b="0"/>
            <a:pathLst>
              <a:path w="12725400" h="12726672">
                <a:moveTo>
                  <a:pt x="5332730" y="7392670"/>
                </a:moveTo>
                <a:cubicBezTo>
                  <a:pt x="4206240" y="6267450"/>
                  <a:pt x="3129280" y="4963160"/>
                  <a:pt x="3646170" y="4447540"/>
                </a:cubicBezTo>
                <a:cubicBezTo>
                  <a:pt x="4384040" y="3709670"/>
                  <a:pt x="5026660" y="3255010"/>
                  <a:pt x="3719830" y="1628140"/>
                </a:cubicBezTo>
                <a:cubicBezTo>
                  <a:pt x="2411730" y="0"/>
                  <a:pt x="1539240" y="1249680"/>
                  <a:pt x="824230" y="1964690"/>
                </a:cubicBezTo>
                <a:cubicBezTo>
                  <a:pt x="0" y="2790190"/>
                  <a:pt x="781050" y="5864860"/>
                  <a:pt x="3820160" y="8905240"/>
                </a:cubicBezTo>
                <a:cubicBezTo>
                  <a:pt x="6859270" y="11944350"/>
                  <a:pt x="9935210" y="12726671"/>
                  <a:pt x="10760710" y="11901171"/>
                </a:cubicBezTo>
                <a:cubicBezTo>
                  <a:pt x="11475720" y="11186161"/>
                  <a:pt x="12725399" y="10314940"/>
                  <a:pt x="11098529" y="9006840"/>
                </a:cubicBezTo>
                <a:cubicBezTo>
                  <a:pt x="9471629" y="7698779"/>
                  <a:pt x="9016999" y="8341360"/>
                  <a:pt x="8279129" y="9080500"/>
                </a:cubicBezTo>
                <a:cubicBezTo>
                  <a:pt x="7762239" y="9594850"/>
                  <a:pt x="6459220" y="8517890"/>
                  <a:pt x="5332729" y="7392671"/>
                </a:cubicBezTo>
              </a:path>
            </a:pathLst>
          </a:custGeom>
          <a:solidFill>
            <a:sysClr val="window" lastClr="FFFFFF"/>
          </a:solidFill>
          <a:ln w="6350" cap="flat" cmpd="sng" algn="ctr">
            <a:noFill/>
            <a:prstDash val="solid"/>
            <a:miter lim="800000"/>
          </a:ln>
          <a:effectLst/>
        </p:spPr>
        <p:style>
          <a:lnRef idx="1">
            <a:srgbClr val="1F74AD"/>
          </a:lnRef>
          <a:fillRef idx="0">
            <a:srgbClr val="1F74AD"/>
          </a:fillRef>
          <a:effectRef idx="0">
            <a:srgbClr val="1F74AD"/>
          </a:effectRef>
          <a:fontRef idx="minor">
            <a:srgbClr val="000000"/>
          </a:fontRef>
        </p:style>
        <p:txBody>
          <a:bodyPr anchor="ctr"/>
          <a:lstStyle/>
          <a:p>
            <a:pPr algn="ctr" eaLnBrk="0" hangingPunct="0">
              <a:defRPr/>
            </a:pPr>
            <a:endParaRPr lang="zh-CN" altLang="en-US" sz="1800"/>
          </a:p>
        </p:txBody>
      </p:sp>
      <p:sp>
        <p:nvSpPr>
          <p:cNvPr id="174118" name="Freeform 29"/>
          <p:cNvSpPr>
            <a:spLocks noChangeArrowheads="1"/>
          </p:cNvSpPr>
          <p:nvPr>
            <p:custDataLst>
              <p:tags r:id="rId38"/>
            </p:custDataLst>
          </p:nvPr>
        </p:nvSpPr>
        <p:spPr bwMode="auto">
          <a:xfrm>
            <a:off x="5821363" y="3106738"/>
            <a:ext cx="642937" cy="665162"/>
          </a:xfrm>
          <a:custGeom>
            <a:avLst/>
            <a:gdLst>
              <a:gd name="T0" fmla="*/ 2147483647 w 444"/>
              <a:gd name="T1" fmla="*/ 2147483647 h 462"/>
              <a:gd name="T2" fmla="*/ 2147483647 w 444"/>
              <a:gd name="T3" fmla="*/ 2147483647 h 462"/>
              <a:gd name="T4" fmla="*/ 2147483647 w 444"/>
              <a:gd name="T5" fmla="*/ 2147483647 h 462"/>
              <a:gd name="T6" fmla="*/ 2147483647 w 444"/>
              <a:gd name="T7" fmla="*/ 2147483647 h 462"/>
              <a:gd name="T8" fmla="*/ 2147483647 w 444"/>
              <a:gd name="T9" fmla="*/ 2147483647 h 462"/>
              <a:gd name="T10" fmla="*/ 2147483647 w 444"/>
              <a:gd name="T11" fmla="*/ 2147483647 h 462"/>
              <a:gd name="T12" fmla="*/ 2147483647 w 444"/>
              <a:gd name="T13" fmla="*/ 0 h 462"/>
              <a:gd name="T14" fmla="*/ 2147483647 w 444"/>
              <a:gd name="T15" fmla="*/ 2147483647 h 462"/>
              <a:gd name="T16" fmla="*/ 2147483647 w 444"/>
              <a:gd name="T17" fmla="*/ 2147483647 h 462"/>
              <a:gd name="T18" fmla="*/ 0 w 444"/>
              <a:gd name="T19" fmla="*/ 2147483647 h 462"/>
              <a:gd name="T20" fmla="*/ 2147483647 w 444"/>
              <a:gd name="T21" fmla="*/ 2147483647 h 462"/>
              <a:gd name="T22" fmla="*/ 2147483647 w 444"/>
              <a:gd name="T23" fmla="*/ 2147483647 h 462"/>
              <a:gd name="T24" fmla="*/ 2147483647 w 444"/>
              <a:gd name="T25" fmla="*/ 2147483647 h 462"/>
              <a:gd name="T26" fmla="*/ 2147483647 w 444"/>
              <a:gd name="T27" fmla="*/ 2147483647 h 462"/>
              <a:gd name="T28" fmla="*/ 2147483647 w 444"/>
              <a:gd name="T29" fmla="*/ 2147483647 h 462"/>
              <a:gd name="T30" fmla="*/ 2147483647 w 444"/>
              <a:gd name="T31" fmla="*/ 2147483647 h 462"/>
              <a:gd name="T32" fmla="*/ 2147483647 w 444"/>
              <a:gd name="T33" fmla="*/ 2147483647 h 462"/>
              <a:gd name="T34" fmla="*/ 2147483647 w 444"/>
              <a:gd name="T35" fmla="*/ 2147483647 h 462"/>
              <a:gd name="T36" fmla="*/ 2147483647 w 444"/>
              <a:gd name="T37" fmla="*/ 2147483647 h 462"/>
              <a:gd name="T38" fmla="*/ 2147483647 w 444"/>
              <a:gd name="T39" fmla="*/ 2147483647 h 462"/>
              <a:gd name="T40" fmla="*/ 2147483647 w 444"/>
              <a:gd name="T41" fmla="*/ 2147483647 h 462"/>
              <a:gd name="T42" fmla="*/ 2147483647 w 444"/>
              <a:gd name="T43" fmla="*/ 2147483647 h 462"/>
              <a:gd name="T44" fmla="*/ 2147483647 w 444"/>
              <a:gd name="T45" fmla="*/ 2147483647 h 462"/>
              <a:gd name="T46" fmla="*/ 2147483647 w 444"/>
              <a:gd name="T47" fmla="*/ 2147483647 h 462"/>
              <a:gd name="T48" fmla="*/ 2147483647 w 444"/>
              <a:gd name="T49" fmla="*/ 2147483647 h 462"/>
              <a:gd name="T50" fmla="*/ 2147483647 w 444"/>
              <a:gd name="T51" fmla="*/ 2147483647 h 462"/>
              <a:gd name="T52" fmla="*/ 2147483647 w 444"/>
              <a:gd name="T53" fmla="*/ 2147483647 h 462"/>
              <a:gd name="T54" fmla="*/ 2147483647 w 444"/>
              <a:gd name="T55" fmla="*/ 2147483647 h 462"/>
              <a:gd name="T56" fmla="*/ 2147483647 w 444"/>
              <a:gd name="T57" fmla="*/ 2147483647 h 462"/>
              <a:gd name="T58" fmla="*/ 2147483647 w 444"/>
              <a:gd name="T59" fmla="*/ 2147483647 h 462"/>
              <a:gd name="T60" fmla="*/ 2147483647 w 444"/>
              <a:gd name="T61" fmla="*/ 2147483647 h 462"/>
              <a:gd name="T62" fmla="*/ 2147483647 w 444"/>
              <a:gd name="T63" fmla="*/ 2147483647 h 462"/>
              <a:gd name="T64" fmla="*/ 2147483647 w 444"/>
              <a:gd name="T65" fmla="*/ 2147483647 h 462"/>
              <a:gd name="T66" fmla="*/ 2147483647 w 444"/>
              <a:gd name="T67" fmla="*/ 2147483647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4"/>
              <a:gd name="T103" fmla="*/ 0 h 462"/>
              <a:gd name="T104" fmla="*/ 444 w 444"/>
              <a:gd name="T105" fmla="*/ 462 h 4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FF9900"/>
          </a:solidFill>
          <a:ln w="9525">
            <a:noFill/>
            <a:round/>
          </a:ln>
        </p:spPr>
        <p:txBody>
          <a:bodyPr wrap="none" lIns="34290" tIns="17145" rIns="34290" bIns="17145" anchor="ctr"/>
          <a:lstStyle/>
          <a:p>
            <a:endParaRPr lang="zh-CN" altLang="en-US"/>
          </a:p>
        </p:txBody>
      </p:sp>
      <p:sp>
        <p:nvSpPr>
          <p:cNvPr id="152" name="任意多边形 151"/>
          <p:cNvSpPr/>
          <p:nvPr>
            <p:custDataLst>
              <p:tags r:id="rId39"/>
            </p:custDataLst>
          </p:nvPr>
        </p:nvSpPr>
        <p:spPr bwMode="auto">
          <a:xfrm rot="16869332">
            <a:off x="7192169" y="4231482"/>
            <a:ext cx="407987" cy="438150"/>
          </a:xfrm>
          <a:custGeom>
            <a:avLst/>
            <a:gdLst>
              <a:gd name="connsiteX0" fmla="*/ 267598 w 267598"/>
              <a:gd name="connsiteY0" fmla="*/ 0 h 412002"/>
              <a:gd name="connsiteX1" fmla="*/ 245471 w 267598"/>
              <a:gd name="connsiteY1" fmla="*/ 117183 h 412002"/>
              <a:gd name="connsiteX2" fmla="*/ 29115 w 267598"/>
              <a:gd name="connsiteY2" fmla="*/ 389738 h 412002"/>
              <a:gd name="connsiteX3" fmla="*/ 11442 w 267598"/>
              <a:gd name="connsiteY3" fmla="*/ 412002 h 412002"/>
              <a:gd name="connsiteX4" fmla="*/ 5176 w 267598"/>
              <a:gd name="connsiteY4" fmla="*/ 354828 h 412002"/>
              <a:gd name="connsiteX5" fmla="*/ 0 w 267598"/>
              <a:gd name="connsiteY5" fmla="*/ 336697 h 412002"/>
              <a:gd name="connsiteX6" fmla="*/ 267598 w 267598"/>
              <a:gd name="connsiteY6" fmla="*/ 0 h 412002"/>
              <a:gd name="connsiteX0-1" fmla="*/ 267598 w 271091"/>
              <a:gd name="connsiteY0-2" fmla="*/ 11250 h 423252"/>
              <a:gd name="connsiteX1-3" fmla="*/ 257927 w 271091"/>
              <a:gd name="connsiteY1-4" fmla="*/ 76976 h 423252"/>
              <a:gd name="connsiteX2-5" fmla="*/ 29115 w 271091"/>
              <a:gd name="connsiteY2-6" fmla="*/ 400988 h 423252"/>
              <a:gd name="connsiteX3-7" fmla="*/ 11442 w 271091"/>
              <a:gd name="connsiteY3-8" fmla="*/ 423252 h 423252"/>
              <a:gd name="connsiteX4-9" fmla="*/ 5176 w 271091"/>
              <a:gd name="connsiteY4-10" fmla="*/ 366078 h 423252"/>
              <a:gd name="connsiteX5-11" fmla="*/ 0 w 271091"/>
              <a:gd name="connsiteY5-12" fmla="*/ 347947 h 423252"/>
              <a:gd name="connsiteX6-13" fmla="*/ 267598 w 271091"/>
              <a:gd name="connsiteY6-14" fmla="*/ 11250 h 4232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71091" h="423252">
                <a:moveTo>
                  <a:pt x="267598" y="11250"/>
                </a:moveTo>
                <a:cubicBezTo>
                  <a:pt x="267598" y="11250"/>
                  <a:pt x="280054" y="-40207"/>
                  <a:pt x="257927" y="76976"/>
                </a:cubicBezTo>
                <a:cubicBezTo>
                  <a:pt x="257927" y="76976"/>
                  <a:pt x="245471" y="128433"/>
                  <a:pt x="29115" y="400988"/>
                </a:cubicBezTo>
                <a:lnTo>
                  <a:pt x="11442" y="423252"/>
                </a:lnTo>
                <a:lnTo>
                  <a:pt x="5176" y="366078"/>
                </a:lnTo>
                <a:lnTo>
                  <a:pt x="0" y="347947"/>
                </a:lnTo>
                <a:lnTo>
                  <a:pt x="267598" y="11250"/>
                </a:lnTo>
                <a:close/>
              </a:path>
            </a:pathLst>
          </a:custGeom>
          <a:solidFill>
            <a:srgbClr val="5268A5">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54" name="任意多边形 153"/>
          <p:cNvSpPr/>
          <p:nvPr>
            <p:custDataLst>
              <p:tags r:id="rId40"/>
            </p:custDataLst>
          </p:nvPr>
        </p:nvSpPr>
        <p:spPr bwMode="auto">
          <a:xfrm rot="20948502">
            <a:off x="5889625" y="5268913"/>
            <a:ext cx="406400" cy="412750"/>
          </a:xfrm>
          <a:custGeom>
            <a:avLst/>
            <a:gdLst>
              <a:gd name="connsiteX0" fmla="*/ 267598 w 267598"/>
              <a:gd name="connsiteY0" fmla="*/ 0 h 412002"/>
              <a:gd name="connsiteX1" fmla="*/ 245471 w 267598"/>
              <a:gd name="connsiteY1" fmla="*/ 117183 h 412002"/>
              <a:gd name="connsiteX2" fmla="*/ 29115 w 267598"/>
              <a:gd name="connsiteY2" fmla="*/ 389738 h 412002"/>
              <a:gd name="connsiteX3" fmla="*/ 11442 w 267598"/>
              <a:gd name="connsiteY3" fmla="*/ 412002 h 412002"/>
              <a:gd name="connsiteX4" fmla="*/ 5176 w 267598"/>
              <a:gd name="connsiteY4" fmla="*/ 354828 h 412002"/>
              <a:gd name="connsiteX5" fmla="*/ 0 w 267598"/>
              <a:gd name="connsiteY5" fmla="*/ 336697 h 412002"/>
              <a:gd name="connsiteX6" fmla="*/ 267598 w 267598"/>
              <a:gd name="connsiteY6" fmla="*/ 0 h 412002"/>
              <a:gd name="connsiteX0-1" fmla="*/ 267598 w 271091"/>
              <a:gd name="connsiteY0-2" fmla="*/ 11250 h 423252"/>
              <a:gd name="connsiteX1-3" fmla="*/ 257927 w 271091"/>
              <a:gd name="connsiteY1-4" fmla="*/ 76976 h 423252"/>
              <a:gd name="connsiteX2-5" fmla="*/ 29115 w 271091"/>
              <a:gd name="connsiteY2-6" fmla="*/ 400988 h 423252"/>
              <a:gd name="connsiteX3-7" fmla="*/ 11442 w 271091"/>
              <a:gd name="connsiteY3-8" fmla="*/ 423252 h 423252"/>
              <a:gd name="connsiteX4-9" fmla="*/ 5176 w 271091"/>
              <a:gd name="connsiteY4-10" fmla="*/ 366078 h 423252"/>
              <a:gd name="connsiteX5-11" fmla="*/ 0 w 271091"/>
              <a:gd name="connsiteY5-12" fmla="*/ 347947 h 423252"/>
              <a:gd name="connsiteX6-13" fmla="*/ 267598 w 271091"/>
              <a:gd name="connsiteY6-14" fmla="*/ 11250 h 423252"/>
              <a:gd name="connsiteX0-15" fmla="*/ 275964 w 282429"/>
              <a:gd name="connsiteY0-16" fmla="*/ 2543 h 391746"/>
              <a:gd name="connsiteX1-17" fmla="*/ 257927 w 282429"/>
              <a:gd name="connsiteY1-18" fmla="*/ 45470 h 391746"/>
              <a:gd name="connsiteX2-19" fmla="*/ 29115 w 282429"/>
              <a:gd name="connsiteY2-20" fmla="*/ 369482 h 391746"/>
              <a:gd name="connsiteX3-21" fmla="*/ 11442 w 282429"/>
              <a:gd name="connsiteY3-22" fmla="*/ 391746 h 391746"/>
              <a:gd name="connsiteX4-23" fmla="*/ 5176 w 282429"/>
              <a:gd name="connsiteY4-24" fmla="*/ 334572 h 391746"/>
              <a:gd name="connsiteX5-25" fmla="*/ 0 w 282429"/>
              <a:gd name="connsiteY5-26" fmla="*/ 316441 h 391746"/>
              <a:gd name="connsiteX6-27" fmla="*/ 275964 w 282429"/>
              <a:gd name="connsiteY6-28" fmla="*/ 2543 h 391746"/>
              <a:gd name="connsiteX0-29" fmla="*/ 275964 w 275993"/>
              <a:gd name="connsiteY0-30" fmla="*/ 0 h 389203"/>
              <a:gd name="connsiteX1-31" fmla="*/ 237324 w 275993"/>
              <a:gd name="connsiteY1-32" fmla="*/ 96860 h 389203"/>
              <a:gd name="connsiteX2-33" fmla="*/ 29115 w 275993"/>
              <a:gd name="connsiteY2-34" fmla="*/ 366939 h 389203"/>
              <a:gd name="connsiteX3-35" fmla="*/ 11442 w 275993"/>
              <a:gd name="connsiteY3-36" fmla="*/ 389203 h 389203"/>
              <a:gd name="connsiteX4-37" fmla="*/ 5176 w 275993"/>
              <a:gd name="connsiteY4-38" fmla="*/ 332029 h 389203"/>
              <a:gd name="connsiteX5-39" fmla="*/ 0 w 275993"/>
              <a:gd name="connsiteY5-40" fmla="*/ 313898 h 389203"/>
              <a:gd name="connsiteX6-41" fmla="*/ 275964 w 275993"/>
              <a:gd name="connsiteY6-42" fmla="*/ 0 h 3892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75993" h="389203">
                <a:moveTo>
                  <a:pt x="275964" y="0"/>
                </a:moveTo>
                <a:cubicBezTo>
                  <a:pt x="275964" y="0"/>
                  <a:pt x="278465" y="35704"/>
                  <a:pt x="237324" y="96860"/>
                </a:cubicBezTo>
                <a:cubicBezTo>
                  <a:pt x="196183" y="158016"/>
                  <a:pt x="245471" y="94384"/>
                  <a:pt x="29115" y="366939"/>
                </a:cubicBezTo>
                <a:lnTo>
                  <a:pt x="11442" y="389203"/>
                </a:lnTo>
                <a:lnTo>
                  <a:pt x="5176" y="332029"/>
                </a:lnTo>
                <a:lnTo>
                  <a:pt x="0" y="313898"/>
                </a:lnTo>
                <a:lnTo>
                  <a:pt x="275964" y="0"/>
                </a:lnTo>
                <a:close/>
              </a:path>
            </a:pathLst>
          </a:custGeom>
          <a:solidFill>
            <a:srgbClr val="5E5CA2">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57" name="任意多边形 156"/>
          <p:cNvSpPr/>
          <p:nvPr>
            <p:custDataLst>
              <p:tags r:id="rId41"/>
            </p:custDataLst>
          </p:nvPr>
        </p:nvSpPr>
        <p:spPr bwMode="auto">
          <a:xfrm rot="4561639">
            <a:off x="4617244" y="4339431"/>
            <a:ext cx="511175" cy="531813"/>
          </a:xfrm>
          <a:custGeom>
            <a:avLst/>
            <a:gdLst>
              <a:gd name="connsiteX0" fmla="*/ 267598 w 267598"/>
              <a:gd name="connsiteY0" fmla="*/ 0 h 412002"/>
              <a:gd name="connsiteX1" fmla="*/ 245471 w 267598"/>
              <a:gd name="connsiteY1" fmla="*/ 117183 h 412002"/>
              <a:gd name="connsiteX2" fmla="*/ 29115 w 267598"/>
              <a:gd name="connsiteY2" fmla="*/ 389738 h 412002"/>
              <a:gd name="connsiteX3" fmla="*/ 11442 w 267598"/>
              <a:gd name="connsiteY3" fmla="*/ 412002 h 412002"/>
              <a:gd name="connsiteX4" fmla="*/ 5176 w 267598"/>
              <a:gd name="connsiteY4" fmla="*/ 354828 h 412002"/>
              <a:gd name="connsiteX5" fmla="*/ 0 w 267598"/>
              <a:gd name="connsiteY5" fmla="*/ 336697 h 412002"/>
              <a:gd name="connsiteX6" fmla="*/ 267598 w 267598"/>
              <a:gd name="connsiteY6" fmla="*/ 0 h 412002"/>
              <a:gd name="connsiteX0-1" fmla="*/ 267598 w 275800"/>
              <a:gd name="connsiteY0-2" fmla="*/ 14577 h 426579"/>
              <a:gd name="connsiteX1-3" fmla="*/ 265347 w 275800"/>
              <a:gd name="connsiteY1-4" fmla="*/ 73309 h 426579"/>
              <a:gd name="connsiteX2-5" fmla="*/ 29115 w 275800"/>
              <a:gd name="connsiteY2-6" fmla="*/ 404315 h 426579"/>
              <a:gd name="connsiteX3-7" fmla="*/ 11442 w 275800"/>
              <a:gd name="connsiteY3-8" fmla="*/ 426579 h 426579"/>
              <a:gd name="connsiteX4-9" fmla="*/ 5176 w 275800"/>
              <a:gd name="connsiteY4-10" fmla="*/ 369405 h 426579"/>
              <a:gd name="connsiteX5-11" fmla="*/ 0 w 275800"/>
              <a:gd name="connsiteY5-12" fmla="*/ 351274 h 426579"/>
              <a:gd name="connsiteX6-13" fmla="*/ 267598 w 275800"/>
              <a:gd name="connsiteY6-14" fmla="*/ 14577 h 426579"/>
              <a:gd name="connsiteX0-15" fmla="*/ 266304 w 283167"/>
              <a:gd name="connsiteY0-16" fmla="*/ 921 h 405840"/>
              <a:gd name="connsiteX1-17" fmla="*/ 265347 w 283167"/>
              <a:gd name="connsiteY1-18" fmla="*/ 52570 h 405840"/>
              <a:gd name="connsiteX2-19" fmla="*/ 29115 w 283167"/>
              <a:gd name="connsiteY2-20" fmla="*/ 383576 h 405840"/>
              <a:gd name="connsiteX3-21" fmla="*/ 11442 w 283167"/>
              <a:gd name="connsiteY3-22" fmla="*/ 405840 h 405840"/>
              <a:gd name="connsiteX4-23" fmla="*/ 5176 w 283167"/>
              <a:gd name="connsiteY4-24" fmla="*/ 348666 h 405840"/>
              <a:gd name="connsiteX5-25" fmla="*/ 0 w 283167"/>
              <a:gd name="connsiteY5-26" fmla="*/ 330535 h 405840"/>
              <a:gd name="connsiteX6-27" fmla="*/ 266304 w 283167"/>
              <a:gd name="connsiteY6-28" fmla="*/ 921 h 405840"/>
              <a:gd name="connsiteX0-29" fmla="*/ 266304 w 287828"/>
              <a:gd name="connsiteY0-30" fmla="*/ 1703 h 406622"/>
              <a:gd name="connsiteX1-31" fmla="*/ 271516 w 287828"/>
              <a:gd name="connsiteY1-32" fmla="*/ 49801 h 406622"/>
              <a:gd name="connsiteX2-33" fmla="*/ 29115 w 287828"/>
              <a:gd name="connsiteY2-34" fmla="*/ 384358 h 406622"/>
              <a:gd name="connsiteX3-35" fmla="*/ 11442 w 287828"/>
              <a:gd name="connsiteY3-36" fmla="*/ 406622 h 406622"/>
              <a:gd name="connsiteX4-37" fmla="*/ 5176 w 287828"/>
              <a:gd name="connsiteY4-38" fmla="*/ 349448 h 406622"/>
              <a:gd name="connsiteX5-39" fmla="*/ 0 w 287828"/>
              <a:gd name="connsiteY5-40" fmla="*/ 331317 h 406622"/>
              <a:gd name="connsiteX6-41" fmla="*/ 266304 w 287828"/>
              <a:gd name="connsiteY6-42" fmla="*/ 1703 h 4066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87828" h="406622">
                <a:moveTo>
                  <a:pt x="266304" y="1703"/>
                </a:moveTo>
                <a:cubicBezTo>
                  <a:pt x="266304" y="1703"/>
                  <a:pt x="311047" y="-13975"/>
                  <a:pt x="271516" y="49801"/>
                </a:cubicBezTo>
                <a:cubicBezTo>
                  <a:pt x="231985" y="113577"/>
                  <a:pt x="245471" y="111803"/>
                  <a:pt x="29115" y="384358"/>
                </a:cubicBezTo>
                <a:lnTo>
                  <a:pt x="11442" y="406622"/>
                </a:lnTo>
                <a:lnTo>
                  <a:pt x="5176" y="349448"/>
                </a:lnTo>
                <a:lnTo>
                  <a:pt x="0" y="331317"/>
                </a:lnTo>
                <a:lnTo>
                  <a:pt x="266304" y="1703"/>
                </a:lnTo>
                <a:close/>
              </a:path>
            </a:pathLst>
          </a:custGeom>
          <a:solidFill>
            <a:srgbClr val="2C85AE">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59" name="任意多边形 158"/>
          <p:cNvSpPr/>
          <p:nvPr>
            <p:custDataLst>
              <p:tags r:id="rId42"/>
            </p:custDataLst>
          </p:nvPr>
        </p:nvSpPr>
        <p:spPr bwMode="auto">
          <a:xfrm rot="8224201">
            <a:off x="5189538" y="2806700"/>
            <a:ext cx="354012" cy="446088"/>
          </a:xfrm>
          <a:custGeom>
            <a:avLst/>
            <a:gdLst>
              <a:gd name="connsiteX0" fmla="*/ 267598 w 267598"/>
              <a:gd name="connsiteY0" fmla="*/ 0 h 412002"/>
              <a:gd name="connsiteX1" fmla="*/ 245471 w 267598"/>
              <a:gd name="connsiteY1" fmla="*/ 117183 h 412002"/>
              <a:gd name="connsiteX2" fmla="*/ 29115 w 267598"/>
              <a:gd name="connsiteY2" fmla="*/ 389738 h 412002"/>
              <a:gd name="connsiteX3" fmla="*/ 11442 w 267598"/>
              <a:gd name="connsiteY3" fmla="*/ 412002 h 412002"/>
              <a:gd name="connsiteX4" fmla="*/ 5176 w 267598"/>
              <a:gd name="connsiteY4" fmla="*/ 354828 h 412002"/>
              <a:gd name="connsiteX5" fmla="*/ 0 w 267598"/>
              <a:gd name="connsiteY5" fmla="*/ 336697 h 412002"/>
              <a:gd name="connsiteX6" fmla="*/ 267598 w 267598"/>
              <a:gd name="connsiteY6" fmla="*/ 0 h 412002"/>
              <a:gd name="connsiteX0-1" fmla="*/ 267598 w 269331"/>
              <a:gd name="connsiteY0-2" fmla="*/ 5390 h 417392"/>
              <a:gd name="connsiteX1-3" fmla="*/ 254287 w 269331"/>
              <a:gd name="connsiteY1-4" fmla="*/ 86034 h 417392"/>
              <a:gd name="connsiteX2-5" fmla="*/ 29115 w 269331"/>
              <a:gd name="connsiteY2-6" fmla="*/ 395128 h 417392"/>
              <a:gd name="connsiteX3-7" fmla="*/ 11442 w 269331"/>
              <a:gd name="connsiteY3-8" fmla="*/ 417392 h 417392"/>
              <a:gd name="connsiteX4-9" fmla="*/ 5176 w 269331"/>
              <a:gd name="connsiteY4-10" fmla="*/ 360218 h 417392"/>
              <a:gd name="connsiteX5-11" fmla="*/ 0 w 269331"/>
              <a:gd name="connsiteY5-12" fmla="*/ 342087 h 417392"/>
              <a:gd name="connsiteX6-13" fmla="*/ 267598 w 269331"/>
              <a:gd name="connsiteY6-14" fmla="*/ 5390 h 4173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69331" h="417392">
                <a:moveTo>
                  <a:pt x="267598" y="5390"/>
                </a:moveTo>
                <a:cubicBezTo>
                  <a:pt x="267598" y="5390"/>
                  <a:pt x="276414" y="-31149"/>
                  <a:pt x="254287" y="86034"/>
                </a:cubicBezTo>
                <a:cubicBezTo>
                  <a:pt x="254287" y="86034"/>
                  <a:pt x="245471" y="122573"/>
                  <a:pt x="29115" y="395128"/>
                </a:cubicBezTo>
                <a:lnTo>
                  <a:pt x="11442" y="417392"/>
                </a:lnTo>
                <a:lnTo>
                  <a:pt x="5176" y="360218"/>
                </a:lnTo>
                <a:lnTo>
                  <a:pt x="0" y="342087"/>
                </a:lnTo>
                <a:lnTo>
                  <a:pt x="267598" y="5390"/>
                </a:lnTo>
                <a:close/>
              </a:path>
            </a:pathLst>
          </a:custGeom>
          <a:solidFill>
            <a:srgbClr val="2C85AE">
              <a:lumMod val="75000"/>
            </a:srgbClr>
          </a:solidFill>
          <a:ln>
            <a:noFill/>
          </a:ln>
        </p:spPr>
        <p:txBody>
          <a:bodyPr/>
          <a:lstStyle/>
          <a:p>
            <a:pPr fontAlgn="auto">
              <a:spcBef>
                <a:spcPts val="0"/>
              </a:spcBef>
              <a:spcAft>
                <a:spcPts val="0"/>
              </a:spcAft>
              <a:defRPr/>
            </a:pPr>
            <a:endParaRPr lang="en-US" sz="1800">
              <a:solidFill>
                <a:prstClr val="black"/>
              </a:solidFill>
              <a:latin typeface="等线" panose="02010600030101010101" charset="-122"/>
              <a:ea typeface="微软雅黑" panose="020B0503020204020204" pitchFamily="34" charset="-122"/>
              <a:cs typeface="+mn-ea"/>
            </a:endParaRPr>
          </a:p>
        </p:txBody>
      </p:sp>
      <p:sp>
        <p:nvSpPr>
          <p:cNvPr id="186" name="任意多边形 185"/>
          <p:cNvSpPr/>
          <p:nvPr>
            <p:custDataLst>
              <p:tags r:id="rId43"/>
            </p:custDataLst>
          </p:nvPr>
        </p:nvSpPr>
        <p:spPr>
          <a:xfrm>
            <a:off x="5635625" y="2962275"/>
            <a:ext cx="1122363" cy="209550"/>
          </a:xfrm>
          <a:custGeom>
            <a:avLst/>
            <a:gdLst>
              <a:gd name="connsiteX0" fmla="*/ 479841 w 1138385"/>
              <a:gd name="connsiteY0" fmla="*/ 0 h 228997"/>
              <a:gd name="connsiteX1" fmla="*/ 1135486 w 1138385"/>
              <a:gd name="connsiteY1" fmla="*/ 202206 h 228997"/>
              <a:gd name="connsiteX2" fmla="*/ 1138385 w 1138385"/>
              <a:gd name="connsiteY2" fmla="*/ 204395 h 228997"/>
              <a:gd name="connsiteX3" fmla="*/ 1023431 w 1138385"/>
              <a:gd name="connsiteY3" fmla="*/ 228997 h 228997"/>
              <a:gd name="connsiteX4" fmla="*/ 1002812 w 1138385"/>
              <a:gd name="connsiteY4" fmla="*/ 216434 h 228997"/>
              <a:gd name="connsiteX5" fmla="*/ 479841 w 1138385"/>
              <a:gd name="connsiteY5" fmla="*/ 83627 h 228997"/>
              <a:gd name="connsiteX6" fmla="*/ 52777 w 1138385"/>
              <a:gd name="connsiteY6" fmla="*/ 170099 h 228997"/>
              <a:gd name="connsiteX7" fmla="*/ 0 w 1138385"/>
              <a:gd name="connsiteY7" fmla="*/ 195597 h 228997"/>
              <a:gd name="connsiteX8" fmla="*/ 0 w 1138385"/>
              <a:gd name="connsiteY8" fmla="*/ 104419 h 228997"/>
              <a:gd name="connsiteX9" fmla="*/ 23389 w 1138385"/>
              <a:gd name="connsiteY9" fmla="*/ 93043 h 228997"/>
              <a:gd name="connsiteX10" fmla="*/ 479841 w 1138385"/>
              <a:gd name="connsiteY10" fmla="*/ 0 h 22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385" h="228997">
                <a:moveTo>
                  <a:pt x="479841" y="0"/>
                </a:moveTo>
                <a:cubicBezTo>
                  <a:pt x="722707" y="0"/>
                  <a:pt x="948329" y="74544"/>
                  <a:pt x="1135486" y="202206"/>
                </a:cubicBezTo>
                <a:lnTo>
                  <a:pt x="1138385" y="204395"/>
                </a:lnTo>
                <a:lnTo>
                  <a:pt x="1023431" y="228997"/>
                </a:lnTo>
                <a:lnTo>
                  <a:pt x="1002812" y="216434"/>
                </a:lnTo>
                <a:cubicBezTo>
                  <a:pt x="847352" y="131737"/>
                  <a:pt x="669199" y="83627"/>
                  <a:pt x="479841" y="83627"/>
                </a:cubicBezTo>
                <a:cubicBezTo>
                  <a:pt x="328355" y="83627"/>
                  <a:pt x="184040" y="114418"/>
                  <a:pt x="52777" y="170099"/>
                </a:cubicBezTo>
                <a:lnTo>
                  <a:pt x="0" y="195597"/>
                </a:lnTo>
                <a:lnTo>
                  <a:pt x="0" y="104419"/>
                </a:lnTo>
                <a:lnTo>
                  <a:pt x="23389" y="93043"/>
                </a:lnTo>
                <a:cubicBezTo>
                  <a:pt x="163684" y="33131"/>
                  <a:pt x="317931" y="0"/>
                  <a:pt x="479841" y="0"/>
                </a:cubicBezTo>
                <a:close/>
              </a:path>
            </a:pathLst>
          </a:custGeom>
          <a:solidFill>
            <a:srgbClr val="4276AA">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82" name="任意多边形 181"/>
          <p:cNvSpPr/>
          <p:nvPr>
            <p:custDataLst>
              <p:tags r:id="rId44"/>
            </p:custDataLst>
          </p:nvPr>
        </p:nvSpPr>
        <p:spPr>
          <a:xfrm>
            <a:off x="4927600" y="3203575"/>
            <a:ext cx="461963" cy="1171575"/>
          </a:xfrm>
          <a:custGeom>
            <a:avLst/>
            <a:gdLst>
              <a:gd name="connsiteX0" fmla="*/ 464878 w 464878"/>
              <a:gd name="connsiteY0" fmla="*/ 0 h 1194283"/>
              <a:gd name="connsiteX1" fmla="*/ 464878 w 464878"/>
              <a:gd name="connsiteY1" fmla="*/ 102338 h 1194283"/>
              <a:gd name="connsiteX2" fmla="*/ 396852 w 464878"/>
              <a:gd name="connsiteY2" fmla="*/ 164345 h 1194283"/>
              <a:gd name="connsiteX3" fmla="*/ 75502 w 464878"/>
              <a:gd name="connsiteY3" fmla="*/ 942416 h 1194283"/>
              <a:gd name="connsiteX4" fmla="*/ 97792 w 464878"/>
              <a:gd name="connsiteY4" fmla="*/ 1164177 h 1194283"/>
              <a:gd name="connsiteX5" fmla="*/ 105511 w 464878"/>
              <a:gd name="connsiteY5" fmla="*/ 1194283 h 1194283"/>
              <a:gd name="connsiteX6" fmla="*/ 17504 w 464878"/>
              <a:gd name="connsiteY6" fmla="*/ 1139215 h 1194283"/>
              <a:gd name="connsiteX7" fmla="*/ 6054 w 464878"/>
              <a:gd name="connsiteY7" fmla="*/ 1063470 h 1194283"/>
              <a:gd name="connsiteX8" fmla="*/ 0 w 464878"/>
              <a:gd name="connsiteY8" fmla="*/ 942415 h 1194283"/>
              <a:gd name="connsiteX9" fmla="*/ 426739 w 464878"/>
              <a:gd name="connsiteY9" fmla="*/ 28795 h 1194283"/>
              <a:gd name="connsiteX10" fmla="*/ 464878 w 464878"/>
              <a:gd name="connsiteY10" fmla="*/ 0 h 119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878" h="1194283">
                <a:moveTo>
                  <a:pt x="464878" y="0"/>
                </a:moveTo>
                <a:lnTo>
                  <a:pt x="464878" y="102338"/>
                </a:lnTo>
                <a:lnTo>
                  <a:pt x="396852" y="164345"/>
                </a:lnTo>
                <a:cubicBezTo>
                  <a:pt x="198306" y="363471"/>
                  <a:pt x="75502" y="638561"/>
                  <a:pt x="75502" y="942416"/>
                </a:cubicBezTo>
                <a:cubicBezTo>
                  <a:pt x="75502" y="1018380"/>
                  <a:pt x="83177" y="1092546"/>
                  <a:pt x="97792" y="1164177"/>
                </a:cubicBezTo>
                <a:lnTo>
                  <a:pt x="105511" y="1194283"/>
                </a:lnTo>
                <a:lnTo>
                  <a:pt x="17504" y="1139215"/>
                </a:lnTo>
                <a:lnTo>
                  <a:pt x="6054" y="1063470"/>
                </a:lnTo>
                <a:cubicBezTo>
                  <a:pt x="2051" y="1023669"/>
                  <a:pt x="0" y="983284"/>
                  <a:pt x="0" y="942415"/>
                </a:cubicBezTo>
                <a:cubicBezTo>
                  <a:pt x="0" y="574599"/>
                  <a:pt x="166119" y="245956"/>
                  <a:pt x="426739" y="28795"/>
                </a:cubicBezTo>
                <a:lnTo>
                  <a:pt x="464878" y="0"/>
                </a:lnTo>
                <a:close/>
              </a:path>
            </a:pathLst>
          </a:custGeom>
          <a:solidFill>
            <a:srgbClr val="2C85AE">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81" name="任意多边形 180"/>
          <p:cNvSpPr/>
          <p:nvPr>
            <p:custDataLst>
              <p:tags r:id="rId45"/>
            </p:custDataLst>
          </p:nvPr>
        </p:nvSpPr>
        <p:spPr>
          <a:xfrm>
            <a:off x="6880225" y="3344863"/>
            <a:ext cx="423863" cy="955675"/>
          </a:xfrm>
          <a:custGeom>
            <a:avLst/>
            <a:gdLst>
              <a:gd name="connsiteX0" fmla="*/ 91514 w 410928"/>
              <a:gd name="connsiteY0" fmla="*/ 0 h 1016083"/>
              <a:gd name="connsiteX1" fmla="*/ 143149 w 410928"/>
              <a:gd name="connsiteY1" fmla="*/ 57362 h 1016083"/>
              <a:gd name="connsiteX2" fmla="*/ 410928 w 410928"/>
              <a:gd name="connsiteY2" fmla="*/ 810486 h 1016083"/>
              <a:gd name="connsiteX3" fmla="*/ 404874 w 410928"/>
              <a:gd name="connsiteY3" fmla="*/ 931541 h 1016083"/>
              <a:gd name="connsiteX4" fmla="*/ 392095 w 410928"/>
              <a:gd name="connsiteY4" fmla="*/ 1016083 h 1016083"/>
              <a:gd name="connsiteX5" fmla="*/ 329634 w 410928"/>
              <a:gd name="connsiteY5" fmla="*/ 923836 h 1016083"/>
              <a:gd name="connsiteX6" fmla="*/ 329762 w 410928"/>
              <a:gd name="connsiteY6" fmla="*/ 922992 h 1016083"/>
              <a:gd name="connsiteX7" fmla="*/ 335426 w 410928"/>
              <a:gd name="connsiteY7" fmla="*/ 810487 h 1016083"/>
              <a:gd name="connsiteX8" fmla="*/ 14076 w 410928"/>
              <a:gd name="connsiteY8" fmla="*/ 32416 h 1016083"/>
              <a:gd name="connsiteX9" fmla="*/ 0 w 410928"/>
              <a:gd name="connsiteY9" fmla="*/ 19585 h 1016083"/>
              <a:gd name="connsiteX10" fmla="*/ 91514 w 410928"/>
              <a:gd name="connsiteY10" fmla="*/ 0 h 101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928" h="1016083">
                <a:moveTo>
                  <a:pt x="91514" y="0"/>
                </a:moveTo>
                <a:lnTo>
                  <a:pt x="143149" y="57362"/>
                </a:lnTo>
                <a:cubicBezTo>
                  <a:pt x="310437" y="262025"/>
                  <a:pt x="410928" y="524407"/>
                  <a:pt x="410928" y="810486"/>
                </a:cubicBezTo>
                <a:cubicBezTo>
                  <a:pt x="410928" y="851355"/>
                  <a:pt x="408877" y="891740"/>
                  <a:pt x="404874" y="931541"/>
                </a:cubicBezTo>
                <a:lnTo>
                  <a:pt x="392095" y="1016083"/>
                </a:lnTo>
                <a:lnTo>
                  <a:pt x="329634" y="923836"/>
                </a:lnTo>
                <a:lnTo>
                  <a:pt x="329762" y="922992"/>
                </a:lnTo>
                <a:cubicBezTo>
                  <a:pt x="333507" y="886002"/>
                  <a:pt x="335426" y="848469"/>
                  <a:pt x="335426" y="810487"/>
                </a:cubicBezTo>
                <a:cubicBezTo>
                  <a:pt x="335426" y="506632"/>
                  <a:pt x="212623" y="231542"/>
                  <a:pt x="14076" y="32416"/>
                </a:cubicBezTo>
                <a:lnTo>
                  <a:pt x="0" y="19585"/>
                </a:lnTo>
                <a:lnTo>
                  <a:pt x="91514" y="0"/>
                </a:lnTo>
                <a:close/>
              </a:path>
            </a:pathLst>
          </a:custGeom>
          <a:solidFill>
            <a:srgbClr val="4276AA"/>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76" name="任意多边形 175"/>
          <p:cNvSpPr/>
          <p:nvPr>
            <p:custDataLst>
              <p:tags r:id="rId46"/>
            </p:custDataLst>
          </p:nvPr>
        </p:nvSpPr>
        <p:spPr>
          <a:xfrm>
            <a:off x="6181725" y="4552950"/>
            <a:ext cx="1008063" cy="773113"/>
          </a:xfrm>
          <a:custGeom>
            <a:avLst/>
            <a:gdLst>
              <a:gd name="connsiteX0" fmla="*/ 981684 w 1034433"/>
              <a:gd name="connsiteY0" fmla="*/ 0 h 796358"/>
              <a:gd name="connsiteX1" fmla="*/ 1034433 w 1034433"/>
              <a:gd name="connsiteY1" fmla="*/ 77906 h 796358"/>
              <a:gd name="connsiteX2" fmla="*/ 986188 w 1034433"/>
              <a:gd name="connsiteY2" fmla="*/ 179022 h 796358"/>
              <a:gd name="connsiteX3" fmla="*/ 74960 w 1034433"/>
              <a:gd name="connsiteY3" fmla="*/ 792536 h 796358"/>
              <a:gd name="connsiteX4" fmla="*/ 0 w 1034433"/>
              <a:gd name="connsiteY4" fmla="*/ 796358 h 796358"/>
              <a:gd name="connsiteX5" fmla="*/ 68303 w 1034433"/>
              <a:gd name="connsiteY5" fmla="*/ 709181 h 796358"/>
              <a:gd name="connsiteX6" fmla="*/ 176178 w 1034433"/>
              <a:gd name="connsiteY6" fmla="*/ 692669 h 796358"/>
              <a:gd name="connsiteX7" fmla="*/ 966000 w 1034433"/>
              <a:gd name="connsiteY7" fmla="*/ 42975 h 796358"/>
              <a:gd name="connsiteX8" fmla="*/ 981684 w 1034433"/>
              <a:gd name="connsiteY8" fmla="*/ 0 h 79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33" h="796358">
                <a:moveTo>
                  <a:pt x="981684" y="0"/>
                </a:moveTo>
                <a:lnTo>
                  <a:pt x="1034433" y="77906"/>
                </a:lnTo>
                <a:lnTo>
                  <a:pt x="986188" y="179022"/>
                </a:lnTo>
                <a:cubicBezTo>
                  <a:pt x="805663" y="514547"/>
                  <a:pt x="469174" y="752115"/>
                  <a:pt x="74960" y="792536"/>
                </a:cubicBezTo>
                <a:lnTo>
                  <a:pt x="0" y="796358"/>
                </a:lnTo>
                <a:lnTo>
                  <a:pt x="68303" y="709181"/>
                </a:lnTo>
                <a:lnTo>
                  <a:pt x="176178" y="692669"/>
                </a:lnTo>
                <a:cubicBezTo>
                  <a:pt x="533290" y="619380"/>
                  <a:pt x="827202" y="372088"/>
                  <a:pt x="966000" y="42975"/>
                </a:cubicBezTo>
                <a:lnTo>
                  <a:pt x="981684" y="0"/>
                </a:lnTo>
                <a:close/>
              </a:path>
            </a:pathLst>
          </a:custGeom>
          <a:solidFill>
            <a:srgbClr val="5E5CA2">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75" name="任意多边形 174"/>
          <p:cNvSpPr/>
          <p:nvPr>
            <p:custDataLst>
              <p:tags r:id="rId47"/>
            </p:custDataLst>
          </p:nvPr>
        </p:nvSpPr>
        <p:spPr>
          <a:xfrm>
            <a:off x="5035550" y="4654550"/>
            <a:ext cx="896938" cy="658813"/>
          </a:xfrm>
          <a:custGeom>
            <a:avLst/>
            <a:gdLst>
              <a:gd name="connsiteX0" fmla="*/ 0 w 905380"/>
              <a:gd name="connsiteY0" fmla="*/ 0 h 665368"/>
              <a:gd name="connsiteX1" fmla="*/ 131969 w 905380"/>
              <a:gd name="connsiteY1" fmla="*/ 82577 h 665368"/>
              <a:gd name="connsiteX2" fmla="*/ 153191 w 905380"/>
              <a:gd name="connsiteY2" fmla="*/ 117612 h 665368"/>
              <a:gd name="connsiteX3" fmla="*/ 841856 w 905380"/>
              <a:gd name="connsiteY3" fmla="*/ 580394 h 665368"/>
              <a:gd name="connsiteX4" fmla="*/ 905380 w 905380"/>
              <a:gd name="connsiteY4" fmla="*/ 590117 h 665368"/>
              <a:gd name="connsiteX5" fmla="*/ 846421 w 905380"/>
              <a:gd name="connsiteY5" fmla="*/ 665368 h 665368"/>
              <a:gd name="connsiteX6" fmla="*/ 826640 w 905380"/>
              <a:gd name="connsiteY6" fmla="*/ 662320 h 665368"/>
              <a:gd name="connsiteX7" fmla="*/ 31846 w 905380"/>
              <a:gd name="connsiteY7" fmla="*/ 66747 h 665368"/>
              <a:gd name="connsiteX8" fmla="*/ 0 w 905380"/>
              <a:gd name="connsiteY8" fmla="*/ 0 h 6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80" h="665368">
                <a:moveTo>
                  <a:pt x="0" y="0"/>
                </a:moveTo>
                <a:lnTo>
                  <a:pt x="131969" y="82577"/>
                </a:lnTo>
                <a:lnTo>
                  <a:pt x="153191" y="117612"/>
                </a:lnTo>
                <a:cubicBezTo>
                  <a:pt x="310925" y="351770"/>
                  <a:pt x="556167" y="521763"/>
                  <a:pt x="841856" y="580394"/>
                </a:cubicBezTo>
                <a:lnTo>
                  <a:pt x="905380" y="590117"/>
                </a:lnTo>
                <a:lnTo>
                  <a:pt x="846421" y="665368"/>
                </a:lnTo>
                <a:lnTo>
                  <a:pt x="826640" y="662320"/>
                </a:lnTo>
                <a:cubicBezTo>
                  <a:pt x="483122" y="591347"/>
                  <a:pt x="194319" y="368720"/>
                  <a:pt x="31846" y="66747"/>
                </a:cubicBezTo>
                <a:lnTo>
                  <a:pt x="0" y="0"/>
                </a:lnTo>
                <a:close/>
              </a:path>
            </a:pathLst>
          </a:custGeom>
          <a:solidFill>
            <a:srgbClr val="2C85AE">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7" name="矩形 6"/>
          <p:cNvSpPr/>
          <p:nvPr>
            <p:custDataLst>
              <p:tags r:id="rId48"/>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74129"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3" name="任意多边形 1"/>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74130" name="Rectangle 6"/>
          <p:cNvSpPr>
            <a:spLocks noChangeArrowheads="1"/>
          </p:cNvSpPr>
          <p:nvPr/>
        </p:nvSpPr>
        <p:spPr bwMode="auto">
          <a:xfrm>
            <a:off x="1404938" y="212725"/>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74131"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flipV="1">
            <a:off x="1255713" y="673100"/>
            <a:ext cx="10941050" cy="476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灯片编号占位符 1"/>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83B2A8C3-9ADB-474F-84EE-6282C60DD93B}"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74134" name="TextBox 5"/>
          <p:cNvSpPr txBox="1">
            <a:spLocks noChangeArrowheads="1"/>
          </p:cNvSpPr>
          <p:nvPr>
            <p:custDataLst>
              <p:tags r:id="rId49"/>
            </p:custDataLst>
          </p:nvPr>
        </p:nvSpPr>
        <p:spPr bwMode="auto">
          <a:xfrm>
            <a:off x="382588" y="960438"/>
            <a:ext cx="4835525" cy="604837"/>
          </a:xfrm>
          <a:prstGeom prst="rect">
            <a:avLst/>
          </a:prstGeom>
          <a:noFill/>
          <a:ln w="9525">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1.3 </a:t>
            </a:r>
            <a:r>
              <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诊改建立</a:t>
            </a:r>
            <a:endPar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4135"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eaLnBrk="0" hangingPunct="0"/>
            <a:r>
              <a:rPr lang="zh-CN" altLang="en-US" sz="2800">
                <a:sym typeface="+mn-ea"/>
              </a:rPr>
              <a:t>【推进】</a:t>
            </a:r>
            <a:endParaRPr lang="zh-CN" altLang="en-US" sz="2800">
              <a:sym typeface="+mn-ea"/>
            </a:endParaRPr>
          </a:p>
        </p:txBody>
      </p:sp>
      <p:sp>
        <p:nvSpPr>
          <p:cNvPr id="174136" name="椭圆 13"/>
          <p:cNvSpPr>
            <a:spLocks noChangeArrowheads="1"/>
          </p:cNvSpPr>
          <p:nvPr>
            <p:custDataLst>
              <p:tags r:id="rId50"/>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5" name="椭圆 14"/>
          <p:cNvSpPr/>
          <p:nvPr>
            <p:custDataLst>
              <p:tags r:id="rId51"/>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74138" name="椭圆 15"/>
          <p:cNvSpPr>
            <a:spLocks noChangeArrowheads="1"/>
          </p:cNvSpPr>
          <p:nvPr>
            <p:custDataLst>
              <p:tags r:id="rId52"/>
            </p:custDataLst>
          </p:nvPr>
        </p:nvSpPr>
        <p:spPr bwMode="auto">
          <a:xfrm>
            <a:off x="10617200"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Tree>
    <p:custDataLst>
      <p:tags r:id="rId53"/>
    </p:custData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52975" y="2149475"/>
            <a:ext cx="5892800" cy="16192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4" name="任意多边形 3"/>
          <p:cNvSpPr/>
          <p:nvPr/>
        </p:nvSpPr>
        <p:spPr>
          <a:xfrm>
            <a:off x="1400175" y="2282825"/>
            <a:ext cx="4000500" cy="1619250"/>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5" name="矩形 4"/>
          <p:cNvSpPr/>
          <p:nvPr/>
        </p:nvSpPr>
        <p:spPr>
          <a:xfrm rot="19928300">
            <a:off x="4946650" y="2106613"/>
            <a:ext cx="273050" cy="184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3060" name="文本框 5"/>
          <p:cNvSpPr txBox="1">
            <a:spLocks noChangeArrowheads="1"/>
          </p:cNvSpPr>
          <p:nvPr/>
        </p:nvSpPr>
        <p:spPr bwMode="auto">
          <a:xfrm>
            <a:off x="1663700" y="2668588"/>
            <a:ext cx="3008313" cy="914400"/>
          </a:xfrm>
          <a:prstGeom prst="rect">
            <a:avLst/>
          </a:prstGeom>
          <a:noFill/>
          <a:ln w="9525" algn="ctr">
            <a:noFill/>
            <a:miter lim="800000"/>
          </a:ln>
          <a:effectLst/>
        </p:spPr>
        <p:txBody>
          <a:bodyPr>
            <a:spAutoFit/>
          </a:bodyPr>
          <a:lstStyle/>
          <a:p>
            <a:pPr algn="ctr" eaLnBrk="0" hangingPunct="0">
              <a:defRPr/>
            </a:pPr>
            <a:r>
              <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Part 02</a:t>
            </a:r>
            <a:endPar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173061" name="文本框 5"/>
          <p:cNvSpPr txBox="1">
            <a:spLocks noChangeArrowheads="1"/>
          </p:cNvSpPr>
          <p:nvPr/>
        </p:nvSpPr>
        <p:spPr bwMode="auto">
          <a:xfrm>
            <a:off x="5634038" y="2405063"/>
            <a:ext cx="5011737" cy="914400"/>
          </a:xfrm>
          <a:prstGeom prst="rect">
            <a:avLst/>
          </a:prstGeom>
          <a:noFill/>
          <a:ln w="9525" algn="ctr">
            <a:noFill/>
            <a:miter lim="800000"/>
          </a:ln>
          <a:effectLst/>
        </p:spPr>
        <p:txBody>
          <a:bodyPr>
            <a:spAutoFit/>
          </a:bodyPr>
          <a:lstStyle/>
          <a:p>
            <a:pPr algn="ctr" eaLnBrk="0" hangingPunct="0">
              <a:defRPr/>
            </a:pPr>
            <a:r>
              <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体系建设与实施</a:t>
            </a:r>
            <a:endPar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0846BC7F-24A7-4E34-953F-EFE79FDC3060}" type="slidenum">
              <a:rPr lang="zh-CN" altLang="en-US"/>
            </a:fld>
            <a:endParaRPr lang="zh-CN" altLang="en-US"/>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76130"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76131"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ndParaRPr>
          </a:p>
        </p:txBody>
      </p:sp>
      <p:cxnSp>
        <p:nvCxnSpPr>
          <p:cNvPr id="24" name="直接连接符 23"/>
          <p:cNvCxnSpPr/>
          <p:nvPr/>
        </p:nvCxnSpPr>
        <p:spPr>
          <a:xfrm>
            <a:off x="1223963" y="677863"/>
            <a:ext cx="10968037"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76134" name="矩形 19"/>
          <p:cNvSpPr>
            <a:spLocks noChangeArrowheads="1"/>
          </p:cNvSpPr>
          <p:nvPr/>
        </p:nvSpPr>
        <p:spPr bwMode="auto">
          <a:xfrm>
            <a:off x="903288" y="898525"/>
            <a:ext cx="5043487" cy="604838"/>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2.1</a:t>
            </a:r>
            <a:r>
              <a:rPr lang="zh-CN" altLang="en-US" sz="2800" b="1" noProof="1">
                <a:solidFill>
                  <a:srgbClr val="383838"/>
                </a:solidFill>
                <a:latin typeface="微软雅黑" panose="020B0503020204020204" pitchFamily="34" charset="-122"/>
                <a:ea typeface="微软雅黑" panose="020B0503020204020204" pitchFamily="34" charset="-122"/>
                <a:sym typeface="+mn-ea"/>
              </a:rPr>
              <a:t>内部质量保证体系架构</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26" name="椭圆 25"/>
          <p:cNvSpPr/>
          <p:nvPr>
            <p:custDataLst>
              <p:tags r:id="rId2"/>
            </p:custDataLst>
          </p:nvPr>
        </p:nvSpPr>
        <p:spPr>
          <a:xfrm>
            <a:off x="10548938"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cs typeface="+mn-ea"/>
            </a:endParaRPr>
          </a:p>
        </p:txBody>
      </p:sp>
      <p:sp>
        <p:nvSpPr>
          <p:cNvPr id="27" name="椭圆 26"/>
          <p:cNvSpPr/>
          <p:nvPr>
            <p:custDataLst>
              <p:tags r:id="rId3"/>
            </p:custDataLst>
          </p:nvPr>
        </p:nvSpPr>
        <p:spPr>
          <a:xfrm>
            <a:off x="11060113" y="885825"/>
            <a:ext cx="192087"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cs typeface="+mn-ea"/>
            </a:endParaRPr>
          </a:p>
        </p:txBody>
      </p:sp>
      <p:sp>
        <p:nvSpPr>
          <p:cNvPr id="2" name="灯片编号占位符 1"/>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70DC1C72-FAE8-4960-AFD8-9988B762212D}"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3" name="椭圆 26"/>
          <p:cNvSpPr/>
          <p:nvPr>
            <p:custDataLst>
              <p:tags r:id="rId4"/>
            </p:custDataLst>
          </p:nvPr>
        </p:nvSpPr>
        <p:spPr>
          <a:xfrm>
            <a:off x="10818813" y="885825"/>
            <a:ext cx="192087"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cs typeface="+mn-ea"/>
            </a:endParaRPr>
          </a:p>
        </p:txBody>
      </p:sp>
      <p:grpSp>
        <p:nvGrpSpPr>
          <p:cNvPr id="176139" name="Group 34"/>
          <p:cNvGrpSpPr/>
          <p:nvPr/>
        </p:nvGrpSpPr>
        <p:grpSpPr bwMode="auto">
          <a:xfrm>
            <a:off x="1206500" y="1638300"/>
            <a:ext cx="4724400" cy="584200"/>
            <a:chOff x="344" y="3040"/>
            <a:chExt cx="808" cy="696"/>
          </a:xfrm>
        </p:grpSpPr>
        <p:sp>
          <p:nvSpPr>
            <p:cNvPr id="176141" name="Rectangle 33"/>
            <p:cNvSpPr>
              <a:spLocks noChangeArrowheads="1"/>
            </p:cNvSpPr>
            <p:nvPr/>
          </p:nvSpPr>
          <p:spPr bwMode="auto">
            <a:xfrm>
              <a:off x="344" y="3040"/>
              <a:ext cx="808" cy="696"/>
            </a:xfrm>
            <a:prstGeom prst="rect">
              <a:avLst/>
            </a:prstGeom>
            <a:noFill/>
            <a:ln w="9525">
              <a:noFill/>
              <a:miter lim="800000"/>
            </a:ln>
          </p:spPr>
          <p:txBody>
            <a:bodyPr wrap="none" anchor="ctr"/>
            <a:lstStyle/>
            <a:p>
              <a:endParaRPr lang="zh-CN" altLang="en-US" sz="2400"/>
            </a:p>
          </p:txBody>
        </p:sp>
        <p:sp>
          <p:nvSpPr>
            <p:cNvPr id="176142" name="Text Box 31"/>
            <p:cNvSpPr txBox="1">
              <a:spLocks noChangeArrowheads="1"/>
            </p:cNvSpPr>
            <p:nvPr/>
          </p:nvSpPr>
          <p:spPr bwMode="auto">
            <a:xfrm>
              <a:off x="358" y="3053"/>
              <a:ext cx="778" cy="545"/>
            </a:xfrm>
            <a:prstGeom prst="rect">
              <a:avLst/>
            </a:prstGeom>
            <a:noFill/>
            <a:ln w="9525">
              <a:noFill/>
              <a:miter lim="800000"/>
            </a:ln>
          </p:spPr>
          <p:txBody>
            <a:bodyPr>
              <a:spAutoFit/>
            </a:bodyPr>
            <a:lstStyle/>
            <a:p>
              <a:pPr algn="dist"/>
              <a:r>
                <a:rPr lang="en-US" altLang="zh-CN" sz="2400" b="1">
                  <a:solidFill>
                    <a:srgbClr val="383838"/>
                  </a:solidFill>
                  <a:latin typeface="微软雅黑" panose="020B0503020204020204" pitchFamily="34" charset="-122"/>
                  <a:ea typeface="微软雅黑" panose="020B0503020204020204" pitchFamily="34" charset="-122"/>
                </a:rPr>
                <a:t>【</a:t>
              </a:r>
              <a:r>
                <a:rPr lang="zh-CN" altLang="zh-CN" sz="2400" b="1">
                  <a:solidFill>
                    <a:srgbClr val="383838"/>
                  </a:solidFill>
                  <a:latin typeface="微软雅黑" panose="020B0503020204020204" pitchFamily="34" charset="-122"/>
                  <a:ea typeface="微软雅黑" panose="020B0503020204020204" pitchFamily="34" charset="-122"/>
                </a:rPr>
                <a:t>“五纵五横一平台”架构</a:t>
              </a:r>
              <a:r>
                <a:rPr lang="en-US" altLang="zh-CN" sz="2400" b="1">
                  <a:solidFill>
                    <a:srgbClr val="383838"/>
                  </a:solidFill>
                  <a:latin typeface="微软雅黑" panose="020B0503020204020204" pitchFamily="34" charset="-122"/>
                  <a:ea typeface="微软雅黑" panose="020B0503020204020204" pitchFamily="34" charset="-122"/>
                </a:rPr>
                <a:t>】</a:t>
              </a:r>
              <a:endParaRPr lang="en-US" altLang="zh-CN" sz="2400" b="1">
                <a:solidFill>
                  <a:srgbClr val="383838"/>
                </a:solidFill>
                <a:latin typeface="微软雅黑" panose="020B0503020204020204" pitchFamily="34" charset="-122"/>
                <a:ea typeface="微软雅黑" panose="020B0503020204020204" pitchFamily="34" charset="-122"/>
              </a:endParaRPr>
            </a:p>
          </p:txBody>
        </p:sp>
      </p:grpSp>
      <p:pic>
        <p:nvPicPr>
          <p:cNvPr id="176140" name="Picture 20"/>
          <p:cNvPicPr>
            <a:picLocks noChangeAspect="1" noChangeArrowheads="1"/>
          </p:cNvPicPr>
          <p:nvPr/>
        </p:nvPicPr>
        <p:blipFill>
          <a:blip r:embed="rId5"/>
          <a:srcRect/>
          <a:stretch>
            <a:fillRect/>
          </a:stretch>
        </p:blipFill>
        <p:spPr bwMode="auto">
          <a:xfrm>
            <a:off x="406400" y="2230438"/>
            <a:ext cx="11341100" cy="4208462"/>
          </a:xfrm>
          <a:prstGeom prst="rect">
            <a:avLst/>
          </a:prstGeom>
          <a:noFill/>
          <a:ln w="28575">
            <a:solidFill>
              <a:srgbClr val="009BD2"/>
            </a:solidFill>
            <a:miter lim="800000"/>
            <a:headEnd/>
            <a:tailEnd/>
          </a:ln>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7"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78178"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ndParaRPr>
          </a:p>
        </p:txBody>
      </p:sp>
      <p:cxnSp>
        <p:nvCxnSpPr>
          <p:cNvPr id="24" name="直接连接符 23"/>
          <p:cNvCxnSpPr/>
          <p:nvPr/>
        </p:nvCxnSpPr>
        <p:spPr>
          <a:xfrm>
            <a:off x="1228725" y="677863"/>
            <a:ext cx="10968038"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78181" name="矩形 19"/>
          <p:cNvSpPr>
            <a:spLocks noChangeArrowheads="1"/>
          </p:cNvSpPr>
          <p:nvPr/>
        </p:nvSpPr>
        <p:spPr bwMode="auto">
          <a:xfrm>
            <a:off x="903288" y="898525"/>
            <a:ext cx="5043487" cy="604838"/>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2.1</a:t>
            </a:r>
            <a:r>
              <a:rPr lang="zh-CN" altLang="en-US" sz="2800" b="1" noProof="1">
                <a:solidFill>
                  <a:srgbClr val="383838"/>
                </a:solidFill>
                <a:latin typeface="微软雅黑" panose="020B0503020204020204" pitchFamily="34" charset="-122"/>
                <a:ea typeface="微软雅黑" panose="020B0503020204020204" pitchFamily="34" charset="-122"/>
                <a:sym typeface="+mn-ea"/>
              </a:rPr>
              <a:t>内部质量保证体系架构</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2" name="灯片编号占位符 1"/>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9EF957B2-3026-4C96-A652-09B751950F32}"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78183" name="椭圆 25"/>
          <p:cNvSpPr>
            <a:spLocks noChangeArrowheads="1"/>
          </p:cNvSpPr>
          <p:nvPr>
            <p:custDataLst>
              <p:tags r:id="rId2"/>
            </p:custDataLst>
          </p:nvPr>
        </p:nvSpPr>
        <p:spPr bwMode="auto">
          <a:xfrm>
            <a:off x="10548938" y="885825"/>
            <a:ext cx="193675" cy="192088"/>
          </a:xfrm>
          <a:prstGeom prst="ellipse">
            <a:avLst/>
          </a:prstGeom>
          <a:solidFill>
            <a:srgbClr val="00B0F0"/>
          </a:solidFill>
          <a:ln w="25400" algn="ctr">
            <a:noFill/>
            <a:round/>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7" name="椭圆 26"/>
          <p:cNvSpPr/>
          <p:nvPr>
            <p:custDataLst>
              <p:tags r:id="rId3"/>
            </p:custDataLst>
          </p:nvPr>
        </p:nvSpPr>
        <p:spPr>
          <a:xfrm>
            <a:off x="11060113" y="885825"/>
            <a:ext cx="192087"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cs typeface="+mn-ea"/>
            </a:endParaRPr>
          </a:p>
        </p:txBody>
      </p:sp>
      <p:sp>
        <p:nvSpPr>
          <p:cNvPr id="178185" name="椭圆 26"/>
          <p:cNvSpPr>
            <a:spLocks noChangeArrowheads="1"/>
          </p:cNvSpPr>
          <p:nvPr>
            <p:custDataLst>
              <p:tags r:id="rId4"/>
            </p:custDataLst>
          </p:nvPr>
        </p:nvSpPr>
        <p:spPr bwMode="auto">
          <a:xfrm>
            <a:off x="10818813" y="885825"/>
            <a:ext cx="192087" cy="192088"/>
          </a:xfrm>
          <a:prstGeom prst="ellipse">
            <a:avLst/>
          </a:prstGeom>
          <a:solidFill>
            <a:srgbClr val="FF0000"/>
          </a:solidFill>
          <a:ln w="25400" algn="ctr">
            <a:noFill/>
            <a:round/>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178186"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pic>
        <p:nvPicPr>
          <p:cNvPr id="178187" name="Picture 16"/>
          <p:cNvPicPr>
            <a:picLocks noChangeAspect="1" noChangeArrowheads="1"/>
          </p:cNvPicPr>
          <p:nvPr/>
        </p:nvPicPr>
        <p:blipFill>
          <a:blip r:embed="rId5"/>
          <a:srcRect/>
          <a:stretch>
            <a:fillRect/>
          </a:stretch>
        </p:blipFill>
        <p:spPr bwMode="auto">
          <a:xfrm>
            <a:off x="906463" y="1452563"/>
            <a:ext cx="10163175" cy="5184775"/>
          </a:xfrm>
          <a:prstGeom prst="rect">
            <a:avLst/>
          </a:prstGeom>
          <a:noFill/>
          <a:ln w="9525">
            <a:noFill/>
            <a:miter lim="800000"/>
            <a:headEnd/>
            <a:tailEnd/>
          </a:ln>
        </p:spPr>
      </p:pic>
      <p:grpSp>
        <p:nvGrpSpPr>
          <p:cNvPr id="178188" name="Group 34"/>
          <p:cNvGrpSpPr/>
          <p:nvPr/>
        </p:nvGrpSpPr>
        <p:grpSpPr bwMode="auto">
          <a:xfrm>
            <a:off x="1206500" y="1638300"/>
            <a:ext cx="3784600" cy="584200"/>
            <a:chOff x="344" y="3040"/>
            <a:chExt cx="808" cy="696"/>
          </a:xfrm>
        </p:grpSpPr>
        <p:sp>
          <p:nvSpPr>
            <p:cNvPr id="178189" name="Rectangle 33"/>
            <p:cNvSpPr>
              <a:spLocks noChangeArrowheads="1"/>
            </p:cNvSpPr>
            <p:nvPr/>
          </p:nvSpPr>
          <p:spPr bwMode="auto">
            <a:xfrm>
              <a:off x="344" y="3040"/>
              <a:ext cx="808" cy="696"/>
            </a:xfrm>
            <a:prstGeom prst="rect">
              <a:avLst/>
            </a:prstGeom>
            <a:noFill/>
            <a:ln w="9525">
              <a:noFill/>
              <a:miter lim="800000"/>
            </a:ln>
          </p:spPr>
          <p:txBody>
            <a:bodyPr wrap="none" anchor="ctr"/>
            <a:lstStyle/>
            <a:p>
              <a:endParaRPr lang="zh-CN" altLang="en-US" sz="2400"/>
            </a:p>
          </p:txBody>
        </p:sp>
        <p:sp>
          <p:nvSpPr>
            <p:cNvPr id="178190" name="Text Box 31"/>
            <p:cNvSpPr txBox="1">
              <a:spLocks noChangeArrowheads="1"/>
            </p:cNvSpPr>
            <p:nvPr/>
          </p:nvSpPr>
          <p:spPr bwMode="auto">
            <a:xfrm>
              <a:off x="358" y="3053"/>
              <a:ext cx="778" cy="545"/>
            </a:xfrm>
            <a:prstGeom prst="rect">
              <a:avLst/>
            </a:prstGeom>
            <a:noFill/>
            <a:ln w="9525">
              <a:noFill/>
              <a:miter lim="800000"/>
            </a:ln>
          </p:spPr>
          <p:txBody>
            <a:bodyPr>
              <a:spAutoFit/>
            </a:bodyPr>
            <a:lstStyle/>
            <a:p>
              <a:pPr algn="dist"/>
              <a:r>
                <a:rPr lang="en-US" altLang="zh-CN" sz="2400" b="1">
                  <a:solidFill>
                    <a:srgbClr val="383838"/>
                  </a:solidFill>
                  <a:latin typeface="微软雅黑" panose="020B0503020204020204" pitchFamily="34" charset="-122"/>
                  <a:ea typeface="微软雅黑" panose="020B0503020204020204" pitchFamily="34" charset="-122"/>
                </a:rPr>
                <a:t>【</a:t>
              </a:r>
              <a:r>
                <a:rPr lang="zh-CN" altLang="en-US" sz="2400" b="1">
                  <a:solidFill>
                    <a:srgbClr val="383838"/>
                  </a:solidFill>
                  <a:latin typeface="微软雅黑" panose="020B0503020204020204" pitchFamily="34" charset="-122"/>
                  <a:ea typeface="微软雅黑" panose="020B0503020204020204" pitchFamily="34" charset="-122"/>
                </a:rPr>
                <a:t>质量诊改螺旋架构</a:t>
              </a:r>
              <a:r>
                <a:rPr lang="en-US" altLang="zh-CN" sz="2400" b="1">
                  <a:solidFill>
                    <a:srgbClr val="383838"/>
                  </a:solidFill>
                  <a:latin typeface="微软雅黑" panose="020B0503020204020204" pitchFamily="34" charset="-122"/>
                  <a:ea typeface="微软雅黑" panose="020B0503020204020204" pitchFamily="34" charset="-122"/>
                </a:rPr>
                <a:t>】</a:t>
              </a:r>
              <a:endParaRPr lang="en-US" altLang="zh-CN" sz="2400" b="1">
                <a:solidFill>
                  <a:srgbClr val="383838"/>
                </a:solidFill>
                <a:latin typeface="微软雅黑" panose="020B0503020204020204" pitchFamily="34" charset="-122"/>
                <a:ea typeface="微软雅黑" panose="020B0503020204020204" pitchFamily="34" charset="-122"/>
              </a:endParaRPr>
            </a:p>
          </p:txBody>
        </p:sp>
      </p:gr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80226"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ndParaRPr>
          </a:p>
        </p:txBody>
      </p:sp>
      <p:cxnSp>
        <p:nvCxnSpPr>
          <p:cNvPr id="24" name="直接连接符 23"/>
          <p:cNvCxnSpPr/>
          <p:nvPr/>
        </p:nvCxnSpPr>
        <p:spPr>
          <a:xfrm>
            <a:off x="1228725" y="677863"/>
            <a:ext cx="10968038"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80229" name="矩形 19"/>
          <p:cNvSpPr>
            <a:spLocks noChangeArrowheads="1"/>
          </p:cNvSpPr>
          <p:nvPr/>
        </p:nvSpPr>
        <p:spPr bwMode="auto">
          <a:xfrm>
            <a:off x="903288" y="898525"/>
            <a:ext cx="5043487" cy="604838"/>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2.1</a:t>
            </a:r>
            <a:r>
              <a:rPr lang="zh-CN" altLang="en-US" sz="2800" b="1" noProof="1">
                <a:solidFill>
                  <a:srgbClr val="383838"/>
                </a:solidFill>
                <a:latin typeface="微软雅黑" panose="020B0503020204020204" pitchFamily="34" charset="-122"/>
                <a:ea typeface="微软雅黑" panose="020B0503020204020204" pitchFamily="34" charset="-122"/>
                <a:sym typeface="+mn-ea"/>
              </a:rPr>
              <a:t>内部质量保证体系架构</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2" name="灯片编号占位符 1"/>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D50D4CB2-C528-478E-9B0D-7736D3FEAC0F}"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grpSp>
        <p:nvGrpSpPr>
          <p:cNvPr id="3" name="原创设计师QQ598969553      _1"/>
          <p:cNvGrpSpPr/>
          <p:nvPr/>
        </p:nvGrpSpPr>
        <p:grpSpPr>
          <a:xfrm>
            <a:off x="5782887" y="3260583"/>
            <a:ext cx="1259938" cy="1290027"/>
            <a:chOff x="5379142" y="2991066"/>
            <a:chExt cx="1414667" cy="1619124"/>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grpSpPr>
        <p:sp>
          <p:nvSpPr>
            <p:cNvPr id="10" name="Shape 1723"/>
            <p:cNvSpPr/>
            <p:nvPr/>
          </p:nvSpPr>
          <p:spPr>
            <a:xfrm rot="18900000">
              <a:off x="5379143" y="2991066"/>
              <a:ext cx="1414666" cy="1414666"/>
            </a:xfrm>
            <a:prstGeom prst="roundRect">
              <a:avLst>
                <a:gd name="adj" fmla="val 15000"/>
              </a:avLst>
            </a:prstGeom>
            <a:grpFill/>
            <a:ln w="12700">
              <a:miter lim="400000"/>
            </a:ln>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sp>
          <p:nvSpPr>
            <p:cNvPr id="11" name="Shape 1726"/>
            <p:cNvSpPr/>
            <p:nvPr/>
          </p:nvSpPr>
          <p:spPr>
            <a:xfrm rot="18900000">
              <a:off x="5379142" y="3195523"/>
              <a:ext cx="1414666" cy="1414667"/>
            </a:xfrm>
            <a:prstGeom prst="roundRect">
              <a:avLst>
                <a:gd name="adj" fmla="val 15000"/>
              </a:avLst>
            </a:prstGeom>
            <a:grpFill/>
            <a:ln w="38100" cap="flat">
              <a:solidFill>
                <a:schemeClr val="bg1"/>
              </a:solidFill>
              <a:miter lim="400000"/>
            </a:ln>
            <a:effectLst>
              <a:outerShdw blurRad="127000" dist="38100" dir="8100000" algn="tr" rotWithShape="0">
                <a:prstClr val="black">
                  <a:alpha val="40000"/>
                </a:prstClr>
              </a:outerShdw>
            </a:effectLst>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grpSp>
      <p:grpSp>
        <p:nvGrpSpPr>
          <p:cNvPr id="4" name="原创设计师QQ598969553      _2"/>
          <p:cNvGrpSpPr/>
          <p:nvPr/>
        </p:nvGrpSpPr>
        <p:grpSpPr>
          <a:xfrm>
            <a:off x="4163700" y="3394317"/>
            <a:ext cx="1259685" cy="1289089"/>
            <a:chOff x="3563871" y="3199409"/>
            <a:chExt cx="1414666" cy="1619124"/>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grpSpPr>
        <p:sp>
          <p:nvSpPr>
            <p:cNvPr id="13" name="Shape 1722"/>
            <p:cNvSpPr/>
            <p:nvPr/>
          </p:nvSpPr>
          <p:spPr>
            <a:xfrm rot="8100000">
              <a:off x="3563871" y="3403867"/>
              <a:ext cx="1414666" cy="1414666"/>
            </a:xfrm>
            <a:prstGeom prst="roundRect">
              <a:avLst>
                <a:gd name="adj" fmla="val 15000"/>
              </a:avLst>
            </a:prstGeom>
            <a:grpFill/>
            <a:ln w="12700">
              <a:miter lim="400000"/>
            </a:ln>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sp>
          <p:nvSpPr>
            <p:cNvPr id="14" name="Shape 1729"/>
            <p:cNvSpPr/>
            <p:nvPr/>
          </p:nvSpPr>
          <p:spPr>
            <a:xfrm rot="8100000">
              <a:off x="3563871" y="3199409"/>
              <a:ext cx="1414666" cy="1414667"/>
            </a:xfrm>
            <a:prstGeom prst="roundRect">
              <a:avLst>
                <a:gd name="adj" fmla="val 15000"/>
              </a:avLst>
            </a:prstGeom>
            <a:grpFill/>
            <a:ln w="38100" cap="flat">
              <a:solidFill>
                <a:schemeClr val="bg1"/>
              </a:solidFill>
              <a:miter lim="400000"/>
            </a:ln>
            <a:effectLst>
              <a:outerShdw blurRad="127000" dist="38100" dir="8100000" algn="tr" rotWithShape="0">
                <a:prstClr val="black">
                  <a:alpha val="40000"/>
                </a:prstClr>
              </a:outerShdw>
            </a:effectLst>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grpSp>
      <p:grpSp>
        <p:nvGrpSpPr>
          <p:cNvPr id="5" name="原创设计师QQ598969553      _3"/>
          <p:cNvGrpSpPr/>
          <p:nvPr/>
        </p:nvGrpSpPr>
        <p:grpSpPr>
          <a:xfrm>
            <a:off x="2486970" y="3260547"/>
            <a:ext cx="1260436" cy="1289746"/>
            <a:chOff x="1743076" y="2991066"/>
            <a:chExt cx="1414666" cy="1619124"/>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grpSpPr>
        <p:sp>
          <p:nvSpPr>
            <p:cNvPr id="16" name="Shape 1721"/>
            <p:cNvSpPr/>
            <p:nvPr/>
          </p:nvSpPr>
          <p:spPr>
            <a:xfrm rot="18900000">
              <a:off x="1743076" y="2991066"/>
              <a:ext cx="1414666" cy="1414666"/>
            </a:xfrm>
            <a:prstGeom prst="roundRect">
              <a:avLst>
                <a:gd name="adj" fmla="val 15000"/>
              </a:avLst>
            </a:prstGeom>
            <a:grpFill/>
            <a:ln w="12700">
              <a:miter lim="400000"/>
            </a:ln>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sp>
          <p:nvSpPr>
            <p:cNvPr id="17" name="Shape 1732"/>
            <p:cNvSpPr/>
            <p:nvPr/>
          </p:nvSpPr>
          <p:spPr>
            <a:xfrm rot="18900000">
              <a:off x="1743076" y="3195523"/>
              <a:ext cx="1414666" cy="1414667"/>
            </a:xfrm>
            <a:prstGeom prst="roundRect">
              <a:avLst>
                <a:gd name="adj" fmla="val 15000"/>
              </a:avLst>
            </a:prstGeom>
            <a:grpFill/>
            <a:ln w="50800" cap="flat">
              <a:solidFill>
                <a:schemeClr val="bg1"/>
              </a:solidFill>
              <a:miter lim="400000"/>
            </a:ln>
            <a:effectLst>
              <a:outerShdw blurRad="127000" dist="38100" dir="8100000" algn="tr" rotWithShape="0">
                <a:prstClr val="black">
                  <a:alpha val="40000"/>
                </a:prstClr>
              </a:outerShdw>
            </a:effectLst>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grpSp>
      <p:grpSp>
        <p:nvGrpSpPr>
          <p:cNvPr id="6" name="原创设计师QQ598969553      _4"/>
          <p:cNvGrpSpPr/>
          <p:nvPr/>
        </p:nvGrpSpPr>
        <p:grpSpPr>
          <a:xfrm>
            <a:off x="7416835" y="3394317"/>
            <a:ext cx="1259937" cy="1289090"/>
            <a:chOff x="7199937" y="3199409"/>
            <a:chExt cx="1414666" cy="1619125"/>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grpSpPr>
        <p:sp>
          <p:nvSpPr>
            <p:cNvPr id="19" name="Shape 1724"/>
            <p:cNvSpPr/>
            <p:nvPr/>
          </p:nvSpPr>
          <p:spPr>
            <a:xfrm rot="8100000">
              <a:off x="7199937" y="3403868"/>
              <a:ext cx="1414666" cy="1414666"/>
            </a:xfrm>
            <a:prstGeom prst="roundRect">
              <a:avLst>
                <a:gd name="adj" fmla="val 15000"/>
              </a:avLst>
            </a:prstGeom>
            <a:grpFill/>
            <a:ln w="12700">
              <a:miter lim="400000"/>
            </a:ln>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sp>
          <p:nvSpPr>
            <p:cNvPr id="20" name="Shape 1735"/>
            <p:cNvSpPr/>
            <p:nvPr/>
          </p:nvSpPr>
          <p:spPr>
            <a:xfrm rot="8100000">
              <a:off x="7199937" y="3199409"/>
              <a:ext cx="1414666" cy="1414667"/>
            </a:xfrm>
            <a:prstGeom prst="roundRect">
              <a:avLst>
                <a:gd name="adj" fmla="val 15000"/>
              </a:avLst>
            </a:prstGeom>
            <a:grpFill/>
            <a:ln w="38100" cap="flat">
              <a:solidFill>
                <a:schemeClr val="bg1"/>
              </a:solidFill>
              <a:miter lim="400000"/>
            </a:ln>
            <a:effectLst>
              <a:outerShdw blurRad="127000" dist="38100" dir="8100000" algn="tr" rotWithShape="0">
                <a:prstClr val="black">
                  <a:alpha val="40000"/>
                </a:prstClr>
              </a:outerShdw>
            </a:effectLst>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grpSp>
      <p:grpSp>
        <p:nvGrpSpPr>
          <p:cNvPr id="7" name="原创设计师QQ598969553      _5"/>
          <p:cNvGrpSpPr/>
          <p:nvPr/>
        </p:nvGrpSpPr>
        <p:grpSpPr>
          <a:xfrm>
            <a:off x="9043881" y="3260583"/>
            <a:ext cx="1259937" cy="1290027"/>
            <a:chOff x="9015209" y="2991066"/>
            <a:chExt cx="1414666" cy="1619124"/>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p:grpSpPr>
        <p:sp>
          <p:nvSpPr>
            <p:cNvPr id="8" name="Shape 1725"/>
            <p:cNvSpPr/>
            <p:nvPr/>
          </p:nvSpPr>
          <p:spPr>
            <a:xfrm rot="18900000">
              <a:off x="9015209" y="2991066"/>
              <a:ext cx="1414666" cy="1414666"/>
            </a:xfrm>
            <a:prstGeom prst="roundRect">
              <a:avLst>
                <a:gd name="adj" fmla="val 15000"/>
              </a:avLst>
            </a:prstGeom>
            <a:grpFill/>
            <a:ln w="12700">
              <a:miter lim="400000"/>
            </a:ln>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sp>
          <p:nvSpPr>
            <p:cNvPr id="23" name="Shape 1738"/>
            <p:cNvSpPr/>
            <p:nvPr/>
          </p:nvSpPr>
          <p:spPr>
            <a:xfrm rot="18900000">
              <a:off x="9015209" y="3195523"/>
              <a:ext cx="1414666" cy="1414667"/>
            </a:xfrm>
            <a:prstGeom prst="roundRect">
              <a:avLst>
                <a:gd name="adj" fmla="val 15000"/>
              </a:avLst>
            </a:prstGeom>
            <a:grpFill/>
            <a:ln w="38100" cap="flat">
              <a:solidFill>
                <a:schemeClr val="bg1"/>
              </a:solidFill>
              <a:miter lim="400000"/>
            </a:ln>
            <a:effectLst>
              <a:outerShdw blurRad="127000" dist="38100" dir="8100000" algn="tr" rotWithShape="0">
                <a:prstClr val="black">
                  <a:alpha val="40000"/>
                </a:prstClr>
              </a:outerShdw>
            </a:effectLst>
          </p:spPr>
          <p:txBody>
            <a:bodyPr lIns="50800" tIns="50800" rIns="50800" bIns="50800" anchor="ctr"/>
            <a:lstStyle/>
            <a:p>
              <a:pPr fontAlgn="auto">
                <a:spcBef>
                  <a:spcPts val="3375"/>
                </a:spcBef>
                <a:spcAft>
                  <a:spcPts val="0"/>
                </a:spcAft>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cs typeface="Segoe Print" panose="02000600000000000000" charset="0"/>
                <a:sym typeface="Aller Light"/>
              </a:endParaRPr>
            </a:p>
          </p:txBody>
        </p:sp>
      </p:grpSp>
      <p:sp>
        <p:nvSpPr>
          <p:cNvPr id="180236" name="原创设计师QQ598969553      _6"/>
          <p:cNvSpPr txBox="1">
            <a:spLocks noChangeArrowheads="1"/>
          </p:cNvSpPr>
          <p:nvPr/>
        </p:nvSpPr>
        <p:spPr bwMode="auto">
          <a:xfrm>
            <a:off x="2578100" y="3879850"/>
            <a:ext cx="1079500" cy="212725"/>
          </a:xfrm>
          <a:prstGeom prst="rect">
            <a:avLst/>
          </a:prstGeom>
          <a:noFill/>
          <a:ln w="9525">
            <a:noFill/>
            <a:miter lim="800000"/>
          </a:ln>
        </p:spPr>
        <p:txBody>
          <a:bodyPr anchor="ctr"/>
          <a:lstStyle/>
          <a:p>
            <a:pPr algn="ctr">
              <a:spcBef>
                <a:spcPct val="20000"/>
              </a:spcBef>
              <a:buFont typeface="Arial" panose="020B0604020202020204" pitchFamily="34" charset="0"/>
              <a:buNone/>
            </a:pPr>
            <a:r>
              <a:rPr lang="zh-CN" altLang="en-US" sz="2000" b="1">
                <a:solidFill>
                  <a:schemeClr val="bg1"/>
                </a:solidFill>
                <a:latin typeface="微软雅黑" panose="020B0503020204020204" pitchFamily="34" charset="-122"/>
                <a:ea typeface="微软雅黑" panose="020B0503020204020204" pitchFamily="34" charset="-122"/>
              </a:rPr>
              <a:t>系统化</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80237" name="原创设计师QQ598969553      _7"/>
          <p:cNvSpPr txBox="1">
            <a:spLocks noChangeArrowheads="1"/>
          </p:cNvSpPr>
          <p:nvPr/>
        </p:nvSpPr>
        <p:spPr bwMode="auto">
          <a:xfrm>
            <a:off x="4254500" y="3879850"/>
            <a:ext cx="1077913" cy="214313"/>
          </a:xfrm>
          <a:prstGeom prst="rect">
            <a:avLst/>
          </a:prstGeom>
          <a:noFill/>
          <a:ln w="9525">
            <a:noFill/>
            <a:miter lim="800000"/>
          </a:ln>
        </p:spPr>
        <p:txBody>
          <a:bodyPr anchor="ctr"/>
          <a:lstStyle/>
          <a:p>
            <a:pPr algn="ctr">
              <a:spcBef>
                <a:spcPct val="20000"/>
              </a:spcBef>
              <a:buFont typeface="Arial" panose="020B0604020202020204" pitchFamily="34" charset="0"/>
              <a:buNone/>
            </a:pPr>
            <a:r>
              <a:rPr lang="zh-CN" altLang="en-GB" sz="2000" b="1">
                <a:solidFill>
                  <a:schemeClr val="bg1"/>
                </a:solidFill>
                <a:latin typeface="微软雅黑" panose="020B0503020204020204" pitchFamily="34" charset="-122"/>
                <a:ea typeface="微软雅黑" panose="020B0503020204020204" pitchFamily="34" charset="-122"/>
              </a:rPr>
              <a:t>标准化</a:t>
            </a:r>
            <a:endParaRPr lang="zh-CN" altLang="en-GB" sz="2000" b="1">
              <a:solidFill>
                <a:schemeClr val="bg1"/>
              </a:solidFill>
              <a:latin typeface="微软雅黑" panose="020B0503020204020204" pitchFamily="34" charset="-122"/>
              <a:ea typeface="微软雅黑" panose="020B0503020204020204" pitchFamily="34" charset="-122"/>
            </a:endParaRPr>
          </a:p>
        </p:txBody>
      </p:sp>
      <p:sp>
        <p:nvSpPr>
          <p:cNvPr id="180238" name="原创设计师QQ598969553      _8"/>
          <p:cNvSpPr txBox="1">
            <a:spLocks noChangeArrowheads="1"/>
          </p:cNvSpPr>
          <p:nvPr/>
        </p:nvSpPr>
        <p:spPr bwMode="auto">
          <a:xfrm>
            <a:off x="5872163" y="3879850"/>
            <a:ext cx="1077912" cy="214313"/>
          </a:xfrm>
          <a:prstGeom prst="rect">
            <a:avLst/>
          </a:prstGeom>
          <a:noFill/>
          <a:ln w="9525">
            <a:noFill/>
            <a:miter lim="800000"/>
          </a:ln>
        </p:spPr>
        <p:txBody>
          <a:bodyPr anchor="ctr"/>
          <a:lstStyle/>
          <a:p>
            <a:pPr algn="ctr">
              <a:spcBef>
                <a:spcPct val="20000"/>
              </a:spcBef>
              <a:buFont typeface="Arial" panose="020B0604020202020204" pitchFamily="34" charset="0"/>
              <a:buNone/>
            </a:pPr>
            <a:r>
              <a:rPr lang="zh-CN" altLang="en-GB" sz="2000" b="1">
                <a:solidFill>
                  <a:schemeClr val="bg1"/>
                </a:solidFill>
                <a:latin typeface="微软雅黑" panose="020B0503020204020204" pitchFamily="34" charset="-122"/>
                <a:ea typeface="微软雅黑" panose="020B0503020204020204" pitchFamily="34" charset="-122"/>
              </a:rPr>
              <a:t>信息化</a:t>
            </a:r>
            <a:endParaRPr lang="zh-CN" altLang="en-GB" sz="2000" b="1">
              <a:solidFill>
                <a:schemeClr val="bg1"/>
              </a:solidFill>
              <a:latin typeface="微软雅黑" panose="020B0503020204020204" pitchFamily="34" charset="-122"/>
              <a:ea typeface="微软雅黑" panose="020B0503020204020204" pitchFamily="34" charset="-122"/>
            </a:endParaRPr>
          </a:p>
        </p:txBody>
      </p:sp>
      <p:sp>
        <p:nvSpPr>
          <p:cNvPr id="180239" name="原创设计师QQ598969553      _9"/>
          <p:cNvSpPr txBox="1">
            <a:spLocks noChangeArrowheads="1"/>
          </p:cNvSpPr>
          <p:nvPr/>
        </p:nvSpPr>
        <p:spPr bwMode="auto">
          <a:xfrm>
            <a:off x="7491413" y="3879850"/>
            <a:ext cx="1077912" cy="214313"/>
          </a:xfrm>
          <a:prstGeom prst="rect">
            <a:avLst/>
          </a:prstGeom>
          <a:noFill/>
          <a:ln w="9525">
            <a:noFill/>
            <a:miter lim="800000"/>
          </a:ln>
        </p:spPr>
        <p:txBody>
          <a:bodyPr anchor="ctr"/>
          <a:lstStyle/>
          <a:p>
            <a:pPr algn="ctr">
              <a:spcBef>
                <a:spcPct val="20000"/>
              </a:spcBef>
              <a:buFont typeface="Arial" panose="020B0604020202020204" pitchFamily="34" charset="0"/>
              <a:buNone/>
            </a:pPr>
            <a:r>
              <a:rPr lang="zh-CN" altLang="en-GB" sz="2000" b="1">
                <a:solidFill>
                  <a:schemeClr val="bg1"/>
                </a:solidFill>
                <a:latin typeface="微软雅黑" panose="020B0503020204020204" pitchFamily="34" charset="-122"/>
                <a:ea typeface="微软雅黑" panose="020B0503020204020204" pitchFamily="34" charset="-122"/>
              </a:rPr>
              <a:t>常态化</a:t>
            </a:r>
            <a:endParaRPr lang="zh-CN" altLang="en-GB" sz="2000" b="1">
              <a:solidFill>
                <a:schemeClr val="bg1"/>
              </a:solidFill>
              <a:latin typeface="微软雅黑" panose="020B0503020204020204" pitchFamily="34" charset="-122"/>
              <a:ea typeface="微软雅黑" panose="020B0503020204020204" pitchFamily="34" charset="-122"/>
            </a:endParaRPr>
          </a:p>
        </p:txBody>
      </p:sp>
      <p:sp>
        <p:nvSpPr>
          <p:cNvPr id="180240" name="原创设计师QQ598969553      _10"/>
          <p:cNvSpPr txBox="1">
            <a:spLocks noChangeArrowheads="1"/>
          </p:cNvSpPr>
          <p:nvPr/>
        </p:nvSpPr>
        <p:spPr bwMode="auto">
          <a:xfrm>
            <a:off x="9110663" y="3879850"/>
            <a:ext cx="1079500" cy="214313"/>
          </a:xfrm>
          <a:prstGeom prst="rect">
            <a:avLst/>
          </a:prstGeom>
          <a:noFill/>
          <a:ln w="9525">
            <a:noFill/>
            <a:miter lim="800000"/>
          </a:ln>
        </p:spPr>
        <p:txBody>
          <a:bodyPr anchor="ctr"/>
          <a:lstStyle/>
          <a:p>
            <a:pPr algn="ctr">
              <a:spcBef>
                <a:spcPct val="20000"/>
              </a:spcBef>
              <a:buFont typeface="Arial" panose="020B0604020202020204" pitchFamily="34" charset="0"/>
              <a:buNone/>
            </a:pPr>
            <a:r>
              <a:rPr lang="zh-CN" altLang="en-GB" sz="2000" b="1">
                <a:solidFill>
                  <a:schemeClr val="bg1"/>
                </a:solidFill>
                <a:latin typeface="微软雅黑" panose="020B0503020204020204" pitchFamily="34" charset="-122"/>
                <a:ea typeface="微软雅黑" panose="020B0503020204020204" pitchFamily="34" charset="-122"/>
              </a:rPr>
              <a:t>创新化</a:t>
            </a:r>
            <a:endParaRPr lang="zh-CN" altLang="en-GB" sz="2000" b="1">
              <a:solidFill>
                <a:schemeClr val="bg1"/>
              </a:solidFill>
              <a:latin typeface="微软雅黑" panose="020B0503020204020204" pitchFamily="34" charset="-122"/>
              <a:ea typeface="微软雅黑" panose="020B0503020204020204" pitchFamily="34" charset="-122"/>
            </a:endParaRPr>
          </a:p>
        </p:txBody>
      </p:sp>
      <p:sp>
        <p:nvSpPr>
          <p:cNvPr id="180241" name="原创设计师QQ598969553      _11"/>
          <p:cNvSpPr txBox="1">
            <a:spLocks noChangeArrowheads="1"/>
          </p:cNvSpPr>
          <p:nvPr/>
        </p:nvSpPr>
        <p:spPr bwMode="auto">
          <a:xfrm>
            <a:off x="2449513" y="4921250"/>
            <a:ext cx="1352550" cy="990600"/>
          </a:xfrm>
          <a:prstGeom prst="rect">
            <a:avLst/>
          </a:prstGeom>
          <a:noFill/>
          <a:ln w="9525">
            <a:noFill/>
            <a:miter lim="800000"/>
          </a:ln>
        </p:spPr>
        <p:txBody>
          <a:bodyPr lIns="0" tIns="0" rIns="0" bIns="0">
            <a:spAutoFit/>
          </a:bodyPr>
          <a:lstStyle/>
          <a:p>
            <a:pPr>
              <a:lnSpc>
                <a:spcPct val="120000"/>
              </a:lnSpc>
            </a:pPr>
            <a:r>
              <a:rPr lang="zh-CN" altLang="en-US" sz="1800">
                <a:solidFill>
                  <a:schemeClr val="tx2"/>
                </a:solidFill>
                <a:latin typeface="微软雅黑" panose="020B0503020204020204" pitchFamily="34" charset="-122"/>
                <a:ea typeface="微软雅黑" panose="020B0503020204020204" pitchFamily="34" charset="-122"/>
              </a:rPr>
              <a:t>规划、目标、任务分解系统化</a:t>
            </a: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80242" name="原创设计师QQ598969553      _12"/>
          <p:cNvSpPr txBox="1">
            <a:spLocks noChangeArrowheads="1"/>
          </p:cNvSpPr>
          <p:nvPr/>
        </p:nvSpPr>
        <p:spPr bwMode="auto">
          <a:xfrm>
            <a:off x="4311650" y="4903788"/>
            <a:ext cx="1389063" cy="990600"/>
          </a:xfrm>
          <a:prstGeom prst="rect">
            <a:avLst/>
          </a:prstGeom>
          <a:noFill/>
          <a:ln w="9525">
            <a:noFill/>
            <a:miter lim="800000"/>
          </a:ln>
        </p:spPr>
        <p:txBody>
          <a:bodyPr lIns="0" tIns="0" rIns="0" bIns="0">
            <a:spAutoFit/>
          </a:bodyPr>
          <a:lstStyle/>
          <a:p>
            <a:pPr>
              <a:lnSpc>
                <a:spcPct val="120000"/>
              </a:lnSpc>
            </a:pPr>
            <a:r>
              <a:rPr lang="zh-CN" altLang="en-US" sz="1800">
                <a:solidFill>
                  <a:schemeClr val="tx2"/>
                </a:solidFill>
                <a:latin typeface="微软雅黑" panose="020B0503020204020204" pitchFamily="34" charset="-122"/>
                <a:ea typeface="微软雅黑" panose="020B0503020204020204" pitchFamily="34" charset="-122"/>
              </a:rPr>
              <a:t>制度修订、流程重构，事事有标准</a:t>
            </a: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80243" name="原创设计师QQ598969553      _13"/>
          <p:cNvSpPr txBox="1">
            <a:spLocks noChangeArrowheads="1"/>
          </p:cNvSpPr>
          <p:nvPr/>
        </p:nvSpPr>
        <p:spPr bwMode="auto">
          <a:xfrm>
            <a:off x="5592763" y="2024063"/>
            <a:ext cx="1949450" cy="990600"/>
          </a:xfrm>
          <a:prstGeom prst="rect">
            <a:avLst/>
          </a:prstGeom>
          <a:noFill/>
          <a:ln w="9525">
            <a:noFill/>
            <a:miter lim="800000"/>
          </a:ln>
        </p:spPr>
        <p:txBody>
          <a:bodyPr lIns="0" tIns="0" rIns="0" bIns="0">
            <a:spAutoFit/>
          </a:bodyPr>
          <a:lstStyle/>
          <a:p>
            <a:pPr>
              <a:lnSpc>
                <a:spcPct val="120000"/>
              </a:lnSpc>
            </a:pPr>
            <a:r>
              <a:rPr lang="zh-CN" altLang="en-US" sz="1800">
                <a:solidFill>
                  <a:schemeClr val="tx2"/>
                </a:solidFill>
                <a:latin typeface="微软雅黑" panose="020B0503020204020204" pitchFamily="34" charset="-122"/>
                <a:ea typeface="微软雅黑" panose="020B0503020204020204" pitchFamily="34" charset="-122"/>
              </a:rPr>
              <a:t>构建质量信息化管理平台，注重数据的采集分析运用</a:t>
            </a: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80244" name="原创设计师QQ598969553      _14"/>
          <p:cNvSpPr txBox="1">
            <a:spLocks noChangeArrowheads="1"/>
          </p:cNvSpPr>
          <p:nvPr/>
        </p:nvSpPr>
        <p:spPr bwMode="auto">
          <a:xfrm>
            <a:off x="7318375" y="4891088"/>
            <a:ext cx="3702050" cy="990600"/>
          </a:xfrm>
          <a:prstGeom prst="rect">
            <a:avLst/>
          </a:prstGeom>
          <a:noFill/>
          <a:ln w="9525">
            <a:noFill/>
            <a:miter lim="800000"/>
          </a:ln>
        </p:spPr>
        <p:txBody>
          <a:bodyPr lIns="0" tIns="0" rIns="0" bIns="0">
            <a:spAutoFit/>
          </a:bodyPr>
          <a:lstStyle/>
          <a:p>
            <a:pPr algn="just">
              <a:lnSpc>
                <a:spcPct val="120000"/>
              </a:lnSpc>
            </a:pPr>
            <a:r>
              <a:rPr lang="zh-CN" altLang="en-US" sz="1800">
                <a:solidFill>
                  <a:schemeClr val="tx2"/>
                </a:solidFill>
                <a:latin typeface="微软雅黑" panose="020B0503020204020204" pitchFamily="34" charset="-122"/>
                <a:ea typeface="微软雅黑" panose="020B0503020204020204" pitchFamily="34" charset="-122"/>
              </a:rPr>
              <a:t>诊改工作与日常管理紧密结合，形成“制度管人、流程管事、持续改进、不断完善”的质量保证运行机制</a:t>
            </a: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80245" name="原创设计师QQ598969553      _15"/>
          <p:cNvSpPr txBox="1">
            <a:spLocks noChangeArrowheads="1"/>
          </p:cNvSpPr>
          <p:nvPr/>
        </p:nvSpPr>
        <p:spPr bwMode="auto">
          <a:xfrm>
            <a:off x="8537575" y="2000250"/>
            <a:ext cx="2689225" cy="990600"/>
          </a:xfrm>
          <a:prstGeom prst="rect">
            <a:avLst/>
          </a:prstGeom>
          <a:noFill/>
          <a:ln w="9525">
            <a:noFill/>
            <a:miter lim="800000"/>
          </a:ln>
        </p:spPr>
        <p:txBody>
          <a:bodyPr lIns="0" tIns="0" rIns="0" bIns="0">
            <a:spAutoFit/>
          </a:bodyPr>
          <a:lstStyle/>
          <a:p>
            <a:pPr>
              <a:lnSpc>
                <a:spcPct val="120000"/>
              </a:lnSpc>
            </a:pPr>
            <a:r>
              <a:rPr lang="zh-CN" altLang="en-US" sz="1800">
                <a:solidFill>
                  <a:schemeClr val="tx2"/>
                </a:solidFill>
                <a:latin typeface="微软雅黑" panose="020B0503020204020204" pitchFamily="34" charset="-122"/>
                <a:ea typeface="微软雅黑" panose="020B0503020204020204" pitchFamily="34" charset="-122"/>
              </a:rPr>
              <a:t>通过“表格诊改”、“定期通报”等，提高质量管理效能、关注目标达成度</a:t>
            </a:r>
            <a:endParaRPr lang="en-US" altLang="zh-CN" sz="1800">
              <a:solidFill>
                <a:schemeClr val="tx2"/>
              </a:solidFill>
              <a:latin typeface="微软雅黑" panose="020B0503020204020204" pitchFamily="34" charset="-122"/>
              <a:ea typeface="微软雅黑" panose="020B0503020204020204" pitchFamily="34" charset="-122"/>
            </a:endParaRPr>
          </a:p>
        </p:txBody>
      </p:sp>
      <p:grpSp>
        <p:nvGrpSpPr>
          <p:cNvPr id="180246" name="Group 34"/>
          <p:cNvGrpSpPr/>
          <p:nvPr/>
        </p:nvGrpSpPr>
        <p:grpSpPr bwMode="auto">
          <a:xfrm>
            <a:off x="1206500" y="1676400"/>
            <a:ext cx="3784600" cy="584200"/>
            <a:chOff x="344" y="3040"/>
            <a:chExt cx="808" cy="696"/>
          </a:xfrm>
        </p:grpSpPr>
        <p:sp>
          <p:nvSpPr>
            <p:cNvPr id="180251" name="Rectangle 33"/>
            <p:cNvSpPr>
              <a:spLocks noChangeArrowheads="1"/>
            </p:cNvSpPr>
            <p:nvPr/>
          </p:nvSpPr>
          <p:spPr bwMode="auto">
            <a:xfrm>
              <a:off x="344" y="3040"/>
              <a:ext cx="808" cy="696"/>
            </a:xfrm>
            <a:prstGeom prst="rect">
              <a:avLst/>
            </a:prstGeom>
            <a:noFill/>
            <a:ln w="9525">
              <a:noFill/>
              <a:miter lim="800000"/>
            </a:ln>
          </p:spPr>
          <p:txBody>
            <a:bodyPr wrap="none" anchor="ctr"/>
            <a:lstStyle/>
            <a:p>
              <a:endParaRPr lang="zh-CN" altLang="en-US" sz="2400"/>
            </a:p>
          </p:txBody>
        </p:sp>
        <p:sp>
          <p:nvSpPr>
            <p:cNvPr id="180252" name="Text Box 31"/>
            <p:cNvSpPr txBox="1">
              <a:spLocks noChangeArrowheads="1"/>
            </p:cNvSpPr>
            <p:nvPr/>
          </p:nvSpPr>
          <p:spPr bwMode="auto">
            <a:xfrm>
              <a:off x="358" y="3053"/>
              <a:ext cx="778" cy="545"/>
            </a:xfrm>
            <a:prstGeom prst="rect">
              <a:avLst/>
            </a:prstGeom>
            <a:noFill/>
            <a:ln w="9525">
              <a:noFill/>
              <a:miter lim="800000"/>
            </a:ln>
          </p:spPr>
          <p:txBody>
            <a:bodyPr>
              <a:spAutoFit/>
            </a:bodyPr>
            <a:lstStyle/>
            <a:p>
              <a:pPr algn="dist"/>
              <a:r>
                <a:rPr lang="en-US" altLang="zh-CN" sz="2400" b="1">
                  <a:solidFill>
                    <a:srgbClr val="383838"/>
                  </a:solidFill>
                  <a:latin typeface="微软雅黑" panose="020B0503020204020204" pitchFamily="34" charset="-122"/>
                  <a:ea typeface="微软雅黑" panose="020B0503020204020204" pitchFamily="34" charset="-122"/>
                </a:rPr>
                <a:t>【“</a:t>
              </a:r>
              <a:r>
                <a:rPr lang="zh-CN" altLang="en-US" sz="2400" b="1">
                  <a:solidFill>
                    <a:srgbClr val="383838"/>
                  </a:solidFill>
                  <a:latin typeface="微软雅黑" panose="020B0503020204020204" pitchFamily="34" charset="-122"/>
                  <a:ea typeface="微软雅黑" panose="020B0503020204020204" pitchFamily="34" charset="-122"/>
                </a:rPr>
                <a:t>五化”质量治理体系</a:t>
              </a:r>
              <a:r>
                <a:rPr lang="en-US" altLang="zh-CN" sz="2400" b="1">
                  <a:solidFill>
                    <a:srgbClr val="383838"/>
                  </a:solidFill>
                  <a:latin typeface="微软雅黑" panose="020B0503020204020204" pitchFamily="34" charset="-122"/>
                  <a:ea typeface="微软雅黑" panose="020B0503020204020204" pitchFamily="34" charset="-122"/>
                </a:rPr>
                <a:t>】</a:t>
              </a:r>
              <a:endParaRPr lang="en-US" altLang="zh-CN" sz="2400" b="1">
                <a:solidFill>
                  <a:srgbClr val="383838"/>
                </a:solidFill>
                <a:latin typeface="微软雅黑" panose="020B0503020204020204" pitchFamily="34" charset="-122"/>
                <a:ea typeface="微软雅黑" panose="020B0503020204020204" pitchFamily="34" charset="-122"/>
              </a:endParaRPr>
            </a:p>
          </p:txBody>
        </p:sp>
      </p:grpSp>
      <p:sp>
        <p:nvSpPr>
          <p:cNvPr id="180247" name="椭圆 25"/>
          <p:cNvSpPr>
            <a:spLocks noChangeArrowheads="1"/>
          </p:cNvSpPr>
          <p:nvPr>
            <p:custDataLst>
              <p:tags r:id="rId2"/>
            </p:custDataLst>
          </p:nvPr>
        </p:nvSpPr>
        <p:spPr bwMode="auto">
          <a:xfrm>
            <a:off x="10548938" y="885825"/>
            <a:ext cx="193675" cy="192088"/>
          </a:xfrm>
          <a:prstGeom prst="ellipse">
            <a:avLst/>
          </a:prstGeom>
          <a:solidFill>
            <a:srgbClr val="00B0F0"/>
          </a:solidFill>
          <a:ln w="25400" algn="ctr">
            <a:noFill/>
            <a:round/>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180248" name="椭圆 26"/>
          <p:cNvSpPr>
            <a:spLocks noChangeArrowheads="1"/>
          </p:cNvSpPr>
          <p:nvPr>
            <p:custDataLst>
              <p:tags r:id="rId3"/>
            </p:custDataLst>
          </p:nvPr>
        </p:nvSpPr>
        <p:spPr bwMode="auto">
          <a:xfrm>
            <a:off x="11060113" y="885825"/>
            <a:ext cx="192087" cy="192088"/>
          </a:xfrm>
          <a:prstGeom prst="ellipse">
            <a:avLst/>
          </a:prstGeom>
          <a:solidFill>
            <a:srgbClr val="FF0000"/>
          </a:solidFill>
          <a:ln w="25400" algn="ctr">
            <a:noFill/>
            <a:round/>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7" name="椭圆 26"/>
          <p:cNvSpPr/>
          <p:nvPr>
            <p:custDataLst>
              <p:tags r:id="rId4"/>
            </p:custDataLst>
          </p:nvPr>
        </p:nvSpPr>
        <p:spPr>
          <a:xfrm>
            <a:off x="10818813" y="885825"/>
            <a:ext cx="192087"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cs typeface="+mn-ea"/>
            </a:endParaRPr>
          </a:p>
        </p:txBody>
      </p:sp>
      <p:sp>
        <p:nvSpPr>
          <p:cNvPr id="180250"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图片 1" descr="C:\Users\ylhx2\Desktop\学校图片\DJI_0024_20171209220741.JPGDJI_0024_20171209220741"/>
          <p:cNvPicPr>
            <a:picLocks noChangeAspect="1"/>
          </p:cNvPicPr>
          <p:nvPr/>
        </p:nvPicPr>
        <p:blipFill>
          <a:blip r:embed="rId1"/>
          <a:srcRect/>
          <a:stretch>
            <a:fillRect/>
          </a:stretch>
        </p:blipFill>
        <p:spPr bwMode="auto">
          <a:xfrm>
            <a:off x="5321300" y="1963738"/>
            <a:ext cx="6870700" cy="2292350"/>
          </a:xfrm>
          <a:prstGeom prst="rect">
            <a:avLst/>
          </a:prstGeom>
          <a:noFill/>
          <a:ln w="9525">
            <a:noFill/>
            <a:miter lim="800000"/>
            <a:headEnd/>
            <a:tailEnd/>
          </a:ln>
        </p:spPr>
      </p:pic>
      <p:sp>
        <p:nvSpPr>
          <p:cNvPr id="7" name="任意多边形 6"/>
          <p:cNvSpPr/>
          <p:nvPr/>
        </p:nvSpPr>
        <p:spPr>
          <a:xfrm>
            <a:off x="0" y="1541463"/>
            <a:ext cx="6850063" cy="2771775"/>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1800"/>
          </a:p>
        </p:txBody>
      </p:sp>
      <p:sp>
        <p:nvSpPr>
          <p:cNvPr id="9" name="任意多边形 8"/>
          <p:cNvSpPr/>
          <p:nvPr/>
        </p:nvSpPr>
        <p:spPr>
          <a:xfrm>
            <a:off x="0" y="1541463"/>
            <a:ext cx="6705600" cy="2713037"/>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1800"/>
          </a:p>
        </p:txBody>
      </p:sp>
      <p:sp>
        <p:nvSpPr>
          <p:cNvPr id="12" name="任意多边形 11"/>
          <p:cNvSpPr/>
          <p:nvPr/>
        </p:nvSpPr>
        <p:spPr>
          <a:xfrm flipH="1" flipV="1">
            <a:off x="6850063" y="4313238"/>
            <a:ext cx="5341937" cy="631825"/>
          </a:xfrm>
          <a:custGeom>
            <a:avLst/>
            <a:gdLst>
              <a:gd name="connsiteX0" fmla="*/ 5341257 w 5341257"/>
              <a:gd name="connsiteY0" fmla="*/ 478973 h 478973"/>
              <a:gd name="connsiteX1" fmla="*/ 0 w 5341257"/>
              <a:gd name="connsiteY1" fmla="*/ 478973 h 478973"/>
              <a:gd name="connsiteX2" fmla="*/ 0 w 5341257"/>
              <a:gd name="connsiteY2" fmla="*/ 0 h 478973"/>
              <a:gd name="connsiteX3" fmla="*/ 5085455 w 5341257"/>
              <a:gd name="connsiteY3" fmla="*/ 0 h 478973"/>
            </a:gdLst>
            <a:ahLst/>
            <a:cxnLst>
              <a:cxn ang="0">
                <a:pos x="connsiteX0" y="connsiteY0"/>
              </a:cxn>
              <a:cxn ang="0">
                <a:pos x="connsiteX1" y="connsiteY1"/>
              </a:cxn>
              <a:cxn ang="0">
                <a:pos x="connsiteX2" y="connsiteY2"/>
              </a:cxn>
              <a:cxn ang="0">
                <a:pos x="connsiteX3" y="connsiteY3"/>
              </a:cxn>
            </a:cxnLst>
            <a:rect l="l" t="t" r="r" b="b"/>
            <a:pathLst>
              <a:path w="5341257" h="478973">
                <a:moveTo>
                  <a:pt x="5341257" y="478973"/>
                </a:moveTo>
                <a:lnTo>
                  <a:pt x="0" y="478973"/>
                </a:lnTo>
                <a:lnTo>
                  <a:pt x="0" y="0"/>
                </a:lnTo>
                <a:lnTo>
                  <a:pt x="508545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1800"/>
          </a:p>
        </p:txBody>
      </p:sp>
      <p:sp>
        <p:nvSpPr>
          <p:cNvPr id="158725" name="文本框 10"/>
          <p:cNvSpPr txBox="1">
            <a:spLocks noChangeArrowheads="1"/>
          </p:cNvSpPr>
          <p:nvPr/>
        </p:nvSpPr>
        <p:spPr bwMode="auto">
          <a:xfrm>
            <a:off x="201613" y="1984375"/>
            <a:ext cx="5356225" cy="1736725"/>
          </a:xfrm>
          <a:prstGeom prst="rect">
            <a:avLst/>
          </a:prstGeom>
          <a:noFill/>
          <a:ln w="9525">
            <a:noFill/>
            <a:miter lim="800000"/>
          </a:ln>
        </p:spPr>
        <p:txBody>
          <a:bodyPr>
            <a:spAutoFit/>
          </a:bodyPr>
          <a:lstStyle/>
          <a:p>
            <a:pPr eaLnBrk="0" hangingPunct="0">
              <a:defRPr/>
            </a:pPr>
            <a:r>
              <a:rPr lang="zh-CN"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sym typeface="+mn-ea"/>
              </a:rPr>
              <a:t>内部质量保证体系诊改工作汇报</a:t>
            </a:r>
            <a:endParaRPr lang="zh-CN"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简综艺"/>
              <a:cs typeface="微软简综艺"/>
              <a:sym typeface="+mn-ea"/>
            </a:endParaRPr>
          </a:p>
        </p:txBody>
      </p:sp>
      <p:grpSp>
        <p:nvGrpSpPr>
          <p:cNvPr id="158731" name="Group 11"/>
          <p:cNvGrpSpPr/>
          <p:nvPr/>
        </p:nvGrpSpPr>
        <p:grpSpPr bwMode="auto">
          <a:xfrm>
            <a:off x="279400" y="3767138"/>
            <a:ext cx="5024438" cy="381000"/>
            <a:chOff x="176" y="2373"/>
            <a:chExt cx="3165" cy="240"/>
          </a:xfrm>
        </p:grpSpPr>
        <p:sp>
          <p:nvSpPr>
            <p:cNvPr id="158728" name="文本框 32"/>
            <p:cNvSpPr txBox="1">
              <a:spLocks noChangeArrowheads="1"/>
            </p:cNvSpPr>
            <p:nvPr/>
          </p:nvSpPr>
          <p:spPr bwMode="auto">
            <a:xfrm>
              <a:off x="176" y="2381"/>
              <a:ext cx="1342" cy="232"/>
            </a:xfrm>
            <a:prstGeom prst="rect">
              <a:avLst/>
            </a:prstGeom>
            <a:noFill/>
            <a:ln w="9525">
              <a:noFill/>
              <a:miter lim="800000"/>
            </a:ln>
          </p:spPr>
          <p:txBody>
            <a:bodyPr>
              <a:spAutoFit/>
            </a:bodyPr>
            <a:lstStyle/>
            <a:p>
              <a:pPr algn="ctr" eaLnBrk="0" hangingPunct="0"/>
              <a:r>
                <a:rPr lang="zh-CN" altLang="en-US" sz="1800">
                  <a:solidFill>
                    <a:schemeClr val="bg1"/>
                  </a:solidFill>
                  <a:latin typeface="微软雅黑" panose="020B0503020204020204" pitchFamily="34" charset="-122"/>
                  <a:ea typeface="微软雅黑" panose="020B0503020204020204" pitchFamily="34" charset="-122"/>
                </a:rPr>
                <a:t>汇报人：王雄伟</a:t>
              </a:r>
              <a:endParaRPr lang="en-US" altLang="zh-CN" sz="1800">
                <a:solidFill>
                  <a:schemeClr val="bg1"/>
                </a:solidFill>
                <a:latin typeface="微软雅黑" panose="020B0503020204020204" pitchFamily="34" charset="-122"/>
                <a:ea typeface="微软雅黑" panose="020B0503020204020204" pitchFamily="34" charset="-122"/>
              </a:endParaRPr>
            </a:p>
          </p:txBody>
        </p:sp>
        <p:sp>
          <p:nvSpPr>
            <p:cNvPr id="158729" name="文本框 33"/>
            <p:cNvSpPr txBox="1">
              <a:spLocks noChangeArrowheads="1"/>
            </p:cNvSpPr>
            <p:nvPr/>
          </p:nvSpPr>
          <p:spPr bwMode="auto">
            <a:xfrm>
              <a:off x="1535" y="2373"/>
              <a:ext cx="1806" cy="231"/>
            </a:xfrm>
            <a:prstGeom prst="rect">
              <a:avLst/>
            </a:prstGeom>
            <a:noFill/>
            <a:ln w="9525">
              <a:noFill/>
              <a:miter lim="800000"/>
            </a:ln>
          </p:spPr>
          <p:txBody>
            <a:bodyPr>
              <a:spAutoFit/>
            </a:bodyPr>
            <a:lstStyle/>
            <a:p>
              <a:pPr algn="ctr" eaLnBrk="0" hangingPunct="0"/>
              <a:r>
                <a:rPr lang="zh-CN" altLang="en-US" sz="1800">
                  <a:solidFill>
                    <a:schemeClr val="bg1"/>
                  </a:solidFill>
                  <a:latin typeface="微软雅黑" panose="020B0503020204020204" pitchFamily="34" charset="-122"/>
                  <a:ea typeface="微软雅黑" panose="020B0503020204020204" pitchFamily="34" charset="-122"/>
                </a:rPr>
                <a:t>日期：</a:t>
              </a:r>
              <a:r>
                <a:rPr lang="en-US" altLang="zh-CN" sz="1800">
                  <a:solidFill>
                    <a:schemeClr val="bg1"/>
                  </a:solidFill>
                  <a:latin typeface="微软雅黑" panose="020B0503020204020204" pitchFamily="34" charset="-122"/>
                  <a:ea typeface="微软雅黑" panose="020B0503020204020204" pitchFamily="34" charset="-122"/>
                </a:rPr>
                <a:t>2019</a:t>
              </a:r>
              <a:r>
                <a:rPr lang="zh-CN" altLang="en-US" sz="1800">
                  <a:solidFill>
                    <a:schemeClr val="bg1"/>
                  </a:solidFill>
                  <a:latin typeface="微软雅黑" panose="020B0503020204020204" pitchFamily="34" charset="-122"/>
                  <a:ea typeface="微软雅黑" panose="020B0503020204020204" pitchFamily="34" charset="-122"/>
                </a:rPr>
                <a:t>年</a:t>
              </a:r>
              <a:r>
                <a:rPr lang="en-US" altLang="zh-CN" sz="1800">
                  <a:solidFill>
                    <a:schemeClr val="bg1"/>
                  </a:solidFill>
                  <a:latin typeface="微软雅黑" panose="020B0503020204020204" pitchFamily="34" charset="-122"/>
                  <a:ea typeface="微软雅黑" panose="020B0503020204020204" pitchFamily="34" charset="-122"/>
                </a:rPr>
                <a:t>9</a:t>
              </a:r>
              <a:r>
                <a:rPr lang="zh-CN" altLang="en-US" sz="1800">
                  <a:solidFill>
                    <a:schemeClr val="bg1"/>
                  </a:solidFill>
                  <a:latin typeface="微软雅黑" panose="020B0503020204020204" pitchFamily="34" charset="-122"/>
                  <a:ea typeface="微软雅黑" panose="020B0503020204020204" pitchFamily="34" charset="-122"/>
                </a:rPr>
                <a:t>月</a:t>
              </a:r>
              <a:r>
                <a:rPr lang="en-US" altLang="zh-CN" sz="1800">
                  <a:solidFill>
                    <a:schemeClr val="bg1"/>
                  </a:solidFill>
                  <a:latin typeface="微软雅黑" panose="020B0503020204020204" pitchFamily="34" charset="-122"/>
                  <a:ea typeface="微软雅黑" panose="020B0503020204020204" pitchFamily="34" charset="-122"/>
                </a:rPr>
                <a:t>19</a:t>
              </a:r>
              <a:r>
                <a:rPr lang="zh-CN" altLang="en-US" sz="1800">
                  <a:solidFill>
                    <a:schemeClr val="bg1"/>
                  </a:solidFill>
                  <a:latin typeface="微软雅黑" panose="020B0503020204020204" pitchFamily="34" charset="-122"/>
                  <a:ea typeface="微软雅黑" panose="020B0503020204020204" pitchFamily="34" charset="-122"/>
                </a:rPr>
                <a:t>日</a:t>
              </a:r>
              <a:endParaRPr lang="zh-CN" altLang="en-US" sz="1800">
                <a:solidFill>
                  <a:schemeClr val="bg1"/>
                </a:solidFill>
                <a:latin typeface="微软雅黑" panose="020B0503020204020204" pitchFamily="34" charset="-122"/>
                <a:ea typeface="微软雅黑" panose="020B0503020204020204" pitchFamily="34" charset="-122"/>
              </a:endParaRPr>
            </a:p>
          </p:txBody>
        </p:sp>
      </p:grpSp>
      <p:pic>
        <p:nvPicPr>
          <p:cNvPr id="158727" name="Picture 12" descr="BDB4E1C03DBF5E51E58FB3155C680E4"/>
          <p:cNvPicPr>
            <a:picLocks noChangeAspect="1" noChangeArrowheads="1"/>
          </p:cNvPicPr>
          <p:nvPr/>
        </p:nvPicPr>
        <p:blipFill>
          <a:blip r:embed="rId2"/>
          <a:srcRect l="13483" t="19180" r="7866" b="29672"/>
          <a:stretch>
            <a:fillRect/>
          </a:stretch>
        </p:blipFill>
        <p:spPr bwMode="auto">
          <a:xfrm>
            <a:off x="7137400" y="4221163"/>
            <a:ext cx="4000500" cy="79216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任意多边形 3"/>
          <p:cNvSpPr>
            <a:spLocks noChangeArrowheads="1"/>
          </p:cNvSpPr>
          <p:nvPr/>
        </p:nvSpPr>
        <p:spPr bwMode="auto">
          <a:xfrm>
            <a:off x="1828800" y="2716213"/>
            <a:ext cx="671513"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党建思政</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74" name="任意多边形 6"/>
          <p:cNvSpPr>
            <a:spLocks noChangeArrowheads="1"/>
          </p:cNvSpPr>
          <p:nvPr/>
        </p:nvSpPr>
        <p:spPr bwMode="auto">
          <a:xfrm>
            <a:off x="2665413" y="2716213"/>
            <a:ext cx="671512"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专业建设</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75" name="任意多边形 10"/>
          <p:cNvSpPr>
            <a:spLocks noChangeArrowheads="1"/>
          </p:cNvSpPr>
          <p:nvPr/>
        </p:nvSpPr>
        <p:spPr bwMode="auto">
          <a:xfrm>
            <a:off x="3500438" y="2716213"/>
            <a:ext cx="671512"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课程建设</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76" name="任意多边形 12"/>
          <p:cNvSpPr>
            <a:spLocks noChangeArrowheads="1"/>
          </p:cNvSpPr>
          <p:nvPr/>
        </p:nvSpPr>
        <p:spPr bwMode="auto">
          <a:xfrm>
            <a:off x="4337050" y="2716213"/>
            <a:ext cx="671513"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sym typeface="+mn-ea"/>
              </a:rPr>
              <a:t>师资队伍</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77" name="任意多边形 14"/>
          <p:cNvSpPr>
            <a:spLocks noChangeArrowheads="1"/>
          </p:cNvSpPr>
          <p:nvPr/>
        </p:nvSpPr>
        <p:spPr bwMode="auto">
          <a:xfrm>
            <a:off x="5173663" y="2716213"/>
            <a:ext cx="671512"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学生成长</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78" name="任意多边形 16"/>
          <p:cNvSpPr>
            <a:spLocks noChangeArrowheads="1"/>
          </p:cNvSpPr>
          <p:nvPr/>
        </p:nvSpPr>
        <p:spPr bwMode="auto">
          <a:xfrm>
            <a:off x="6010275" y="2716213"/>
            <a:ext cx="671513"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治理能力</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79" name="任意多边形 18"/>
          <p:cNvSpPr>
            <a:spLocks noChangeArrowheads="1"/>
          </p:cNvSpPr>
          <p:nvPr/>
        </p:nvSpPr>
        <p:spPr bwMode="auto">
          <a:xfrm>
            <a:off x="6845300" y="2716213"/>
            <a:ext cx="673100"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科研服务</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80" name="任意多边形 20"/>
          <p:cNvSpPr>
            <a:spLocks noChangeArrowheads="1"/>
          </p:cNvSpPr>
          <p:nvPr/>
        </p:nvSpPr>
        <p:spPr bwMode="auto">
          <a:xfrm>
            <a:off x="7681913" y="2716213"/>
            <a:ext cx="671512"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成教培训</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81" name="任意多边形 22"/>
          <p:cNvSpPr>
            <a:spLocks noChangeArrowheads="1"/>
          </p:cNvSpPr>
          <p:nvPr/>
        </p:nvSpPr>
        <p:spPr bwMode="auto">
          <a:xfrm>
            <a:off x="8518525" y="2716213"/>
            <a:ext cx="671513"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校园文化</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182282" name="任意多边形 24"/>
          <p:cNvSpPr>
            <a:spLocks noChangeArrowheads="1"/>
          </p:cNvSpPr>
          <p:nvPr/>
        </p:nvSpPr>
        <p:spPr bwMode="auto">
          <a:xfrm>
            <a:off x="9355138" y="2716213"/>
            <a:ext cx="671512"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基础建设</a:t>
            </a:r>
            <a:endParaRPr lang="zh-CN" altLang="en-US" sz="2100">
              <a:solidFill>
                <a:srgbClr val="FFFFFF"/>
              </a:solidFill>
              <a:latin typeface="Times New Roman" panose="02020603050405020304" pitchFamily="18" charset="0"/>
              <a:ea typeface="微软雅黑" panose="020B0503020204020204" pitchFamily="34" charset="-122"/>
            </a:endParaRPr>
          </a:p>
        </p:txBody>
      </p:sp>
      <p:sp>
        <p:nvSpPr>
          <p:cNvPr id="28" name="任意多边形 27"/>
          <p:cNvSpPr>
            <a:spLocks noChangeArrowheads="1"/>
          </p:cNvSpPr>
          <p:nvPr/>
        </p:nvSpPr>
        <p:spPr bwMode="auto">
          <a:xfrm>
            <a:off x="2757488" y="4868863"/>
            <a:ext cx="523875" cy="1495425"/>
          </a:xfrm>
          <a:custGeom>
            <a:avLst/>
            <a:gdLst>
              <a:gd name="T0" fmla="*/ 0 w 761999"/>
              <a:gd name="T1" fmla="*/ 101600 h 1121568"/>
              <a:gd name="T2" fmla="*/ 52388 w 761999"/>
              <a:gd name="T3" fmla="*/ 0 h 1121568"/>
              <a:gd name="T4" fmla="*/ 471487 w 761999"/>
              <a:gd name="T5" fmla="*/ 0 h 1121568"/>
              <a:gd name="T6" fmla="*/ 523875 w 761999"/>
              <a:gd name="T7" fmla="*/ 101600 h 1121568"/>
              <a:gd name="T8" fmla="*/ 523875 w 761999"/>
              <a:gd name="T9" fmla="*/ 1393825 h 1121568"/>
              <a:gd name="T10" fmla="*/ 471487 w 761999"/>
              <a:gd name="T11" fmla="*/ 1495425 h 1121568"/>
              <a:gd name="T12" fmla="*/ 52388 w 761999"/>
              <a:gd name="T13" fmla="*/ 1495425 h 1121568"/>
              <a:gd name="T14" fmla="*/ 0 w 761999"/>
              <a:gd name="T15" fmla="*/ 1393825 h 1121568"/>
              <a:gd name="T16" fmla="*/ 0 w 761999"/>
              <a:gd name="T17" fmla="*/ 101600 h 11215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1999"/>
              <a:gd name="T28" fmla="*/ 0 h 1121568"/>
              <a:gd name="T29" fmla="*/ 761999 w 761999"/>
              <a:gd name="T30" fmla="*/ 1121568 h 11215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1999" h="1121568">
                <a:moveTo>
                  <a:pt x="0" y="76200"/>
                </a:moveTo>
                <a:cubicBezTo>
                  <a:pt x="0" y="34116"/>
                  <a:pt x="34116" y="0"/>
                  <a:pt x="76200" y="0"/>
                </a:cubicBezTo>
                <a:lnTo>
                  <a:pt x="685799" y="0"/>
                </a:lnTo>
                <a:cubicBezTo>
                  <a:pt x="727883" y="0"/>
                  <a:pt x="761999" y="34116"/>
                  <a:pt x="761999" y="76200"/>
                </a:cubicBezTo>
                <a:lnTo>
                  <a:pt x="761999" y="1045368"/>
                </a:lnTo>
                <a:cubicBezTo>
                  <a:pt x="761999" y="1087452"/>
                  <a:pt x="727883" y="1121568"/>
                  <a:pt x="685799" y="1121568"/>
                </a:cubicBezTo>
                <a:lnTo>
                  <a:pt x="76200" y="1121568"/>
                </a:lnTo>
                <a:cubicBezTo>
                  <a:pt x="34116" y="1121568"/>
                  <a:pt x="0" y="1087452"/>
                  <a:pt x="0" y="1045368"/>
                </a:cubicBezTo>
                <a:lnTo>
                  <a:pt x="0" y="76200"/>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defRPr/>
            </a:pPr>
            <a:r>
              <a:rPr lang="zh-CN" altLang="en-US" sz="1800">
                <a:solidFill>
                  <a:srgbClr val="FFFFFF"/>
                </a:solidFill>
                <a:latin typeface="+mn-lt"/>
                <a:ea typeface="+mn-ea"/>
              </a:rPr>
              <a:t>化</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工</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学</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院</a:t>
            </a:r>
            <a:endParaRPr lang="zh-CN" altLang="en-US" sz="1800">
              <a:solidFill>
                <a:srgbClr val="FFFFFF"/>
              </a:solidFill>
              <a:latin typeface="+mn-lt"/>
              <a:ea typeface="+mn-ea"/>
            </a:endParaRPr>
          </a:p>
        </p:txBody>
      </p:sp>
      <p:sp>
        <p:nvSpPr>
          <p:cNvPr id="30" name="任意多边形 29"/>
          <p:cNvSpPr>
            <a:spLocks noChangeArrowheads="1"/>
          </p:cNvSpPr>
          <p:nvPr/>
        </p:nvSpPr>
        <p:spPr bwMode="auto">
          <a:xfrm>
            <a:off x="4416425" y="4868863"/>
            <a:ext cx="523875" cy="1495425"/>
          </a:xfrm>
          <a:custGeom>
            <a:avLst/>
            <a:gdLst>
              <a:gd name="T0" fmla="*/ 0 w 761999"/>
              <a:gd name="T1" fmla="*/ 101600 h 1121568"/>
              <a:gd name="T2" fmla="*/ 52388 w 761999"/>
              <a:gd name="T3" fmla="*/ 0 h 1121568"/>
              <a:gd name="T4" fmla="*/ 471487 w 761999"/>
              <a:gd name="T5" fmla="*/ 0 h 1121568"/>
              <a:gd name="T6" fmla="*/ 523875 w 761999"/>
              <a:gd name="T7" fmla="*/ 101600 h 1121568"/>
              <a:gd name="T8" fmla="*/ 523875 w 761999"/>
              <a:gd name="T9" fmla="*/ 1393825 h 1121568"/>
              <a:gd name="T10" fmla="*/ 471487 w 761999"/>
              <a:gd name="T11" fmla="*/ 1495425 h 1121568"/>
              <a:gd name="T12" fmla="*/ 52388 w 761999"/>
              <a:gd name="T13" fmla="*/ 1495425 h 1121568"/>
              <a:gd name="T14" fmla="*/ 0 w 761999"/>
              <a:gd name="T15" fmla="*/ 1393825 h 1121568"/>
              <a:gd name="T16" fmla="*/ 0 w 761999"/>
              <a:gd name="T17" fmla="*/ 101600 h 11215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1999"/>
              <a:gd name="T28" fmla="*/ 0 h 1121568"/>
              <a:gd name="T29" fmla="*/ 761999 w 761999"/>
              <a:gd name="T30" fmla="*/ 1121568 h 11215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1999" h="1121568">
                <a:moveTo>
                  <a:pt x="0" y="76200"/>
                </a:moveTo>
                <a:cubicBezTo>
                  <a:pt x="0" y="34116"/>
                  <a:pt x="34116" y="0"/>
                  <a:pt x="76200" y="0"/>
                </a:cubicBezTo>
                <a:lnTo>
                  <a:pt x="685799" y="0"/>
                </a:lnTo>
                <a:cubicBezTo>
                  <a:pt x="727883" y="0"/>
                  <a:pt x="761999" y="34116"/>
                  <a:pt x="761999" y="76200"/>
                </a:cubicBezTo>
                <a:lnTo>
                  <a:pt x="761999" y="1045368"/>
                </a:lnTo>
                <a:cubicBezTo>
                  <a:pt x="761999" y="1087452"/>
                  <a:pt x="727883" y="1121568"/>
                  <a:pt x="685799" y="1121568"/>
                </a:cubicBezTo>
                <a:lnTo>
                  <a:pt x="76200" y="1121568"/>
                </a:lnTo>
                <a:cubicBezTo>
                  <a:pt x="34116" y="1121568"/>
                  <a:pt x="0" y="1087452"/>
                  <a:pt x="0" y="1045368"/>
                </a:cubicBezTo>
                <a:lnTo>
                  <a:pt x="0" y="76200"/>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defRPr/>
            </a:pPr>
            <a:r>
              <a:rPr lang="zh-CN" altLang="en-US" sz="1800">
                <a:solidFill>
                  <a:srgbClr val="FFFFFF"/>
                </a:solidFill>
                <a:latin typeface="+mn-lt"/>
                <a:ea typeface="+mn-ea"/>
              </a:rPr>
              <a:t>制</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药</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学</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院</a:t>
            </a:r>
            <a:endParaRPr lang="zh-CN" altLang="en-US" sz="1800">
              <a:solidFill>
                <a:srgbClr val="FFFFFF"/>
              </a:solidFill>
              <a:latin typeface="+mn-lt"/>
              <a:ea typeface="+mn-ea"/>
            </a:endParaRPr>
          </a:p>
        </p:txBody>
      </p:sp>
      <p:sp>
        <p:nvSpPr>
          <p:cNvPr id="32" name="任意多边形 31"/>
          <p:cNvSpPr>
            <a:spLocks noChangeArrowheads="1"/>
          </p:cNvSpPr>
          <p:nvPr/>
        </p:nvSpPr>
        <p:spPr bwMode="auto">
          <a:xfrm>
            <a:off x="6018213" y="4868863"/>
            <a:ext cx="523875" cy="1495425"/>
          </a:xfrm>
          <a:custGeom>
            <a:avLst/>
            <a:gdLst>
              <a:gd name="T0" fmla="*/ 0 w 761999"/>
              <a:gd name="T1" fmla="*/ 101600 h 1121568"/>
              <a:gd name="T2" fmla="*/ 52388 w 761999"/>
              <a:gd name="T3" fmla="*/ 0 h 1121568"/>
              <a:gd name="T4" fmla="*/ 471487 w 761999"/>
              <a:gd name="T5" fmla="*/ 0 h 1121568"/>
              <a:gd name="T6" fmla="*/ 523875 w 761999"/>
              <a:gd name="T7" fmla="*/ 101600 h 1121568"/>
              <a:gd name="T8" fmla="*/ 523875 w 761999"/>
              <a:gd name="T9" fmla="*/ 1393825 h 1121568"/>
              <a:gd name="T10" fmla="*/ 471487 w 761999"/>
              <a:gd name="T11" fmla="*/ 1495425 h 1121568"/>
              <a:gd name="T12" fmla="*/ 52388 w 761999"/>
              <a:gd name="T13" fmla="*/ 1495425 h 1121568"/>
              <a:gd name="T14" fmla="*/ 0 w 761999"/>
              <a:gd name="T15" fmla="*/ 1393825 h 1121568"/>
              <a:gd name="T16" fmla="*/ 0 w 761999"/>
              <a:gd name="T17" fmla="*/ 101600 h 11215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1999"/>
              <a:gd name="T28" fmla="*/ 0 h 1121568"/>
              <a:gd name="T29" fmla="*/ 761999 w 761999"/>
              <a:gd name="T30" fmla="*/ 1121568 h 11215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1999" h="1121568">
                <a:moveTo>
                  <a:pt x="0" y="76200"/>
                </a:moveTo>
                <a:cubicBezTo>
                  <a:pt x="0" y="34116"/>
                  <a:pt x="34116" y="0"/>
                  <a:pt x="76200" y="0"/>
                </a:cubicBezTo>
                <a:lnTo>
                  <a:pt x="685799" y="0"/>
                </a:lnTo>
                <a:cubicBezTo>
                  <a:pt x="727883" y="0"/>
                  <a:pt x="761999" y="34116"/>
                  <a:pt x="761999" y="76200"/>
                </a:cubicBezTo>
                <a:lnTo>
                  <a:pt x="761999" y="1045368"/>
                </a:lnTo>
                <a:cubicBezTo>
                  <a:pt x="761999" y="1087452"/>
                  <a:pt x="727883" y="1121568"/>
                  <a:pt x="685799" y="1121568"/>
                </a:cubicBezTo>
                <a:lnTo>
                  <a:pt x="76200" y="1121568"/>
                </a:lnTo>
                <a:cubicBezTo>
                  <a:pt x="34116" y="1121568"/>
                  <a:pt x="0" y="1087452"/>
                  <a:pt x="0" y="1045368"/>
                </a:cubicBezTo>
                <a:lnTo>
                  <a:pt x="0" y="76200"/>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defRPr/>
            </a:pPr>
            <a:r>
              <a:rPr lang="zh-CN" altLang="en-US" sz="1800">
                <a:solidFill>
                  <a:srgbClr val="FFFFFF"/>
                </a:solidFill>
                <a:latin typeface="+mn-lt"/>
                <a:ea typeface="+mn-ea"/>
              </a:rPr>
              <a:t>机</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电</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学</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院</a:t>
            </a:r>
            <a:endParaRPr lang="zh-CN" altLang="en-US" sz="1800">
              <a:solidFill>
                <a:srgbClr val="FFFFFF"/>
              </a:solidFill>
              <a:latin typeface="+mn-lt"/>
              <a:ea typeface="+mn-ea"/>
            </a:endParaRPr>
          </a:p>
        </p:txBody>
      </p:sp>
      <p:sp>
        <p:nvSpPr>
          <p:cNvPr id="182286" name="任意多边形 33"/>
          <p:cNvSpPr>
            <a:spLocks noChangeArrowheads="1"/>
          </p:cNvSpPr>
          <p:nvPr/>
        </p:nvSpPr>
        <p:spPr bwMode="auto">
          <a:xfrm>
            <a:off x="7762875" y="4868863"/>
            <a:ext cx="523875" cy="1495425"/>
          </a:xfrm>
          <a:custGeom>
            <a:avLst/>
            <a:gdLst>
              <a:gd name="T0" fmla="*/ 0 w 761999"/>
              <a:gd name="T1" fmla="*/ 4276629 h 1121568"/>
              <a:gd name="T2" fmla="*/ 402 w 761999"/>
              <a:gd name="T3" fmla="*/ 0 h 1121568"/>
              <a:gd name="T4" fmla="*/ 3614 w 761999"/>
              <a:gd name="T5" fmla="*/ 0 h 1121568"/>
              <a:gd name="T6" fmla="*/ 4016 w 761999"/>
              <a:gd name="T7" fmla="*/ 4276629 h 1121568"/>
              <a:gd name="T8" fmla="*/ 4016 w 761999"/>
              <a:gd name="T9" fmla="*/ 58669688 h 1121568"/>
              <a:gd name="T10" fmla="*/ 3614 w 761999"/>
              <a:gd name="T11" fmla="*/ 62946254 h 1121568"/>
              <a:gd name="T12" fmla="*/ 402 w 761999"/>
              <a:gd name="T13" fmla="*/ 62946254 h 1121568"/>
              <a:gd name="T14" fmla="*/ 0 w 761999"/>
              <a:gd name="T15" fmla="*/ 58669688 h 1121568"/>
              <a:gd name="T16" fmla="*/ 0 w 761999"/>
              <a:gd name="T17" fmla="*/ 4276629 h 11215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1999"/>
              <a:gd name="T28" fmla="*/ 0 h 1121568"/>
              <a:gd name="T29" fmla="*/ 761999 w 761999"/>
              <a:gd name="T30" fmla="*/ 1121568 h 11215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1999" h="1121568">
                <a:moveTo>
                  <a:pt x="0" y="76200"/>
                </a:moveTo>
                <a:cubicBezTo>
                  <a:pt x="0" y="34116"/>
                  <a:pt x="34116" y="0"/>
                  <a:pt x="76200" y="0"/>
                </a:cubicBezTo>
                <a:lnTo>
                  <a:pt x="685799" y="0"/>
                </a:lnTo>
                <a:cubicBezTo>
                  <a:pt x="727883" y="0"/>
                  <a:pt x="761999" y="34116"/>
                  <a:pt x="761999" y="76200"/>
                </a:cubicBezTo>
                <a:lnTo>
                  <a:pt x="761999" y="1045368"/>
                </a:lnTo>
                <a:cubicBezTo>
                  <a:pt x="761999" y="1087452"/>
                  <a:pt x="727883" y="1121568"/>
                  <a:pt x="685799" y="1121568"/>
                </a:cubicBezTo>
                <a:lnTo>
                  <a:pt x="76200" y="1121568"/>
                </a:lnTo>
                <a:cubicBezTo>
                  <a:pt x="34116" y="1121568"/>
                  <a:pt x="0" y="1087452"/>
                  <a:pt x="0" y="1045368"/>
                </a:cubicBezTo>
                <a:lnTo>
                  <a:pt x="0" y="76200"/>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1800">
                <a:solidFill>
                  <a:srgbClr val="FFFFFF"/>
                </a:solidFill>
                <a:latin typeface="Times New Roman" panose="02020603050405020304" pitchFamily="18" charset="0"/>
                <a:ea typeface="微软雅黑" panose="020B0503020204020204" pitchFamily="34" charset="-122"/>
              </a:rPr>
              <a:t>自</a:t>
            </a:r>
            <a:endParaRPr lang="zh-CN" altLang="en-US" sz="1800">
              <a:solidFill>
                <a:srgbClr val="FFFFFF"/>
              </a:solidFill>
              <a:latin typeface="Times New Roman" panose="02020603050405020304" pitchFamily="18" charset="0"/>
              <a:ea typeface="微软雅黑" panose="020B0503020204020204" pitchFamily="34" charset="-122"/>
            </a:endParaRPr>
          </a:p>
          <a:p>
            <a:pPr algn="ctr" defTabSz="711200" eaLnBrk="0" hangingPunct="0">
              <a:lnSpc>
                <a:spcPct val="90000"/>
              </a:lnSpc>
              <a:spcAft>
                <a:spcPct val="35000"/>
              </a:spcAft>
            </a:pPr>
            <a:r>
              <a:rPr lang="zh-CN" altLang="en-US" sz="1800">
                <a:solidFill>
                  <a:srgbClr val="FFFFFF"/>
                </a:solidFill>
                <a:latin typeface="Times New Roman" panose="02020603050405020304" pitchFamily="18" charset="0"/>
                <a:ea typeface="微软雅黑" panose="020B0503020204020204" pitchFamily="34" charset="-122"/>
              </a:rPr>
              <a:t>信</a:t>
            </a:r>
            <a:endParaRPr lang="zh-CN" altLang="en-US" sz="1800">
              <a:solidFill>
                <a:srgbClr val="FFFFFF"/>
              </a:solidFill>
              <a:latin typeface="Times New Roman" panose="02020603050405020304" pitchFamily="18" charset="0"/>
              <a:ea typeface="微软雅黑" panose="020B0503020204020204" pitchFamily="34" charset="-122"/>
            </a:endParaRPr>
          </a:p>
          <a:p>
            <a:pPr algn="ctr" defTabSz="711200" eaLnBrk="0" hangingPunct="0">
              <a:lnSpc>
                <a:spcPct val="90000"/>
              </a:lnSpc>
              <a:spcAft>
                <a:spcPct val="35000"/>
              </a:spcAft>
            </a:pPr>
            <a:r>
              <a:rPr lang="zh-CN" altLang="en-US" sz="1800">
                <a:solidFill>
                  <a:srgbClr val="FFFFFF"/>
                </a:solidFill>
                <a:latin typeface="Times New Roman" panose="02020603050405020304" pitchFamily="18" charset="0"/>
                <a:ea typeface="微软雅黑" panose="020B0503020204020204" pitchFamily="34" charset="-122"/>
              </a:rPr>
              <a:t>学</a:t>
            </a:r>
            <a:endParaRPr lang="zh-CN" altLang="en-US" sz="1800">
              <a:solidFill>
                <a:srgbClr val="FFFFFF"/>
              </a:solidFill>
              <a:latin typeface="Times New Roman" panose="02020603050405020304" pitchFamily="18" charset="0"/>
              <a:ea typeface="微软雅黑" panose="020B0503020204020204" pitchFamily="34" charset="-122"/>
            </a:endParaRPr>
          </a:p>
          <a:p>
            <a:pPr algn="ctr" defTabSz="711200" eaLnBrk="0" hangingPunct="0">
              <a:lnSpc>
                <a:spcPct val="90000"/>
              </a:lnSpc>
              <a:spcAft>
                <a:spcPct val="35000"/>
              </a:spcAft>
            </a:pPr>
            <a:r>
              <a:rPr lang="zh-CN" altLang="en-US" sz="1800">
                <a:solidFill>
                  <a:srgbClr val="FFFFFF"/>
                </a:solidFill>
                <a:latin typeface="Times New Roman" panose="02020603050405020304" pitchFamily="18" charset="0"/>
                <a:ea typeface="微软雅黑" panose="020B0503020204020204" pitchFamily="34" charset="-122"/>
              </a:rPr>
              <a:t>院</a:t>
            </a:r>
            <a:endParaRPr lang="zh-CN" altLang="en-US" sz="1800">
              <a:solidFill>
                <a:srgbClr val="FFFFFF"/>
              </a:solidFill>
              <a:latin typeface="Times New Roman" panose="02020603050405020304" pitchFamily="18" charset="0"/>
              <a:ea typeface="微软雅黑" panose="020B0503020204020204" pitchFamily="34" charset="-122"/>
            </a:endParaRPr>
          </a:p>
        </p:txBody>
      </p:sp>
      <p:sp>
        <p:nvSpPr>
          <p:cNvPr id="36" name="任意多边形 35"/>
          <p:cNvSpPr>
            <a:spLocks noChangeArrowheads="1"/>
          </p:cNvSpPr>
          <p:nvPr/>
        </p:nvSpPr>
        <p:spPr bwMode="auto">
          <a:xfrm>
            <a:off x="9434513" y="4868863"/>
            <a:ext cx="523875" cy="1495425"/>
          </a:xfrm>
          <a:custGeom>
            <a:avLst/>
            <a:gdLst>
              <a:gd name="T0" fmla="*/ 0 w 761999"/>
              <a:gd name="T1" fmla="*/ 101600 h 1121568"/>
              <a:gd name="T2" fmla="*/ 52388 w 761999"/>
              <a:gd name="T3" fmla="*/ 0 h 1121568"/>
              <a:gd name="T4" fmla="*/ 471487 w 761999"/>
              <a:gd name="T5" fmla="*/ 0 h 1121568"/>
              <a:gd name="T6" fmla="*/ 523875 w 761999"/>
              <a:gd name="T7" fmla="*/ 101600 h 1121568"/>
              <a:gd name="T8" fmla="*/ 523875 w 761999"/>
              <a:gd name="T9" fmla="*/ 1393825 h 1121568"/>
              <a:gd name="T10" fmla="*/ 471487 w 761999"/>
              <a:gd name="T11" fmla="*/ 1495425 h 1121568"/>
              <a:gd name="T12" fmla="*/ 52388 w 761999"/>
              <a:gd name="T13" fmla="*/ 1495425 h 1121568"/>
              <a:gd name="T14" fmla="*/ 0 w 761999"/>
              <a:gd name="T15" fmla="*/ 1393825 h 1121568"/>
              <a:gd name="T16" fmla="*/ 0 w 761999"/>
              <a:gd name="T17" fmla="*/ 101600 h 11215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1999"/>
              <a:gd name="T28" fmla="*/ 0 h 1121568"/>
              <a:gd name="T29" fmla="*/ 761999 w 761999"/>
              <a:gd name="T30" fmla="*/ 1121568 h 11215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1999" h="1121568">
                <a:moveTo>
                  <a:pt x="0" y="76200"/>
                </a:moveTo>
                <a:cubicBezTo>
                  <a:pt x="0" y="34116"/>
                  <a:pt x="34116" y="0"/>
                  <a:pt x="76200" y="0"/>
                </a:cubicBezTo>
                <a:lnTo>
                  <a:pt x="685799" y="0"/>
                </a:lnTo>
                <a:cubicBezTo>
                  <a:pt x="727883" y="0"/>
                  <a:pt x="761999" y="34116"/>
                  <a:pt x="761999" y="76200"/>
                </a:cubicBezTo>
                <a:lnTo>
                  <a:pt x="761999" y="1045368"/>
                </a:lnTo>
                <a:cubicBezTo>
                  <a:pt x="761999" y="1087452"/>
                  <a:pt x="727883" y="1121568"/>
                  <a:pt x="685799" y="1121568"/>
                </a:cubicBezTo>
                <a:lnTo>
                  <a:pt x="76200" y="1121568"/>
                </a:lnTo>
                <a:cubicBezTo>
                  <a:pt x="34116" y="1121568"/>
                  <a:pt x="0" y="1087452"/>
                  <a:pt x="0" y="1045368"/>
                </a:cubicBezTo>
                <a:lnTo>
                  <a:pt x="0" y="76200"/>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defRPr/>
            </a:pPr>
            <a:r>
              <a:rPr lang="zh-CN" altLang="en-US" sz="1800">
                <a:solidFill>
                  <a:srgbClr val="FFFFFF"/>
                </a:solidFill>
                <a:latin typeface="+mn-lt"/>
                <a:ea typeface="+mn-ea"/>
              </a:rPr>
              <a:t>商</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学</a:t>
            </a:r>
            <a:endParaRPr lang="zh-CN" altLang="en-US" sz="1800">
              <a:solidFill>
                <a:srgbClr val="FFFFFF"/>
              </a:solidFill>
              <a:latin typeface="+mn-lt"/>
              <a:ea typeface="+mn-ea"/>
            </a:endParaRPr>
          </a:p>
          <a:p>
            <a:pPr algn="ctr" defTabSz="711200" eaLnBrk="0" hangingPunct="0">
              <a:lnSpc>
                <a:spcPct val="90000"/>
              </a:lnSpc>
              <a:spcAft>
                <a:spcPct val="35000"/>
              </a:spcAft>
              <a:defRPr/>
            </a:pPr>
            <a:r>
              <a:rPr lang="zh-CN" altLang="en-US" sz="1800">
                <a:solidFill>
                  <a:srgbClr val="FFFFFF"/>
                </a:solidFill>
                <a:latin typeface="+mn-lt"/>
                <a:ea typeface="+mn-ea"/>
              </a:rPr>
              <a:t>院</a:t>
            </a:r>
            <a:endParaRPr lang="zh-CN" altLang="en-US" sz="1800">
              <a:solidFill>
                <a:srgbClr val="FFFFFF"/>
              </a:solidFill>
              <a:latin typeface="+mn-lt"/>
              <a:ea typeface="+mn-ea"/>
            </a:endParaRPr>
          </a:p>
        </p:txBody>
      </p:sp>
      <p:sp>
        <p:nvSpPr>
          <p:cNvPr id="174096" name="任意多边形 39"/>
          <p:cNvSpPr>
            <a:spLocks noChangeArrowheads="1"/>
          </p:cNvSpPr>
          <p:nvPr/>
        </p:nvSpPr>
        <p:spPr bwMode="auto">
          <a:xfrm>
            <a:off x="901700" y="2295525"/>
            <a:ext cx="787400" cy="1955800"/>
          </a:xfrm>
          <a:custGeom>
            <a:avLst/>
            <a:gdLst>
              <a:gd name="T0" fmla="*/ 0 w 447972"/>
              <a:gd name="T1" fmla="*/ 817709 h 457772"/>
              <a:gd name="T2" fmla="*/ 138401 w 447972"/>
              <a:gd name="T3" fmla="*/ 0 h 457772"/>
              <a:gd name="T4" fmla="*/ 1245611 w 447972"/>
              <a:gd name="T5" fmla="*/ 0 h 457772"/>
              <a:gd name="T6" fmla="*/ 1384012 w 447972"/>
              <a:gd name="T7" fmla="*/ 817709 h 457772"/>
              <a:gd name="T8" fmla="*/ 1384012 w 447972"/>
              <a:gd name="T9" fmla="*/ 7538314 h 457772"/>
              <a:gd name="T10" fmla="*/ 1245611 w 447972"/>
              <a:gd name="T11" fmla="*/ 8356023 h 457772"/>
              <a:gd name="T12" fmla="*/ 138401 w 447972"/>
              <a:gd name="T13" fmla="*/ 8356023 h 457772"/>
              <a:gd name="T14" fmla="*/ 0 w 447972"/>
              <a:gd name="T15" fmla="*/ 7538314 h 457772"/>
              <a:gd name="T16" fmla="*/ 0 w 447972"/>
              <a:gd name="T17" fmla="*/ 817709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25400" algn="ctr">
            <a:solidFill>
              <a:srgbClr val="FFFFFF"/>
            </a:solidFill>
            <a:miter lim="800000"/>
          </a:ln>
        </p:spPr>
        <p:txBody>
          <a:bodyPr vert="eaVert" lIns="63214" tIns="63214" rIns="63214" bIns="63214" anchor="ctr"/>
          <a:lstStyle/>
          <a:p>
            <a:pPr algn="ctr" defTabSz="400050" eaLnBrk="0" hangingPunct="0">
              <a:lnSpc>
                <a:spcPct val="90000"/>
              </a:lnSpc>
              <a:spcAft>
                <a:spcPct val="35000"/>
              </a:spcAft>
              <a:defRPr/>
            </a:pPr>
            <a:r>
              <a:rPr lang="zh-CN" altLang="en-US" sz="2000" b="1">
                <a:solidFill>
                  <a:srgbClr val="FFFFFF"/>
                </a:solidFill>
                <a:latin typeface="Times New Roman" panose="02020603050405020304" pitchFamily="18" charset="0"/>
                <a:ea typeface="微软雅黑" panose="020B0503020204020204" pitchFamily="34" charset="-122"/>
              </a:rPr>
              <a:t>学院专项规划</a:t>
            </a:r>
            <a:endParaRPr lang="zh-CN" altLang="en-US" sz="2000" b="1">
              <a:solidFill>
                <a:srgbClr val="FFFFFF"/>
              </a:solidFill>
              <a:latin typeface="Times New Roman" panose="02020603050405020304" pitchFamily="18" charset="0"/>
              <a:ea typeface="微软雅黑" panose="020B0503020204020204" pitchFamily="34" charset="-122"/>
            </a:endParaRPr>
          </a:p>
        </p:txBody>
      </p:sp>
      <p:grpSp>
        <p:nvGrpSpPr>
          <p:cNvPr id="182289" name="组合 17"/>
          <p:cNvGrpSpPr/>
          <p:nvPr/>
        </p:nvGrpSpPr>
        <p:grpSpPr bwMode="auto">
          <a:xfrm>
            <a:off x="3001963" y="4679950"/>
            <a:ext cx="6711950" cy="201613"/>
            <a:chOff x="3718" y="7959"/>
            <a:chExt cx="9518" cy="318"/>
          </a:xfrm>
        </p:grpSpPr>
        <p:cxnSp>
          <p:nvCxnSpPr>
            <p:cNvPr id="182334" name="直接连接符 74"/>
            <p:cNvCxnSpPr>
              <a:cxnSpLocks noChangeShapeType="1"/>
            </p:cNvCxnSpPr>
            <p:nvPr/>
          </p:nvCxnSpPr>
          <p:spPr bwMode="auto">
            <a:xfrm>
              <a:off x="3718" y="7959"/>
              <a:ext cx="9518" cy="5"/>
            </a:xfrm>
            <a:prstGeom prst="line">
              <a:avLst/>
            </a:prstGeom>
            <a:noFill/>
            <a:ln w="12700" algn="ctr">
              <a:solidFill>
                <a:srgbClr val="7030A0"/>
              </a:solidFill>
              <a:round/>
            </a:ln>
          </p:spPr>
        </p:cxnSp>
        <p:cxnSp>
          <p:nvCxnSpPr>
            <p:cNvPr id="182335" name="直接箭头连接符 75"/>
            <p:cNvCxnSpPr>
              <a:cxnSpLocks noChangeShapeType="1"/>
            </p:cNvCxnSpPr>
            <p:nvPr/>
          </p:nvCxnSpPr>
          <p:spPr bwMode="auto">
            <a:xfrm>
              <a:off x="3734" y="7974"/>
              <a:ext cx="0" cy="303"/>
            </a:xfrm>
            <a:prstGeom prst="straightConnector1">
              <a:avLst/>
            </a:prstGeom>
            <a:noFill/>
            <a:ln w="12700" algn="ctr">
              <a:solidFill>
                <a:srgbClr val="7030A0"/>
              </a:solidFill>
              <a:round/>
              <a:tailEnd type="triangle" w="med" len="med"/>
            </a:ln>
          </p:spPr>
        </p:cxnSp>
        <p:cxnSp>
          <p:nvCxnSpPr>
            <p:cNvPr id="182336" name="直接箭头连接符 80"/>
            <p:cNvCxnSpPr>
              <a:cxnSpLocks noChangeShapeType="1"/>
            </p:cNvCxnSpPr>
            <p:nvPr/>
          </p:nvCxnSpPr>
          <p:spPr bwMode="auto">
            <a:xfrm>
              <a:off x="6104" y="7974"/>
              <a:ext cx="0" cy="303"/>
            </a:xfrm>
            <a:prstGeom prst="straightConnector1">
              <a:avLst/>
            </a:prstGeom>
            <a:noFill/>
            <a:ln w="12700" algn="ctr">
              <a:solidFill>
                <a:srgbClr val="7030A0"/>
              </a:solidFill>
              <a:round/>
              <a:tailEnd type="triangle" w="med" len="med"/>
            </a:ln>
          </p:spPr>
        </p:cxnSp>
        <p:cxnSp>
          <p:nvCxnSpPr>
            <p:cNvPr id="182337" name="直接箭头连接符 81"/>
            <p:cNvCxnSpPr>
              <a:cxnSpLocks noChangeShapeType="1"/>
            </p:cNvCxnSpPr>
            <p:nvPr/>
          </p:nvCxnSpPr>
          <p:spPr bwMode="auto">
            <a:xfrm>
              <a:off x="8475" y="7974"/>
              <a:ext cx="0" cy="303"/>
            </a:xfrm>
            <a:prstGeom prst="straightConnector1">
              <a:avLst/>
            </a:prstGeom>
            <a:noFill/>
            <a:ln w="12700" algn="ctr">
              <a:solidFill>
                <a:srgbClr val="7030A0"/>
              </a:solidFill>
              <a:round/>
              <a:tailEnd type="triangle" w="med" len="med"/>
            </a:ln>
          </p:spPr>
        </p:cxnSp>
        <p:cxnSp>
          <p:nvCxnSpPr>
            <p:cNvPr id="182338" name="直接箭头连接符 82"/>
            <p:cNvCxnSpPr>
              <a:cxnSpLocks noChangeShapeType="1"/>
            </p:cNvCxnSpPr>
            <p:nvPr/>
          </p:nvCxnSpPr>
          <p:spPr bwMode="auto">
            <a:xfrm>
              <a:off x="10845" y="7974"/>
              <a:ext cx="0" cy="303"/>
            </a:xfrm>
            <a:prstGeom prst="straightConnector1">
              <a:avLst/>
            </a:prstGeom>
            <a:noFill/>
            <a:ln w="12700" algn="ctr">
              <a:solidFill>
                <a:srgbClr val="7030A0"/>
              </a:solidFill>
              <a:round/>
              <a:tailEnd type="triangle" w="med" len="med"/>
            </a:ln>
          </p:spPr>
        </p:cxnSp>
        <p:cxnSp>
          <p:nvCxnSpPr>
            <p:cNvPr id="182339" name="直接箭头连接符 83"/>
            <p:cNvCxnSpPr>
              <a:cxnSpLocks noChangeShapeType="1"/>
            </p:cNvCxnSpPr>
            <p:nvPr/>
          </p:nvCxnSpPr>
          <p:spPr bwMode="auto">
            <a:xfrm>
              <a:off x="13216" y="7974"/>
              <a:ext cx="0" cy="303"/>
            </a:xfrm>
            <a:prstGeom prst="straightConnector1">
              <a:avLst/>
            </a:prstGeom>
            <a:noFill/>
            <a:ln w="12700" algn="ctr">
              <a:solidFill>
                <a:srgbClr val="7030A0"/>
              </a:solidFill>
              <a:round/>
              <a:tailEnd type="triangle" w="med" len="med"/>
            </a:ln>
          </p:spPr>
        </p:cxnSp>
      </p:grpSp>
      <p:sp>
        <p:nvSpPr>
          <p:cNvPr id="86" name="圆角矩形 85"/>
          <p:cNvSpPr/>
          <p:nvPr/>
        </p:nvSpPr>
        <p:spPr>
          <a:xfrm>
            <a:off x="5121275" y="933450"/>
            <a:ext cx="4870450" cy="549275"/>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20000"/>
              </a:lnSpc>
              <a:defRPr/>
            </a:pPr>
            <a:r>
              <a:rPr lang="zh-CN" altLang="en-US" sz="1800" b="1">
                <a:sym typeface="+mn-ea"/>
              </a:rPr>
              <a:t>《湖南化工职业技术学院中长期发展规划》</a:t>
            </a:r>
            <a:endParaRPr lang="zh-CN" altLang="en-US" sz="1800" b="1" dirty="0">
              <a:sym typeface="+mn-ea"/>
            </a:endParaRPr>
          </a:p>
        </p:txBody>
      </p:sp>
      <p:sp>
        <p:nvSpPr>
          <p:cNvPr id="174099" name="任意多边形 87"/>
          <p:cNvSpPr>
            <a:spLocks noChangeArrowheads="1"/>
          </p:cNvSpPr>
          <p:nvPr/>
        </p:nvSpPr>
        <p:spPr bwMode="auto">
          <a:xfrm>
            <a:off x="887413" y="4497388"/>
            <a:ext cx="801687" cy="2135187"/>
          </a:xfrm>
          <a:custGeom>
            <a:avLst/>
            <a:gdLst>
              <a:gd name="T0" fmla="*/ 0 w 761999"/>
              <a:gd name="T1" fmla="*/ 276170 h 1121568"/>
              <a:gd name="T2" fmla="*/ 84345 w 761999"/>
              <a:gd name="T3" fmla="*/ 0 h 1121568"/>
              <a:gd name="T4" fmla="*/ 759098 w 761999"/>
              <a:gd name="T5" fmla="*/ 0 h 1121568"/>
              <a:gd name="T6" fmla="*/ 843442 w 761999"/>
              <a:gd name="T7" fmla="*/ 276170 h 1121568"/>
              <a:gd name="T8" fmla="*/ 843442 w 761999"/>
              <a:gd name="T9" fmla="*/ 3788696 h 1121568"/>
              <a:gd name="T10" fmla="*/ 759098 w 761999"/>
              <a:gd name="T11" fmla="*/ 4064864 h 1121568"/>
              <a:gd name="T12" fmla="*/ 84345 w 761999"/>
              <a:gd name="T13" fmla="*/ 4064864 h 1121568"/>
              <a:gd name="T14" fmla="*/ 0 w 761999"/>
              <a:gd name="T15" fmla="*/ 3788696 h 1121568"/>
              <a:gd name="T16" fmla="*/ 0 w 761999"/>
              <a:gd name="T17" fmla="*/ 276170 h 11215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1999"/>
              <a:gd name="T28" fmla="*/ 0 h 1121568"/>
              <a:gd name="T29" fmla="*/ 761999 w 761999"/>
              <a:gd name="T30" fmla="*/ 1121568 h 11215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1999" h="1121568">
                <a:moveTo>
                  <a:pt x="0" y="76200"/>
                </a:moveTo>
                <a:cubicBezTo>
                  <a:pt x="0" y="34116"/>
                  <a:pt x="34116" y="0"/>
                  <a:pt x="76200" y="0"/>
                </a:cubicBezTo>
                <a:lnTo>
                  <a:pt x="685799" y="0"/>
                </a:lnTo>
                <a:cubicBezTo>
                  <a:pt x="727883" y="0"/>
                  <a:pt x="761999" y="34116"/>
                  <a:pt x="761999" y="76200"/>
                </a:cubicBezTo>
                <a:lnTo>
                  <a:pt x="761999" y="1045368"/>
                </a:lnTo>
                <a:cubicBezTo>
                  <a:pt x="761999" y="1087452"/>
                  <a:pt x="727883" y="1121568"/>
                  <a:pt x="685799" y="1121568"/>
                </a:cubicBezTo>
                <a:lnTo>
                  <a:pt x="76200" y="1121568"/>
                </a:lnTo>
                <a:cubicBezTo>
                  <a:pt x="34116" y="1121568"/>
                  <a:pt x="0" y="1087452"/>
                  <a:pt x="0" y="1045368"/>
                </a:cubicBezTo>
                <a:lnTo>
                  <a:pt x="0" y="76200"/>
                </a:lnTo>
                <a:close/>
              </a:path>
            </a:pathLst>
          </a:cu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25400" algn="ctr">
            <a:solidFill>
              <a:srgbClr val="FFFFFF"/>
            </a:solidFill>
            <a:miter lim="800000"/>
          </a:ln>
          <a:effectLst/>
        </p:spPr>
        <p:txBody>
          <a:bodyPr vert="eaVert" lIns="63214" tIns="63214" rIns="63214" bIns="63214" anchor="ctr"/>
          <a:lstStyle/>
          <a:p>
            <a:pPr algn="ctr" defTabSz="400050" eaLnBrk="0" hangingPunct="0">
              <a:lnSpc>
                <a:spcPct val="90000"/>
              </a:lnSpc>
              <a:spcAft>
                <a:spcPct val="35000"/>
              </a:spcAft>
              <a:defRPr/>
            </a:pPr>
            <a:r>
              <a:rPr lang="zh-CN" altLang="en-US" sz="2000" b="1">
                <a:solidFill>
                  <a:srgbClr val="FFFFFF"/>
                </a:solidFill>
                <a:latin typeface="Times New Roman" panose="02020603050405020304" pitchFamily="18" charset="0"/>
                <a:ea typeface="微软雅黑" panose="020B0503020204020204" pitchFamily="34" charset="-122"/>
              </a:rPr>
              <a:t>二级学院子规划</a:t>
            </a:r>
            <a:endParaRPr lang="zh-CN" altLang="en-US" sz="2000" b="1">
              <a:solidFill>
                <a:srgbClr val="FFFFFF"/>
              </a:solidFill>
              <a:latin typeface="Times New Roman" panose="02020603050405020304" pitchFamily="18" charset="0"/>
              <a:ea typeface="微软雅黑" panose="020B0503020204020204" pitchFamily="34" charset="-122"/>
            </a:endParaRPr>
          </a:p>
        </p:txBody>
      </p:sp>
      <p:sp>
        <p:nvSpPr>
          <p:cNvPr id="3" name="圆角矩形 2"/>
          <p:cNvSpPr/>
          <p:nvPr/>
        </p:nvSpPr>
        <p:spPr>
          <a:xfrm>
            <a:off x="3860800" y="1501775"/>
            <a:ext cx="5051425" cy="552450"/>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20000"/>
              </a:lnSpc>
              <a:defRPr/>
            </a:pPr>
            <a:r>
              <a:rPr lang="zh-CN" altLang="en-US" sz="1700" b="1">
                <a:sym typeface="+mn-ea"/>
              </a:rPr>
              <a:t>《湖南化工职业技术学院“十三五”事业发展规划</a:t>
            </a:r>
            <a:endParaRPr lang="zh-CN" altLang="en-US" sz="1700" b="1" dirty="0">
              <a:sym typeface="+mn-ea"/>
            </a:endParaRPr>
          </a:p>
        </p:txBody>
      </p:sp>
      <p:sp>
        <p:nvSpPr>
          <p:cNvPr id="182293" name="任意多边形 4"/>
          <p:cNvSpPr>
            <a:spLocks noChangeArrowheads="1"/>
          </p:cNvSpPr>
          <p:nvPr/>
        </p:nvSpPr>
        <p:spPr bwMode="auto">
          <a:xfrm>
            <a:off x="10210800" y="2732088"/>
            <a:ext cx="671513" cy="1325562"/>
          </a:xfrm>
          <a:custGeom>
            <a:avLst/>
            <a:gdLst>
              <a:gd name="T0" fmla="*/ 0 w 447972"/>
              <a:gd name="T1" fmla="*/ 2147483647 h 457772"/>
              <a:gd name="T2" fmla="*/ 2147483647 w 447972"/>
              <a:gd name="T3" fmla="*/ 0 h 457772"/>
              <a:gd name="T4" fmla="*/ 2147483647 w 447972"/>
              <a:gd name="T5" fmla="*/ 0 h 457772"/>
              <a:gd name="T6" fmla="*/ 2147483647 w 447972"/>
              <a:gd name="T7" fmla="*/ 2147483647 h 457772"/>
              <a:gd name="T8" fmla="*/ 2147483647 w 447972"/>
              <a:gd name="T9" fmla="*/ 2147483647 h 457772"/>
              <a:gd name="T10" fmla="*/ 2147483647 w 447972"/>
              <a:gd name="T11" fmla="*/ 2147483647 h 457772"/>
              <a:gd name="T12" fmla="*/ 2147483647 w 447972"/>
              <a:gd name="T13" fmla="*/ 2147483647 h 457772"/>
              <a:gd name="T14" fmla="*/ 0 w 447972"/>
              <a:gd name="T15" fmla="*/ 2147483647 h 457772"/>
              <a:gd name="T16" fmla="*/ 0 w 447972"/>
              <a:gd name="T17" fmla="*/ 2147483647 h 4577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972"/>
              <a:gd name="T28" fmla="*/ 0 h 457772"/>
              <a:gd name="T29" fmla="*/ 447972 w 447972"/>
              <a:gd name="T30" fmla="*/ 457772 h 4577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972" h="457772">
                <a:moveTo>
                  <a:pt x="0" y="44797"/>
                </a:moveTo>
                <a:cubicBezTo>
                  <a:pt x="0" y="20056"/>
                  <a:pt x="20056" y="0"/>
                  <a:pt x="44797" y="0"/>
                </a:cubicBezTo>
                <a:lnTo>
                  <a:pt x="403175" y="0"/>
                </a:lnTo>
                <a:cubicBezTo>
                  <a:pt x="427916" y="0"/>
                  <a:pt x="447972" y="20056"/>
                  <a:pt x="447972" y="44797"/>
                </a:cubicBezTo>
                <a:lnTo>
                  <a:pt x="447972" y="412975"/>
                </a:lnTo>
                <a:cubicBezTo>
                  <a:pt x="447972" y="437716"/>
                  <a:pt x="427916" y="457772"/>
                  <a:pt x="403175" y="457772"/>
                </a:cubicBezTo>
                <a:lnTo>
                  <a:pt x="44797" y="457772"/>
                </a:lnTo>
                <a:cubicBezTo>
                  <a:pt x="20056" y="457772"/>
                  <a:pt x="0" y="437716"/>
                  <a:pt x="0" y="412975"/>
                </a:cubicBezTo>
                <a:lnTo>
                  <a:pt x="0" y="44797"/>
                </a:lnTo>
                <a:close/>
              </a:path>
            </a:pathLst>
          </a:custGeom>
          <a:solidFill>
            <a:srgbClr val="0099CC"/>
          </a:solidFill>
          <a:ln w="25400" algn="ctr">
            <a:noFill/>
            <a:miter lim="800000"/>
          </a:ln>
        </p:spPr>
        <p:txBody>
          <a:bodyPr lIns="111037" tIns="111037" rIns="111037" bIns="111037" anchor="ctr"/>
          <a:lstStyle/>
          <a:p>
            <a:pPr algn="ctr" defTabSz="711200" eaLnBrk="0" hangingPunct="0">
              <a:lnSpc>
                <a:spcPct val="90000"/>
              </a:lnSpc>
              <a:spcAft>
                <a:spcPct val="35000"/>
              </a:spcAft>
            </a:pPr>
            <a:r>
              <a:rPr lang="zh-CN" altLang="en-US" sz="2100">
                <a:solidFill>
                  <a:srgbClr val="FFFFFF"/>
                </a:solidFill>
                <a:latin typeface="Times New Roman" panose="02020603050405020304" pitchFamily="18" charset="0"/>
                <a:ea typeface="微软雅黑" panose="020B0503020204020204" pitchFamily="34" charset="-122"/>
              </a:rPr>
              <a:t>智慧校园</a:t>
            </a:r>
            <a:endParaRPr lang="zh-CN" altLang="en-US" sz="2100">
              <a:solidFill>
                <a:srgbClr val="FFFFFF"/>
              </a:solidFill>
              <a:latin typeface="Times New Roman" panose="02020603050405020304" pitchFamily="18" charset="0"/>
              <a:ea typeface="微软雅黑" panose="020B0503020204020204" pitchFamily="34" charset="-122"/>
            </a:endParaRPr>
          </a:p>
        </p:txBody>
      </p:sp>
      <p:grpSp>
        <p:nvGrpSpPr>
          <p:cNvPr id="182294" name="组合 11"/>
          <p:cNvGrpSpPr/>
          <p:nvPr/>
        </p:nvGrpSpPr>
        <p:grpSpPr bwMode="auto">
          <a:xfrm>
            <a:off x="2154238" y="2519363"/>
            <a:ext cx="8393112" cy="222250"/>
            <a:chOff x="3666" y="3762"/>
            <a:chExt cx="13216" cy="350"/>
          </a:xfrm>
        </p:grpSpPr>
        <p:cxnSp>
          <p:nvCxnSpPr>
            <p:cNvPr id="182322" name="直接连接符 43"/>
            <p:cNvCxnSpPr>
              <a:cxnSpLocks noChangeShapeType="1"/>
            </p:cNvCxnSpPr>
            <p:nvPr/>
          </p:nvCxnSpPr>
          <p:spPr bwMode="auto">
            <a:xfrm>
              <a:off x="3666" y="3762"/>
              <a:ext cx="13216" cy="2"/>
            </a:xfrm>
            <a:prstGeom prst="line">
              <a:avLst/>
            </a:prstGeom>
            <a:noFill/>
            <a:ln w="12700" algn="ctr">
              <a:solidFill>
                <a:srgbClr val="7030A0"/>
              </a:solidFill>
              <a:round/>
            </a:ln>
          </p:spPr>
        </p:cxnSp>
        <p:cxnSp>
          <p:nvCxnSpPr>
            <p:cNvPr id="182323" name="直接箭头连接符 45"/>
            <p:cNvCxnSpPr>
              <a:cxnSpLocks noChangeShapeType="1"/>
            </p:cNvCxnSpPr>
            <p:nvPr/>
          </p:nvCxnSpPr>
          <p:spPr bwMode="auto">
            <a:xfrm>
              <a:off x="3681" y="3777"/>
              <a:ext cx="0" cy="302"/>
            </a:xfrm>
            <a:prstGeom prst="straightConnector1">
              <a:avLst/>
            </a:prstGeom>
            <a:noFill/>
            <a:ln w="12700" algn="ctr">
              <a:solidFill>
                <a:srgbClr val="7030A0"/>
              </a:solidFill>
              <a:round/>
              <a:tailEnd type="triangle" w="med" len="med"/>
            </a:ln>
          </p:spPr>
        </p:cxnSp>
        <p:cxnSp>
          <p:nvCxnSpPr>
            <p:cNvPr id="182324" name="直接箭头连接符 46"/>
            <p:cNvCxnSpPr>
              <a:cxnSpLocks noChangeShapeType="1"/>
            </p:cNvCxnSpPr>
            <p:nvPr/>
          </p:nvCxnSpPr>
          <p:spPr bwMode="auto">
            <a:xfrm>
              <a:off x="4998" y="3777"/>
              <a:ext cx="0" cy="302"/>
            </a:xfrm>
            <a:prstGeom prst="straightConnector1">
              <a:avLst/>
            </a:prstGeom>
            <a:noFill/>
            <a:ln w="12700" algn="ctr">
              <a:solidFill>
                <a:srgbClr val="7030A0"/>
              </a:solidFill>
              <a:round/>
              <a:tailEnd type="triangle" w="med" len="med"/>
            </a:ln>
          </p:spPr>
        </p:cxnSp>
        <p:cxnSp>
          <p:nvCxnSpPr>
            <p:cNvPr id="182325" name="直接箭头连接符 47"/>
            <p:cNvCxnSpPr>
              <a:cxnSpLocks noChangeShapeType="1"/>
            </p:cNvCxnSpPr>
            <p:nvPr/>
          </p:nvCxnSpPr>
          <p:spPr bwMode="auto">
            <a:xfrm>
              <a:off x="6316" y="3777"/>
              <a:ext cx="0" cy="302"/>
            </a:xfrm>
            <a:prstGeom prst="straightConnector1">
              <a:avLst/>
            </a:prstGeom>
            <a:noFill/>
            <a:ln w="12700" algn="ctr">
              <a:solidFill>
                <a:srgbClr val="7030A0"/>
              </a:solidFill>
              <a:round/>
              <a:tailEnd type="triangle" w="med" len="med"/>
            </a:ln>
          </p:spPr>
        </p:cxnSp>
        <p:cxnSp>
          <p:nvCxnSpPr>
            <p:cNvPr id="182326" name="直接箭头连接符 48"/>
            <p:cNvCxnSpPr>
              <a:cxnSpLocks noChangeShapeType="1"/>
            </p:cNvCxnSpPr>
            <p:nvPr/>
          </p:nvCxnSpPr>
          <p:spPr bwMode="auto">
            <a:xfrm>
              <a:off x="7633" y="3777"/>
              <a:ext cx="0" cy="302"/>
            </a:xfrm>
            <a:prstGeom prst="straightConnector1">
              <a:avLst/>
            </a:prstGeom>
            <a:noFill/>
            <a:ln w="12700" algn="ctr">
              <a:solidFill>
                <a:srgbClr val="7030A0"/>
              </a:solidFill>
              <a:round/>
              <a:tailEnd type="triangle" w="med" len="med"/>
            </a:ln>
          </p:spPr>
        </p:cxnSp>
        <p:cxnSp>
          <p:nvCxnSpPr>
            <p:cNvPr id="182327" name="直接箭头连接符 49"/>
            <p:cNvCxnSpPr>
              <a:cxnSpLocks noChangeShapeType="1"/>
            </p:cNvCxnSpPr>
            <p:nvPr/>
          </p:nvCxnSpPr>
          <p:spPr bwMode="auto">
            <a:xfrm>
              <a:off x="8948" y="3777"/>
              <a:ext cx="0" cy="302"/>
            </a:xfrm>
            <a:prstGeom prst="straightConnector1">
              <a:avLst/>
            </a:prstGeom>
            <a:noFill/>
            <a:ln w="12700" algn="ctr">
              <a:solidFill>
                <a:srgbClr val="7030A0"/>
              </a:solidFill>
              <a:round/>
              <a:tailEnd type="triangle" w="med" len="med"/>
            </a:ln>
          </p:spPr>
        </p:cxnSp>
        <p:cxnSp>
          <p:nvCxnSpPr>
            <p:cNvPr id="182328" name="直接箭头连接符 50"/>
            <p:cNvCxnSpPr>
              <a:cxnSpLocks noChangeShapeType="1"/>
            </p:cNvCxnSpPr>
            <p:nvPr/>
          </p:nvCxnSpPr>
          <p:spPr bwMode="auto">
            <a:xfrm>
              <a:off x="10265" y="3777"/>
              <a:ext cx="0" cy="302"/>
            </a:xfrm>
            <a:prstGeom prst="straightConnector1">
              <a:avLst/>
            </a:prstGeom>
            <a:noFill/>
            <a:ln w="12700" algn="ctr">
              <a:solidFill>
                <a:srgbClr val="7030A0"/>
              </a:solidFill>
              <a:round/>
              <a:tailEnd type="triangle" w="med" len="med"/>
            </a:ln>
          </p:spPr>
        </p:cxnSp>
        <p:cxnSp>
          <p:nvCxnSpPr>
            <p:cNvPr id="182329" name="直接箭头连接符 55"/>
            <p:cNvCxnSpPr>
              <a:cxnSpLocks noChangeShapeType="1"/>
            </p:cNvCxnSpPr>
            <p:nvPr/>
          </p:nvCxnSpPr>
          <p:spPr bwMode="auto">
            <a:xfrm>
              <a:off x="11583" y="3777"/>
              <a:ext cx="0" cy="302"/>
            </a:xfrm>
            <a:prstGeom prst="straightConnector1">
              <a:avLst/>
            </a:prstGeom>
            <a:noFill/>
            <a:ln w="12700" algn="ctr">
              <a:solidFill>
                <a:srgbClr val="7030A0"/>
              </a:solidFill>
              <a:round/>
              <a:tailEnd type="triangle" w="med" len="med"/>
            </a:ln>
          </p:spPr>
        </p:cxnSp>
        <p:cxnSp>
          <p:nvCxnSpPr>
            <p:cNvPr id="182330" name="直接箭头连接符 56"/>
            <p:cNvCxnSpPr>
              <a:cxnSpLocks noChangeShapeType="1"/>
            </p:cNvCxnSpPr>
            <p:nvPr/>
          </p:nvCxnSpPr>
          <p:spPr bwMode="auto">
            <a:xfrm>
              <a:off x="12900" y="3777"/>
              <a:ext cx="0" cy="302"/>
            </a:xfrm>
            <a:prstGeom prst="straightConnector1">
              <a:avLst/>
            </a:prstGeom>
            <a:noFill/>
            <a:ln w="12700" algn="ctr">
              <a:solidFill>
                <a:srgbClr val="7030A0"/>
              </a:solidFill>
              <a:round/>
              <a:tailEnd type="triangle" w="med" len="med"/>
            </a:ln>
          </p:spPr>
        </p:cxnSp>
        <p:cxnSp>
          <p:nvCxnSpPr>
            <p:cNvPr id="182331" name="直接箭头连接符 57"/>
            <p:cNvCxnSpPr>
              <a:cxnSpLocks noChangeShapeType="1"/>
            </p:cNvCxnSpPr>
            <p:nvPr/>
          </p:nvCxnSpPr>
          <p:spPr bwMode="auto">
            <a:xfrm>
              <a:off x="14217" y="3777"/>
              <a:ext cx="0" cy="302"/>
            </a:xfrm>
            <a:prstGeom prst="straightConnector1">
              <a:avLst/>
            </a:prstGeom>
            <a:noFill/>
            <a:ln w="12700" algn="ctr">
              <a:solidFill>
                <a:srgbClr val="7030A0"/>
              </a:solidFill>
              <a:round/>
              <a:tailEnd type="triangle" w="med" len="med"/>
            </a:ln>
          </p:spPr>
        </p:cxnSp>
        <p:cxnSp>
          <p:nvCxnSpPr>
            <p:cNvPr id="182332" name="直接箭头连接符 58"/>
            <p:cNvCxnSpPr>
              <a:cxnSpLocks noChangeShapeType="1"/>
            </p:cNvCxnSpPr>
            <p:nvPr/>
          </p:nvCxnSpPr>
          <p:spPr bwMode="auto">
            <a:xfrm>
              <a:off x="15535" y="3777"/>
              <a:ext cx="0" cy="302"/>
            </a:xfrm>
            <a:prstGeom prst="straightConnector1">
              <a:avLst/>
            </a:prstGeom>
            <a:noFill/>
            <a:ln w="12700" algn="ctr">
              <a:solidFill>
                <a:srgbClr val="7030A0"/>
              </a:solidFill>
              <a:round/>
              <a:tailEnd type="triangle" w="med" len="med"/>
            </a:ln>
          </p:spPr>
        </p:cxnSp>
        <p:cxnSp>
          <p:nvCxnSpPr>
            <p:cNvPr id="182333" name="直接箭头连接符 8"/>
            <p:cNvCxnSpPr>
              <a:cxnSpLocks noChangeShapeType="1"/>
            </p:cNvCxnSpPr>
            <p:nvPr/>
          </p:nvCxnSpPr>
          <p:spPr bwMode="auto">
            <a:xfrm>
              <a:off x="16847" y="3809"/>
              <a:ext cx="0" cy="303"/>
            </a:xfrm>
            <a:prstGeom prst="straightConnector1">
              <a:avLst/>
            </a:prstGeom>
            <a:noFill/>
            <a:ln w="12700" algn="ctr">
              <a:solidFill>
                <a:srgbClr val="7030A0"/>
              </a:solidFill>
              <a:round/>
              <a:tailEnd type="triangle" w="med" len="med"/>
            </a:ln>
          </p:spPr>
        </p:cxnSp>
      </p:grpSp>
      <p:grpSp>
        <p:nvGrpSpPr>
          <p:cNvPr id="182295" name="组合 13"/>
          <p:cNvGrpSpPr/>
          <p:nvPr/>
        </p:nvGrpSpPr>
        <p:grpSpPr bwMode="auto">
          <a:xfrm>
            <a:off x="2165350" y="4035425"/>
            <a:ext cx="8420100" cy="176213"/>
            <a:chOff x="3666" y="5255"/>
            <a:chExt cx="13260" cy="327"/>
          </a:xfrm>
        </p:grpSpPr>
        <p:cxnSp>
          <p:nvCxnSpPr>
            <p:cNvPr id="182310" name="直接连接符 62"/>
            <p:cNvCxnSpPr>
              <a:cxnSpLocks noChangeShapeType="1"/>
            </p:cNvCxnSpPr>
            <p:nvPr/>
          </p:nvCxnSpPr>
          <p:spPr bwMode="auto">
            <a:xfrm>
              <a:off x="3666" y="5573"/>
              <a:ext cx="13260" cy="9"/>
            </a:xfrm>
            <a:prstGeom prst="line">
              <a:avLst/>
            </a:prstGeom>
            <a:noFill/>
            <a:ln w="12700" algn="ctr">
              <a:solidFill>
                <a:srgbClr val="7030A0"/>
              </a:solidFill>
              <a:round/>
            </a:ln>
          </p:spPr>
        </p:cxnSp>
        <p:cxnSp>
          <p:nvCxnSpPr>
            <p:cNvPr id="182311" name="直接箭头连接符 63"/>
            <p:cNvCxnSpPr>
              <a:cxnSpLocks noChangeShapeType="1"/>
            </p:cNvCxnSpPr>
            <p:nvPr/>
          </p:nvCxnSpPr>
          <p:spPr bwMode="auto">
            <a:xfrm flipV="1">
              <a:off x="3681" y="5255"/>
              <a:ext cx="0" cy="303"/>
            </a:xfrm>
            <a:prstGeom prst="straightConnector1">
              <a:avLst/>
            </a:prstGeom>
            <a:noFill/>
            <a:ln w="12700" algn="ctr">
              <a:solidFill>
                <a:srgbClr val="7030A0"/>
              </a:solidFill>
              <a:round/>
              <a:tailEnd type="triangle" w="med" len="med"/>
            </a:ln>
          </p:spPr>
        </p:cxnSp>
        <p:cxnSp>
          <p:nvCxnSpPr>
            <p:cNvPr id="182312" name="直接箭头连接符 64"/>
            <p:cNvCxnSpPr>
              <a:cxnSpLocks noChangeShapeType="1"/>
            </p:cNvCxnSpPr>
            <p:nvPr/>
          </p:nvCxnSpPr>
          <p:spPr bwMode="auto">
            <a:xfrm flipV="1">
              <a:off x="4999" y="5255"/>
              <a:ext cx="0" cy="303"/>
            </a:xfrm>
            <a:prstGeom prst="straightConnector1">
              <a:avLst/>
            </a:prstGeom>
            <a:noFill/>
            <a:ln w="12700" algn="ctr">
              <a:solidFill>
                <a:srgbClr val="7030A0"/>
              </a:solidFill>
              <a:round/>
              <a:tailEnd type="triangle" w="med" len="med"/>
            </a:ln>
          </p:spPr>
        </p:cxnSp>
        <p:cxnSp>
          <p:nvCxnSpPr>
            <p:cNvPr id="182313" name="直接箭头连接符 65"/>
            <p:cNvCxnSpPr>
              <a:cxnSpLocks noChangeShapeType="1"/>
            </p:cNvCxnSpPr>
            <p:nvPr/>
          </p:nvCxnSpPr>
          <p:spPr bwMode="auto">
            <a:xfrm flipV="1">
              <a:off x="6316" y="5255"/>
              <a:ext cx="0" cy="303"/>
            </a:xfrm>
            <a:prstGeom prst="straightConnector1">
              <a:avLst/>
            </a:prstGeom>
            <a:noFill/>
            <a:ln w="12700" algn="ctr">
              <a:solidFill>
                <a:srgbClr val="7030A0"/>
              </a:solidFill>
              <a:round/>
              <a:tailEnd type="triangle" w="med" len="med"/>
            </a:ln>
          </p:spPr>
        </p:cxnSp>
        <p:cxnSp>
          <p:nvCxnSpPr>
            <p:cNvPr id="182314" name="直接箭头连接符 66"/>
            <p:cNvCxnSpPr>
              <a:cxnSpLocks noChangeShapeType="1"/>
            </p:cNvCxnSpPr>
            <p:nvPr/>
          </p:nvCxnSpPr>
          <p:spPr bwMode="auto">
            <a:xfrm flipV="1">
              <a:off x="7634" y="5255"/>
              <a:ext cx="0" cy="303"/>
            </a:xfrm>
            <a:prstGeom prst="straightConnector1">
              <a:avLst/>
            </a:prstGeom>
            <a:noFill/>
            <a:ln w="12700" algn="ctr">
              <a:solidFill>
                <a:srgbClr val="7030A0"/>
              </a:solidFill>
              <a:round/>
              <a:tailEnd type="triangle" w="med" len="med"/>
            </a:ln>
          </p:spPr>
        </p:cxnSp>
        <p:cxnSp>
          <p:nvCxnSpPr>
            <p:cNvPr id="182315" name="直接箭头连接符 67"/>
            <p:cNvCxnSpPr>
              <a:cxnSpLocks noChangeShapeType="1"/>
            </p:cNvCxnSpPr>
            <p:nvPr/>
          </p:nvCxnSpPr>
          <p:spPr bwMode="auto">
            <a:xfrm flipV="1">
              <a:off x="8949" y="5255"/>
              <a:ext cx="0" cy="303"/>
            </a:xfrm>
            <a:prstGeom prst="straightConnector1">
              <a:avLst/>
            </a:prstGeom>
            <a:noFill/>
            <a:ln w="12700" algn="ctr">
              <a:solidFill>
                <a:srgbClr val="7030A0"/>
              </a:solidFill>
              <a:round/>
              <a:tailEnd type="triangle" w="med" len="med"/>
            </a:ln>
          </p:spPr>
        </p:cxnSp>
        <p:cxnSp>
          <p:nvCxnSpPr>
            <p:cNvPr id="182316" name="直接箭头连接符 68"/>
            <p:cNvCxnSpPr>
              <a:cxnSpLocks noChangeShapeType="1"/>
            </p:cNvCxnSpPr>
            <p:nvPr/>
          </p:nvCxnSpPr>
          <p:spPr bwMode="auto">
            <a:xfrm flipV="1">
              <a:off x="10266" y="5255"/>
              <a:ext cx="0" cy="303"/>
            </a:xfrm>
            <a:prstGeom prst="straightConnector1">
              <a:avLst/>
            </a:prstGeom>
            <a:noFill/>
            <a:ln w="12700" algn="ctr">
              <a:solidFill>
                <a:srgbClr val="7030A0"/>
              </a:solidFill>
              <a:round/>
              <a:tailEnd type="triangle" w="med" len="med"/>
            </a:ln>
          </p:spPr>
        </p:cxnSp>
        <p:cxnSp>
          <p:nvCxnSpPr>
            <p:cNvPr id="182317" name="直接箭头连接符 69"/>
            <p:cNvCxnSpPr>
              <a:cxnSpLocks noChangeShapeType="1"/>
            </p:cNvCxnSpPr>
            <p:nvPr/>
          </p:nvCxnSpPr>
          <p:spPr bwMode="auto">
            <a:xfrm flipV="1">
              <a:off x="11584" y="5255"/>
              <a:ext cx="0" cy="303"/>
            </a:xfrm>
            <a:prstGeom prst="straightConnector1">
              <a:avLst/>
            </a:prstGeom>
            <a:noFill/>
            <a:ln w="12700" algn="ctr">
              <a:solidFill>
                <a:srgbClr val="7030A0"/>
              </a:solidFill>
              <a:round/>
              <a:tailEnd type="triangle" w="med" len="med"/>
            </a:ln>
          </p:spPr>
        </p:cxnSp>
        <p:cxnSp>
          <p:nvCxnSpPr>
            <p:cNvPr id="182318" name="直接箭头连接符 70"/>
            <p:cNvCxnSpPr>
              <a:cxnSpLocks noChangeShapeType="1"/>
            </p:cNvCxnSpPr>
            <p:nvPr/>
          </p:nvCxnSpPr>
          <p:spPr bwMode="auto">
            <a:xfrm flipV="1">
              <a:off x="12901" y="5255"/>
              <a:ext cx="0" cy="303"/>
            </a:xfrm>
            <a:prstGeom prst="straightConnector1">
              <a:avLst/>
            </a:prstGeom>
            <a:noFill/>
            <a:ln w="12700" algn="ctr">
              <a:solidFill>
                <a:srgbClr val="7030A0"/>
              </a:solidFill>
              <a:round/>
              <a:tailEnd type="triangle" w="med" len="med"/>
            </a:ln>
          </p:spPr>
        </p:cxnSp>
        <p:cxnSp>
          <p:nvCxnSpPr>
            <p:cNvPr id="182319" name="直接箭头连接符 71"/>
            <p:cNvCxnSpPr>
              <a:cxnSpLocks noChangeShapeType="1"/>
            </p:cNvCxnSpPr>
            <p:nvPr/>
          </p:nvCxnSpPr>
          <p:spPr bwMode="auto">
            <a:xfrm flipV="1">
              <a:off x="14216" y="5255"/>
              <a:ext cx="0" cy="303"/>
            </a:xfrm>
            <a:prstGeom prst="straightConnector1">
              <a:avLst/>
            </a:prstGeom>
            <a:noFill/>
            <a:ln w="12700" algn="ctr">
              <a:solidFill>
                <a:srgbClr val="7030A0"/>
              </a:solidFill>
              <a:round/>
              <a:tailEnd type="triangle" w="med" len="med"/>
            </a:ln>
          </p:spPr>
        </p:cxnSp>
        <p:cxnSp>
          <p:nvCxnSpPr>
            <p:cNvPr id="182320" name="直接箭头连接符 72"/>
            <p:cNvCxnSpPr>
              <a:cxnSpLocks noChangeShapeType="1"/>
            </p:cNvCxnSpPr>
            <p:nvPr/>
          </p:nvCxnSpPr>
          <p:spPr bwMode="auto">
            <a:xfrm flipV="1">
              <a:off x="15534" y="5255"/>
              <a:ext cx="0" cy="303"/>
            </a:xfrm>
            <a:prstGeom prst="straightConnector1">
              <a:avLst/>
            </a:prstGeom>
            <a:noFill/>
            <a:ln w="12700" algn="ctr">
              <a:solidFill>
                <a:srgbClr val="7030A0"/>
              </a:solidFill>
              <a:round/>
              <a:tailEnd type="triangle" w="med" len="med"/>
            </a:ln>
          </p:spPr>
        </p:cxnSp>
        <p:cxnSp>
          <p:nvCxnSpPr>
            <p:cNvPr id="182321" name="直接箭头连接符 9"/>
            <p:cNvCxnSpPr>
              <a:cxnSpLocks noChangeShapeType="1"/>
            </p:cNvCxnSpPr>
            <p:nvPr/>
          </p:nvCxnSpPr>
          <p:spPr bwMode="auto">
            <a:xfrm flipV="1">
              <a:off x="16869" y="5267"/>
              <a:ext cx="0" cy="300"/>
            </a:xfrm>
            <a:prstGeom prst="straightConnector1">
              <a:avLst/>
            </a:prstGeom>
            <a:noFill/>
            <a:ln w="12700" algn="ctr">
              <a:solidFill>
                <a:srgbClr val="7030A0"/>
              </a:solidFill>
              <a:round/>
              <a:tailEnd type="triangle" w="med" len="med"/>
            </a:ln>
          </p:spPr>
        </p:cxnSp>
      </p:grpSp>
      <p:sp>
        <p:nvSpPr>
          <p:cNvPr id="182296" name="上下箭头 15"/>
          <p:cNvSpPr>
            <a:spLocks noChangeArrowheads="1"/>
          </p:cNvSpPr>
          <p:nvPr/>
        </p:nvSpPr>
        <p:spPr bwMode="auto">
          <a:xfrm>
            <a:off x="6099175" y="2070100"/>
            <a:ext cx="492125" cy="420688"/>
          </a:xfrm>
          <a:prstGeom prst="upDownArrow">
            <a:avLst>
              <a:gd name="adj1" fmla="val 27667"/>
              <a:gd name="adj2" fmla="val 20264"/>
            </a:avLst>
          </a:prstGeom>
          <a:solidFill>
            <a:schemeClr val="bg1"/>
          </a:solidFill>
          <a:ln w="25400" algn="ctr">
            <a:solidFill>
              <a:srgbClr val="00B0F0"/>
            </a:solidFill>
            <a:miter lim="800000"/>
          </a:ln>
        </p:spPr>
        <p:txBody>
          <a:bodyPr anchor="ctr"/>
          <a:lstStyle/>
          <a:p>
            <a:pPr algn="ctr" eaLnBrk="0" hangingPunct="0"/>
            <a:endParaRPr lang="zh-CN" altLang="en-US" sz="1800">
              <a:solidFill>
                <a:schemeClr val="bg1"/>
              </a:solidFill>
              <a:latin typeface="Times New Roman" panose="02020603050405020304" pitchFamily="18" charset="0"/>
              <a:ea typeface="微软雅黑" panose="020B0503020204020204" pitchFamily="34" charset="-122"/>
            </a:endParaRPr>
          </a:p>
        </p:txBody>
      </p:sp>
      <p:grpSp>
        <p:nvGrpSpPr>
          <p:cNvPr id="182297"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82298"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矩形 21"/>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ndParaRPr>
          </a:p>
        </p:txBody>
      </p:sp>
      <p:cxnSp>
        <p:nvCxnSpPr>
          <p:cNvPr id="24" name="直接连接符 23"/>
          <p:cNvCxnSpPr/>
          <p:nvPr/>
        </p:nvCxnSpPr>
        <p:spPr>
          <a:xfrm>
            <a:off x="1228725" y="677863"/>
            <a:ext cx="10968038"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82301" name="矩形 19"/>
          <p:cNvSpPr>
            <a:spLocks noChangeArrowheads="1"/>
          </p:cNvSpPr>
          <p:nvPr/>
        </p:nvSpPr>
        <p:spPr bwMode="auto">
          <a:xfrm>
            <a:off x="903288" y="898525"/>
            <a:ext cx="3049587" cy="604838"/>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2.2 </a:t>
            </a:r>
            <a:r>
              <a:rPr lang="zh-CN" altLang="en-US" sz="2800" b="1">
                <a:solidFill>
                  <a:srgbClr val="383838"/>
                </a:solidFill>
                <a:latin typeface="微软雅黑" panose="020B0503020204020204" pitchFamily="34" charset="-122"/>
                <a:ea typeface="微软雅黑" panose="020B0503020204020204" pitchFamily="34" charset="-122"/>
                <a:sym typeface="+mn-ea"/>
              </a:rPr>
              <a:t>打造目标链</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26" name="椭圆 25"/>
          <p:cNvSpPr/>
          <p:nvPr>
            <p:custDataLst>
              <p:tags r:id="rId2"/>
            </p:custDataLst>
          </p:nvPr>
        </p:nvSpPr>
        <p:spPr>
          <a:xfrm>
            <a:off x="10548938"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cs typeface="+mn-ea"/>
            </a:endParaRPr>
          </a:p>
        </p:txBody>
      </p:sp>
      <p:sp>
        <p:nvSpPr>
          <p:cNvPr id="27" name="椭圆 26"/>
          <p:cNvSpPr/>
          <p:nvPr>
            <p:custDataLst>
              <p:tags r:id="rId3"/>
            </p:custDataLst>
          </p:nvPr>
        </p:nvSpPr>
        <p:spPr>
          <a:xfrm>
            <a:off x="11060113" y="885825"/>
            <a:ext cx="192087"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cs typeface="+mn-ea"/>
            </a:endParaRPr>
          </a:p>
        </p:txBody>
      </p:sp>
      <p:sp>
        <p:nvSpPr>
          <p:cNvPr id="182304" name="上下箭头 15"/>
          <p:cNvSpPr>
            <a:spLocks noChangeArrowheads="1"/>
          </p:cNvSpPr>
          <p:nvPr/>
        </p:nvSpPr>
        <p:spPr bwMode="auto">
          <a:xfrm>
            <a:off x="6099175" y="4229100"/>
            <a:ext cx="492125" cy="420688"/>
          </a:xfrm>
          <a:prstGeom prst="upDownArrow">
            <a:avLst>
              <a:gd name="adj1" fmla="val 27667"/>
              <a:gd name="adj2" fmla="val 20264"/>
            </a:avLst>
          </a:prstGeom>
          <a:solidFill>
            <a:schemeClr val="bg1"/>
          </a:solidFill>
          <a:ln w="25400" algn="ctr">
            <a:solidFill>
              <a:srgbClr val="00B0F0"/>
            </a:solidFill>
            <a:miter lim="800000"/>
          </a:ln>
        </p:spPr>
        <p:txBody>
          <a:bodyPr anchor="ctr"/>
          <a:lstStyle/>
          <a:p>
            <a:pPr algn="ctr" eaLnBrk="0" hangingPunct="0"/>
            <a:endParaRPr lang="zh-CN" altLang="en-US" sz="1800">
              <a:solidFill>
                <a:schemeClr val="bg1"/>
              </a:solidFill>
              <a:latin typeface="Times New Roman" panose="02020603050405020304" pitchFamily="18" charset="0"/>
              <a:ea typeface="微软雅黑" panose="020B0503020204020204" pitchFamily="34" charset="-122"/>
            </a:endParaRPr>
          </a:p>
        </p:txBody>
      </p:sp>
      <p:sp>
        <p:nvSpPr>
          <p:cNvPr id="2" name="灯片编号占位符 1"/>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2CBC58F4-284C-43A6-8E43-1ABE47C3B0DD}"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82306"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文本框 1"/>
          <p:cNvSpPr txBox="1">
            <a:spLocks noChangeArrowheads="1"/>
          </p:cNvSpPr>
          <p:nvPr>
            <p:custDataLst>
              <p:tags r:id="rId1"/>
            </p:custDataLst>
          </p:nvPr>
        </p:nvSpPr>
        <p:spPr bwMode="auto">
          <a:xfrm>
            <a:off x="4232275" y="1400175"/>
            <a:ext cx="7265988" cy="466725"/>
          </a:xfrm>
          <a:prstGeom prst="rect">
            <a:avLst/>
          </a:prstGeom>
          <a:solidFill>
            <a:srgbClr val="009BD2"/>
          </a:solidFill>
          <a:ln w="9525" algn="ctr">
            <a:solidFill>
              <a:srgbClr val="00B0F0"/>
            </a:solidFill>
            <a:miter lim="800000"/>
          </a:ln>
        </p:spPr>
        <p:txBody>
          <a:bodyPr>
            <a:spAutoFit/>
          </a:bodyPr>
          <a:lstStyle/>
          <a:p>
            <a:pPr eaLnBrk="0" hangingPunct="0"/>
            <a:r>
              <a:rPr lang="zh-CN" altLang="en-US" sz="2400">
                <a:solidFill>
                  <a:schemeClr val="bg1"/>
                </a:solidFill>
                <a:ea typeface="黑体" panose="02010609060101010101" charset="-122"/>
                <a:sym typeface="+mn-ea"/>
              </a:rPr>
              <a:t>明确学校事业发展总目标和各个层面的建设发展目标</a:t>
            </a:r>
            <a:endParaRPr lang="zh-CN" altLang="en-US" sz="2400">
              <a:solidFill>
                <a:schemeClr val="bg1"/>
              </a:solidFill>
              <a:ea typeface="黑体" panose="02010609060101010101" charset="-122"/>
              <a:cs typeface="微软雅黑" panose="020B0503020204020204" pitchFamily="34" charset="-122"/>
              <a:sym typeface="+mn-ea"/>
            </a:endParaRPr>
          </a:p>
        </p:txBody>
      </p:sp>
      <p:sp>
        <p:nvSpPr>
          <p:cNvPr id="6" name="矩形 5"/>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8" name="灯片编号占位符 7"/>
          <p:cNvSpPr>
            <a:spLocks noGrp="1"/>
          </p:cNvSpPr>
          <p:nvPr>
            <p:ph type="sldNum" sz="quarter" idx="12"/>
          </p:nvPr>
        </p:nvSpPr>
        <p:spPr/>
        <p:txBody>
          <a:bodyPr/>
          <a:lstStyle/>
          <a:p>
            <a:pPr>
              <a:defRPr/>
            </a:pPr>
            <a:fld id="{548EE3BE-9204-4DDA-AC43-1BFB651CD818}" type="slidenum">
              <a:rPr lang="zh-CN" altLang="en-US"/>
            </a:fld>
            <a:endParaRPr lang="zh-CN" altLang="en-US"/>
          </a:p>
        </p:txBody>
      </p:sp>
      <p:sp>
        <p:nvSpPr>
          <p:cNvPr id="9" name="矩形 8"/>
          <p:cNvSpPr/>
          <p:nvPr>
            <p:custDataLst>
              <p:tags r:id="rId3"/>
            </p:custDataLst>
          </p:nvPr>
        </p:nvSpPr>
        <p:spPr>
          <a:xfrm>
            <a:off x="677863" y="2359025"/>
            <a:ext cx="8878887" cy="769938"/>
          </a:xfrm>
          <a:prstGeom prst="rect">
            <a:avLst/>
          </a:prstGeom>
          <a:solidFill>
            <a:srgbClr val="E1448B">
              <a:lumMod val="20000"/>
              <a:lumOff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20000"/>
              </a:lnSpc>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10" name="Rectangle 10"/>
          <p:cNvSpPr/>
          <p:nvPr>
            <p:custDataLst>
              <p:tags r:id="rId4"/>
            </p:custDataLst>
          </p:nvPr>
        </p:nvSpPr>
        <p:spPr>
          <a:xfrm>
            <a:off x="8353425" y="2343150"/>
            <a:ext cx="3492500" cy="768350"/>
          </a:xfrm>
          <a:prstGeom prst="rect">
            <a:avLst/>
          </a:prstGeom>
          <a:solidFill>
            <a:srgbClr val="E144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130">
              <a:lnSpc>
                <a:spcPct val="120000"/>
              </a:lnSpc>
              <a:defRPr/>
            </a:pPr>
            <a:endParaRPr lang="id-ID" altLang="zh-CN" sz="2000">
              <a:solidFill>
                <a:srgbClr val="FFFFFF"/>
              </a:solidFill>
              <a:latin typeface="微软雅黑" panose="020B0503020204020204" pitchFamily="34" charset="-122"/>
              <a:ea typeface="微软雅黑" panose="020B0503020204020204" pitchFamily="34" charset="-122"/>
            </a:endParaRPr>
          </a:p>
        </p:txBody>
      </p:sp>
      <p:sp>
        <p:nvSpPr>
          <p:cNvPr id="11" name="Isosceles Triangle 11"/>
          <p:cNvSpPr/>
          <p:nvPr>
            <p:custDataLst>
              <p:tags r:id="rId5"/>
            </p:custDataLst>
          </p:nvPr>
        </p:nvSpPr>
        <p:spPr>
          <a:xfrm rot="16200000">
            <a:off x="7887495" y="2609056"/>
            <a:ext cx="703262" cy="269875"/>
          </a:xfrm>
          <a:prstGeom prst="triangle">
            <a:avLst/>
          </a:prstGeom>
          <a:solidFill>
            <a:srgbClr val="E144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defTabSz="913765" fontAlgn="auto">
              <a:lnSpc>
                <a:spcPct val="14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184327" name="文本框 11"/>
          <p:cNvSpPr txBox="1">
            <a:spLocks noChangeArrowheads="1"/>
          </p:cNvSpPr>
          <p:nvPr>
            <p:custDataLst>
              <p:tags r:id="rId6"/>
            </p:custDataLst>
          </p:nvPr>
        </p:nvSpPr>
        <p:spPr bwMode="auto">
          <a:xfrm>
            <a:off x="8388350" y="2397125"/>
            <a:ext cx="3389313" cy="693738"/>
          </a:xfrm>
          <a:prstGeom prst="rect">
            <a:avLst/>
          </a:prstGeom>
          <a:noFill/>
          <a:ln w="9525">
            <a:noFill/>
            <a:miter lim="800000"/>
          </a:ln>
        </p:spPr>
        <p:txBody>
          <a:bodyPr anchor="ctr" anchorCtr="1"/>
          <a:lstStyle/>
          <a:p>
            <a:pPr algn="ctr">
              <a:lnSpc>
                <a:spcPct val="120000"/>
              </a:lnSpc>
            </a:pPr>
            <a:r>
              <a:rPr lang="zh-CN" altLang="en-US" sz="2000" b="1">
                <a:solidFill>
                  <a:schemeClr val="bg1"/>
                </a:solidFill>
                <a:latin typeface="微软雅黑" panose="020B0503020204020204" pitchFamily="34" charset="-122"/>
                <a:ea typeface="微软雅黑" panose="020B0503020204020204" pitchFamily="34" charset="-122"/>
              </a:rPr>
              <a:t>明确学校年度工作目标</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84328" name="文本框 12"/>
          <p:cNvSpPr txBox="1">
            <a:spLocks noChangeArrowheads="1"/>
          </p:cNvSpPr>
          <p:nvPr>
            <p:custDataLst>
              <p:tags r:id="rId7"/>
            </p:custDataLst>
          </p:nvPr>
        </p:nvSpPr>
        <p:spPr bwMode="auto">
          <a:xfrm>
            <a:off x="774700" y="2384425"/>
            <a:ext cx="7348538" cy="719138"/>
          </a:xfrm>
          <a:prstGeom prst="rect">
            <a:avLst/>
          </a:prstGeom>
          <a:noFill/>
          <a:ln w="9525">
            <a:noFill/>
            <a:miter lim="800000"/>
          </a:ln>
        </p:spPr>
        <p:txBody>
          <a:bodyPr anchor="ctr"/>
          <a:lstStyle/>
          <a:p>
            <a:pPr marL="285750" indent="-285750">
              <a:lnSpc>
                <a:spcPct val="120000"/>
              </a:lnSpc>
              <a:buClr>
                <a:srgbClr val="00B050"/>
              </a:buClr>
              <a:buFont typeface="Wingdings" panose="05000000000000000000" pitchFamily="2" charset="2"/>
              <a:buChar char="l"/>
            </a:pPr>
            <a:r>
              <a:rPr lang="zh-CN" altLang="en-US" sz="1800" b="1">
                <a:ea typeface="黑体" panose="02010609060101010101" charset="-122"/>
                <a:sym typeface="+mn-ea"/>
              </a:rPr>
              <a:t>依据学院事业发展规划体系，编制学院年度党政工作要点</a:t>
            </a:r>
            <a:endParaRPr lang="zh-CN" altLang="en-US" sz="1800" b="1">
              <a:solidFill>
                <a:srgbClr val="404040"/>
              </a:solidFill>
              <a:latin typeface="微软雅黑" panose="020B0503020204020204" pitchFamily="34" charset="-122"/>
              <a:ea typeface="黑体" panose="02010609060101010101" charset="-122"/>
              <a:sym typeface="+mn-ea"/>
            </a:endParaRPr>
          </a:p>
        </p:txBody>
      </p:sp>
      <p:sp>
        <p:nvSpPr>
          <p:cNvPr id="14" name="矩形 13"/>
          <p:cNvSpPr/>
          <p:nvPr>
            <p:custDataLst>
              <p:tags r:id="rId8"/>
            </p:custDataLst>
          </p:nvPr>
        </p:nvSpPr>
        <p:spPr>
          <a:xfrm>
            <a:off x="677863" y="3144838"/>
            <a:ext cx="8878887" cy="769937"/>
          </a:xfrm>
          <a:prstGeom prst="rect">
            <a:avLst/>
          </a:prstGeom>
          <a:solidFill>
            <a:srgbClr val="5454D4">
              <a:lumMod val="20000"/>
              <a:lumOff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20000"/>
              </a:lnSpc>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15" name="Rectangle 9"/>
          <p:cNvSpPr/>
          <p:nvPr>
            <p:custDataLst>
              <p:tags r:id="rId9"/>
            </p:custDataLst>
          </p:nvPr>
        </p:nvSpPr>
        <p:spPr>
          <a:xfrm>
            <a:off x="8353425" y="3128963"/>
            <a:ext cx="3492500" cy="768350"/>
          </a:xfrm>
          <a:prstGeom prst="rect">
            <a:avLst/>
          </a:prstGeom>
          <a:solidFill>
            <a:srgbClr val="545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765" fontAlgn="auto">
              <a:lnSpc>
                <a:spcPct val="12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16" name="Isosceles Triangle 12"/>
          <p:cNvSpPr/>
          <p:nvPr>
            <p:custDataLst>
              <p:tags r:id="rId10"/>
            </p:custDataLst>
          </p:nvPr>
        </p:nvSpPr>
        <p:spPr>
          <a:xfrm rot="16200000">
            <a:off x="7887494" y="3394869"/>
            <a:ext cx="703263" cy="269875"/>
          </a:xfrm>
          <a:prstGeom prst="triangle">
            <a:avLst/>
          </a:prstGeom>
          <a:solidFill>
            <a:srgbClr val="545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defTabSz="913765" fontAlgn="auto">
              <a:lnSpc>
                <a:spcPct val="14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184332" name="文本框 16"/>
          <p:cNvSpPr txBox="1">
            <a:spLocks noChangeArrowheads="1"/>
          </p:cNvSpPr>
          <p:nvPr>
            <p:custDataLst>
              <p:tags r:id="rId11"/>
            </p:custDataLst>
          </p:nvPr>
        </p:nvSpPr>
        <p:spPr bwMode="auto">
          <a:xfrm>
            <a:off x="8388350" y="3163888"/>
            <a:ext cx="3389313" cy="698500"/>
          </a:xfrm>
          <a:prstGeom prst="rect">
            <a:avLst/>
          </a:prstGeom>
          <a:noFill/>
          <a:ln w="9525">
            <a:noFill/>
            <a:miter lim="800000"/>
          </a:ln>
        </p:spPr>
        <p:txBody>
          <a:bodyPr anchor="ctr" anchorCtr="1"/>
          <a:lstStyle/>
          <a:p>
            <a:pPr algn="ctr">
              <a:lnSpc>
                <a:spcPct val="120000"/>
              </a:lnSpc>
            </a:pPr>
            <a:r>
              <a:rPr lang="zh-CN" altLang="en-US" sz="2000" b="1">
                <a:solidFill>
                  <a:schemeClr val="bg1"/>
                </a:solidFill>
                <a:latin typeface="微软雅黑" panose="020B0503020204020204" pitchFamily="34" charset="-122"/>
                <a:ea typeface="微软雅黑" panose="020B0503020204020204" pitchFamily="34" charset="-122"/>
              </a:rPr>
              <a:t>明确部门年度工作目标</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84333" name="文本框 17"/>
          <p:cNvSpPr txBox="1">
            <a:spLocks noChangeArrowheads="1"/>
          </p:cNvSpPr>
          <p:nvPr>
            <p:custDataLst>
              <p:tags r:id="rId12"/>
            </p:custDataLst>
          </p:nvPr>
        </p:nvSpPr>
        <p:spPr bwMode="auto">
          <a:xfrm>
            <a:off x="774700" y="3170238"/>
            <a:ext cx="7348538" cy="719137"/>
          </a:xfrm>
          <a:prstGeom prst="rect">
            <a:avLst/>
          </a:prstGeom>
          <a:noFill/>
          <a:ln w="9525">
            <a:noFill/>
            <a:miter lim="800000"/>
          </a:ln>
        </p:spPr>
        <p:txBody>
          <a:bodyPr anchor="ctr"/>
          <a:lstStyle/>
          <a:p>
            <a:pPr marL="285750" indent="-285750">
              <a:lnSpc>
                <a:spcPct val="120000"/>
              </a:lnSpc>
              <a:buClr>
                <a:srgbClr val="00B050"/>
              </a:buClr>
              <a:buFont typeface="Wingdings" panose="05000000000000000000" pitchFamily="2" charset="2"/>
              <a:buChar char="l"/>
            </a:pPr>
            <a:r>
              <a:rPr lang="zh-CN" altLang="en-US" sz="1800" b="1">
                <a:ea typeface="黑体" panose="02010609060101010101" charset="-122"/>
                <a:sym typeface="+mn-ea"/>
              </a:rPr>
              <a:t>对照学院年度党政工作要点制定部门年度工作计划</a:t>
            </a:r>
            <a:endParaRPr lang="zh-CN" altLang="en-US" sz="1800" b="1">
              <a:solidFill>
                <a:srgbClr val="404040"/>
              </a:solidFill>
              <a:latin typeface="微软雅黑" panose="020B0503020204020204" pitchFamily="34" charset="-122"/>
              <a:ea typeface="黑体" panose="02010609060101010101" charset="-122"/>
              <a:sym typeface="+mn-ea"/>
            </a:endParaRPr>
          </a:p>
        </p:txBody>
      </p:sp>
      <p:sp>
        <p:nvSpPr>
          <p:cNvPr id="19" name="矩形 18"/>
          <p:cNvSpPr/>
          <p:nvPr>
            <p:custDataLst>
              <p:tags r:id="rId13"/>
            </p:custDataLst>
          </p:nvPr>
        </p:nvSpPr>
        <p:spPr>
          <a:xfrm>
            <a:off x="677863" y="3930650"/>
            <a:ext cx="8878887" cy="769938"/>
          </a:xfrm>
          <a:prstGeom prst="rect">
            <a:avLst/>
          </a:prstGeom>
          <a:solidFill>
            <a:srgbClr val="A84FAE">
              <a:lumMod val="20000"/>
              <a:lumOff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20000"/>
              </a:lnSpc>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0" name="Rectangle 10"/>
          <p:cNvSpPr/>
          <p:nvPr>
            <p:custDataLst>
              <p:tags r:id="rId14"/>
            </p:custDataLst>
          </p:nvPr>
        </p:nvSpPr>
        <p:spPr>
          <a:xfrm>
            <a:off x="8353425" y="3914775"/>
            <a:ext cx="3492500" cy="768350"/>
          </a:xfrm>
          <a:prstGeom prst="rect">
            <a:avLst/>
          </a:prstGeom>
          <a:solidFill>
            <a:srgbClr val="A84F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765" fontAlgn="auto">
              <a:lnSpc>
                <a:spcPct val="12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21" name="Isosceles Triangle 11"/>
          <p:cNvSpPr/>
          <p:nvPr>
            <p:custDataLst>
              <p:tags r:id="rId15"/>
            </p:custDataLst>
          </p:nvPr>
        </p:nvSpPr>
        <p:spPr>
          <a:xfrm rot="16200000">
            <a:off x="7888288" y="4181475"/>
            <a:ext cx="701675" cy="269875"/>
          </a:xfrm>
          <a:prstGeom prst="triangle">
            <a:avLst/>
          </a:prstGeom>
          <a:solidFill>
            <a:srgbClr val="A84F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defTabSz="913765" fontAlgn="auto">
              <a:lnSpc>
                <a:spcPct val="14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184337" name="文本框 21"/>
          <p:cNvSpPr txBox="1">
            <a:spLocks noChangeArrowheads="1"/>
          </p:cNvSpPr>
          <p:nvPr>
            <p:custDataLst>
              <p:tags r:id="rId16"/>
            </p:custDataLst>
          </p:nvPr>
        </p:nvSpPr>
        <p:spPr bwMode="auto">
          <a:xfrm>
            <a:off x="8388350" y="3951288"/>
            <a:ext cx="3389313" cy="693737"/>
          </a:xfrm>
          <a:prstGeom prst="rect">
            <a:avLst/>
          </a:prstGeom>
          <a:noFill/>
          <a:ln w="9525">
            <a:noFill/>
            <a:miter lim="800000"/>
          </a:ln>
        </p:spPr>
        <p:txBody>
          <a:bodyPr anchor="ctr" anchorCtr="1"/>
          <a:lstStyle/>
          <a:p>
            <a:pPr algn="ctr">
              <a:lnSpc>
                <a:spcPct val="120000"/>
              </a:lnSpc>
            </a:pPr>
            <a:r>
              <a:rPr lang="zh-CN" altLang="en-US" sz="2000" b="1">
                <a:solidFill>
                  <a:schemeClr val="bg1"/>
                </a:solidFill>
                <a:latin typeface="微软雅黑" panose="020B0503020204020204" pitchFamily="34" charset="-122"/>
                <a:ea typeface="微软雅黑" panose="020B0503020204020204" pitchFamily="34" charset="-122"/>
              </a:rPr>
              <a:t>明确专业、课程建设目标</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84338" name="文本框 22"/>
          <p:cNvSpPr txBox="1">
            <a:spLocks noChangeArrowheads="1"/>
          </p:cNvSpPr>
          <p:nvPr>
            <p:custDataLst>
              <p:tags r:id="rId17"/>
            </p:custDataLst>
          </p:nvPr>
        </p:nvSpPr>
        <p:spPr bwMode="auto">
          <a:xfrm>
            <a:off x="774700" y="3956050"/>
            <a:ext cx="7588250" cy="719138"/>
          </a:xfrm>
          <a:prstGeom prst="rect">
            <a:avLst/>
          </a:prstGeom>
          <a:noFill/>
          <a:ln w="9525">
            <a:noFill/>
            <a:miter lim="800000"/>
          </a:ln>
        </p:spPr>
        <p:txBody>
          <a:bodyPr anchor="ctr"/>
          <a:lstStyle/>
          <a:p>
            <a:pPr marL="285750" indent="-285750">
              <a:lnSpc>
                <a:spcPct val="120000"/>
              </a:lnSpc>
              <a:buClr>
                <a:srgbClr val="00B050"/>
              </a:buClr>
              <a:buFont typeface="Wingdings" panose="05000000000000000000" pitchFamily="2" charset="2"/>
              <a:buChar char="l"/>
            </a:pPr>
            <a:r>
              <a:rPr lang="zh-CN" altLang="en-US" sz="1800" b="1">
                <a:ea typeface="黑体" panose="02010609060101010101" charset="-122"/>
                <a:sym typeface="+mn-ea"/>
              </a:rPr>
              <a:t>解读校院两级事业发展规划，制定二级学院专业、课程建设发展规划</a:t>
            </a:r>
            <a:endParaRPr lang="zh-CN" altLang="en-US" sz="1800" b="1">
              <a:solidFill>
                <a:srgbClr val="404040"/>
              </a:solidFill>
              <a:latin typeface="微软雅黑" panose="020B0503020204020204" pitchFamily="34" charset="-122"/>
              <a:ea typeface="黑体" panose="02010609060101010101" charset="-122"/>
              <a:sym typeface="+mn-ea"/>
            </a:endParaRPr>
          </a:p>
        </p:txBody>
      </p:sp>
      <p:sp>
        <p:nvSpPr>
          <p:cNvPr id="24" name="矩形 23"/>
          <p:cNvSpPr/>
          <p:nvPr>
            <p:custDataLst>
              <p:tags r:id="rId18"/>
            </p:custDataLst>
          </p:nvPr>
        </p:nvSpPr>
        <p:spPr>
          <a:xfrm>
            <a:off x="677863" y="4718050"/>
            <a:ext cx="8878887" cy="768350"/>
          </a:xfrm>
          <a:prstGeom prst="rect">
            <a:avLst/>
          </a:prstGeom>
          <a:solidFill>
            <a:srgbClr val="7F4CBE">
              <a:lumMod val="20000"/>
              <a:lumOff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20000"/>
              </a:lnSpc>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5" name="Rectangle 9"/>
          <p:cNvSpPr/>
          <p:nvPr>
            <p:custDataLst>
              <p:tags r:id="rId19"/>
            </p:custDataLst>
          </p:nvPr>
        </p:nvSpPr>
        <p:spPr>
          <a:xfrm>
            <a:off x="8353425" y="4700588"/>
            <a:ext cx="3492500" cy="768350"/>
          </a:xfrm>
          <a:prstGeom prst="rect">
            <a:avLst/>
          </a:prstGeom>
          <a:solidFill>
            <a:srgbClr val="7F4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765" fontAlgn="auto">
              <a:lnSpc>
                <a:spcPct val="12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38" name="Isosceles Triangle 12"/>
          <p:cNvSpPr/>
          <p:nvPr>
            <p:custDataLst>
              <p:tags r:id="rId20"/>
            </p:custDataLst>
          </p:nvPr>
        </p:nvSpPr>
        <p:spPr>
          <a:xfrm rot="16200000">
            <a:off x="7888288" y="4967288"/>
            <a:ext cx="701675" cy="269875"/>
          </a:xfrm>
          <a:prstGeom prst="triangle">
            <a:avLst/>
          </a:prstGeom>
          <a:solidFill>
            <a:srgbClr val="7F4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defTabSz="913765" fontAlgn="auto">
              <a:lnSpc>
                <a:spcPct val="14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184342" name="文本框 40"/>
          <p:cNvSpPr txBox="1">
            <a:spLocks noChangeArrowheads="1"/>
          </p:cNvSpPr>
          <p:nvPr>
            <p:custDataLst>
              <p:tags r:id="rId21"/>
            </p:custDataLst>
          </p:nvPr>
        </p:nvSpPr>
        <p:spPr bwMode="auto">
          <a:xfrm>
            <a:off x="8388350" y="4751388"/>
            <a:ext cx="3389313" cy="698500"/>
          </a:xfrm>
          <a:prstGeom prst="rect">
            <a:avLst/>
          </a:prstGeom>
          <a:noFill/>
          <a:ln w="9525">
            <a:noFill/>
            <a:miter lim="800000"/>
          </a:ln>
        </p:spPr>
        <p:txBody>
          <a:bodyPr anchor="ctr" anchorCtr="1"/>
          <a:lstStyle/>
          <a:p>
            <a:pPr algn="ctr">
              <a:lnSpc>
                <a:spcPct val="120000"/>
              </a:lnSpc>
            </a:pPr>
            <a:r>
              <a:rPr lang="zh-CN" altLang="en-US" sz="2000" b="1">
                <a:solidFill>
                  <a:schemeClr val="bg1"/>
                </a:solidFill>
                <a:latin typeface="微软雅黑" panose="020B0503020204020204" pitchFamily="34" charset="-122"/>
                <a:ea typeface="微软雅黑" panose="020B0503020204020204" pitchFamily="34" charset="-122"/>
              </a:rPr>
              <a:t>明确教师个人发展目标</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84343" name="文本框 41"/>
          <p:cNvSpPr txBox="1">
            <a:spLocks noChangeArrowheads="1"/>
          </p:cNvSpPr>
          <p:nvPr>
            <p:custDataLst>
              <p:tags r:id="rId22"/>
            </p:custDataLst>
          </p:nvPr>
        </p:nvSpPr>
        <p:spPr bwMode="auto">
          <a:xfrm>
            <a:off x="800100" y="4741863"/>
            <a:ext cx="7348538" cy="719137"/>
          </a:xfrm>
          <a:prstGeom prst="rect">
            <a:avLst/>
          </a:prstGeom>
          <a:noFill/>
          <a:ln w="9525">
            <a:noFill/>
            <a:miter lim="800000"/>
          </a:ln>
        </p:spPr>
        <p:txBody>
          <a:bodyPr anchor="ctr"/>
          <a:lstStyle/>
          <a:p>
            <a:pPr marL="285750" indent="-285750">
              <a:lnSpc>
                <a:spcPct val="120000"/>
              </a:lnSpc>
              <a:buClr>
                <a:srgbClr val="00B050"/>
              </a:buClr>
              <a:buFont typeface="Wingdings" panose="05000000000000000000" pitchFamily="2" charset="2"/>
              <a:buChar char="l"/>
            </a:pPr>
            <a:r>
              <a:rPr lang="zh-CN" altLang="en-US" sz="1800" b="1">
                <a:ea typeface="黑体" panose="02010609060101010101" charset="-122"/>
                <a:sym typeface="+mn-ea"/>
              </a:rPr>
              <a:t>解读教师队伍建设和与之对应的专业、课程建设发展规划</a:t>
            </a:r>
            <a:endParaRPr lang="zh-CN" altLang="en-US" sz="1800" b="1">
              <a:solidFill>
                <a:srgbClr val="404040"/>
              </a:solidFill>
              <a:latin typeface="微软雅黑" panose="020B0503020204020204" pitchFamily="34" charset="-122"/>
              <a:ea typeface="黑体" panose="02010609060101010101" charset="-122"/>
              <a:sym typeface="+mn-ea"/>
            </a:endParaRPr>
          </a:p>
        </p:txBody>
      </p:sp>
      <p:sp>
        <p:nvSpPr>
          <p:cNvPr id="43" name="矩形 42"/>
          <p:cNvSpPr/>
          <p:nvPr>
            <p:custDataLst>
              <p:tags r:id="rId23"/>
            </p:custDataLst>
          </p:nvPr>
        </p:nvSpPr>
        <p:spPr>
          <a:xfrm>
            <a:off x="677863" y="5502275"/>
            <a:ext cx="8878887" cy="769938"/>
          </a:xfrm>
          <a:prstGeom prst="rect">
            <a:avLst/>
          </a:prstGeom>
          <a:solidFill>
            <a:srgbClr val="5454D4">
              <a:lumMod val="20000"/>
              <a:lumOff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20000"/>
              </a:lnSpc>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44" name="Rectangle 10"/>
          <p:cNvSpPr/>
          <p:nvPr>
            <p:custDataLst>
              <p:tags r:id="rId24"/>
            </p:custDataLst>
          </p:nvPr>
        </p:nvSpPr>
        <p:spPr>
          <a:xfrm>
            <a:off x="8353425" y="5486400"/>
            <a:ext cx="3492500" cy="768350"/>
          </a:xfrm>
          <a:prstGeom prst="rect">
            <a:avLst/>
          </a:prstGeom>
          <a:solidFill>
            <a:srgbClr val="545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defTabSz="913765" fontAlgn="auto">
              <a:lnSpc>
                <a:spcPct val="12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45" name="Isosceles Triangle 11"/>
          <p:cNvSpPr/>
          <p:nvPr>
            <p:custDataLst>
              <p:tags r:id="rId25"/>
            </p:custDataLst>
          </p:nvPr>
        </p:nvSpPr>
        <p:spPr>
          <a:xfrm rot="16200000">
            <a:off x="7888288" y="5753100"/>
            <a:ext cx="701675" cy="269875"/>
          </a:xfrm>
          <a:prstGeom prst="triangle">
            <a:avLst/>
          </a:prstGeom>
          <a:solidFill>
            <a:srgbClr val="545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defTabSz="913765" fontAlgn="auto">
              <a:lnSpc>
                <a:spcPct val="140000"/>
              </a:lnSpc>
              <a:spcBef>
                <a:spcPts val="0"/>
              </a:spcBef>
              <a:spcAft>
                <a:spcPts val="0"/>
              </a:spcAft>
              <a:defRPr/>
            </a:pPr>
            <a:endParaRPr lang="id-ID" sz="1350">
              <a:solidFill>
                <a:prstClr val="white"/>
              </a:solidFill>
              <a:latin typeface="微软雅黑" panose="020B0503020204020204" pitchFamily="34" charset="-122"/>
              <a:ea typeface="微软雅黑" panose="020B0503020204020204" pitchFamily="34" charset="-122"/>
            </a:endParaRPr>
          </a:p>
        </p:txBody>
      </p:sp>
      <p:sp>
        <p:nvSpPr>
          <p:cNvPr id="184347" name="文本框 46"/>
          <p:cNvSpPr txBox="1">
            <a:spLocks noChangeArrowheads="1"/>
          </p:cNvSpPr>
          <p:nvPr>
            <p:custDataLst>
              <p:tags r:id="rId26"/>
            </p:custDataLst>
          </p:nvPr>
        </p:nvSpPr>
        <p:spPr bwMode="auto">
          <a:xfrm>
            <a:off x="8388350" y="5540375"/>
            <a:ext cx="3389313" cy="693738"/>
          </a:xfrm>
          <a:prstGeom prst="rect">
            <a:avLst/>
          </a:prstGeom>
          <a:noFill/>
          <a:ln w="9525">
            <a:noFill/>
            <a:miter lim="800000"/>
          </a:ln>
        </p:spPr>
        <p:txBody>
          <a:bodyPr anchor="ctr" anchorCtr="1"/>
          <a:lstStyle/>
          <a:p>
            <a:pPr algn="ctr">
              <a:lnSpc>
                <a:spcPct val="120000"/>
              </a:lnSpc>
            </a:pPr>
            <a:r>
              <a:rPr lang="zh-CN" altLang="en-US" sz="2000" b="1">
                <a:solidFill>
                  <a:schemeClr val="bg1"/>
                </a:solidFill>
                <a:latin typeface="微软雅黑" panose="020B0503020204020204" pitchFamily="34" charset="-122"/>
                <a:ea typeface="微软雅黑" panose="020B0503020204020204" pitchFamily="34" charset="-122"/>
              </a:rPr>
              <a:t>明确学生个人发展目标</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84348" name="文本框 50"/>
          <p:cNvSpPr txBox="1">
            <a:spLocks noChangeArrowheads="1"/>
          </p:cNvSpPr>
          <p:nvPr>
            <p:custDataLst>
              <p:tags r:id="rId27"/>
            </p:custDataLst>
          </p:nvPr>
        </p:nvSpPr>
        <p:spPr bwMode="auto">
          <a:xfrm>
            <a:off x="800100" y="5527675"/>
            <a:ext cx="7348538" cy="719138"/>
          </a:xfrm>
          <a:prstGeom prst="rect">
            <a:avLst/>
          </a:prstGeom>
          <a:noFill/>
          <a:ln w="9525">
            <a:noFill/>
            <a:miter lim="800000"/>
          </a:ln>
        </p:spPr>
        <p:txBody>
          <a:bodyPr anchor="ctr"/>
          <a:lstStyle/>
          <a:p>
            <a:pPr marL="285750" indent="-285750">
              <a:lnSpc>
                <a:spcPct val="120000"/>
              </a:lnSpc>
              <a:buClr>
                <a:srgbClr val="00B050"/>
              </a:buClr>
              <a:buFont typeface="Wingdings" panose="05000000000000000000" pitchFamily="2" charset="2"/>
              <a:buChar char="l"/>
            </a:pPr>
            <a:r>
              <a:rPr lang="zh-CN" altLang="en-US" sz="1800" b="1">
                <a:ea typeface="黑体" panose="02010609060101010101" charset="-122"/>
                <a:sym typeface="+mn-ea"/>
              </a:rPr>
              <a:t>解读党建与思想政治发展规划和与之对应的专业人才培养方案</a:t>
            </a:r>
            <a:endParaRPr lang="zh-CN" altLang="en-US" sz="1800" b="1">
              <a:solidFill>
                <a:srgbClr val="404040"/>
              </a:solidFill>
              <a:latin typeface="微软雅黑" panose="020B0503020204020204" pitchFamily="34" charset="-122"/>
              <a:ea typeface="黑体" panose="02010609060101010101" charset="-122"/>
              <a:sym typeface="+mn-ea"/>
            </a:endParaRPr>
          </a:p>
        </p:txBody>
      </p:sp>
      <p:grpSp>
        <p:nvGrpSpPr>
          <p:cNvPr id="184349" name="组合 1"/>
          <p:cNvGrpSpPr/>
          <p:nvPr/>
        </p:nvGrpSpPr>
        <p:grpSpPr bwMode="auto">
          <a:xfrm>
            <a:off x="0" y="19685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84350" name="Rectangle 6"/>
          <p:cNvSpPr>
            <a:spLocks noChangeArrowheads="1"/>
          </p:cNvSpPr>
          <p:nvPr/>
        </p:nvSpPr>
        <p:spPr bwMode="auto">
          <a:xfrm>
            <a:off x="0" y="257175"/>
            <a:ext cx="901700"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49" name="直接连接符 48"/>
          <p:cNvCxnSpPr/>
          <p:nvPr>
            <p:custDataLst>
              <p:tags r:id="rId28"/>
            </p:custDataLst>
          </p:nvPr>
        </p:nvCxnSpPr>
        <p:spPr>
          <a:xfrm>
            <a:off x="654050" y="3090863"/>
            <a:ext cx="7572375" cy="4762"/>
          </a:xfrm>
          <a:prstGeom prst="line">
            <a:avLst/>
          </a:prstGeom>
          <a:ln w="19050">
            <a:solidFill>
              <a:schemeClr val="accent2"/>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29"/>
            </p:custDataLst>
          </p:nvPr>
        </p:nvCxnSpPr>
        <p:spPr>
          <a:xfrm>
            <a:off x="660400" y="3870325"/>
            <a:ext cx="7573963" cy="4763"/>
          </a:xfrm>
          <a:prstGeom prst="line">
            <a:avLst/>
          </a:prstGeom>
          <a:ln w="19050">
            <a:solidFill>
              <a:schemeClr val="accent2"/>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30"/>
            </p:custDataLst>
          </p:nvPr>
        </p:nvCxnSpPr>
        <p:spPr>
          <a:xfrm>
            <a:off x="650875" y="6210300"/>
            <a:ext cx="7573963" cy="4763"/>
          </a:xfrm>
          <a:prstGeom prst="line">
            <a:avLst/>
          </a:prstGeom>
          <a:ln w="19050">
            <a:solidFill>
              <a:schemeClr val="accent2"/>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31"/>
            </p:custDataLst>
          </p:nvPr>
        </p:nvCxnSpPr>
        <p:spPr>
          <a:xfrm>
            <a:off x="650875" y="5461000"/>
            <a:ext cx="7573963" cy="4763"/>
          </a:xfrm>
          <a:prstGeom prst="line">
            <a:avLst/>
          </a:prstGeom>
          <a:ln w="19050">
            <a:solidFill>
              <a:schemeClr val="accent2"/>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32"/>
            </p:custDataLst>
          </p:nvPr>
        </p:nvCxnSpPr>
        <p:spPr>
          <a:xfrm>
            <a:off x="666750" y="4659313"/>
            <a:ext cx="7573963" cy="4762"/>
          </a:xfrm>
          <a:prstGeom prst="line">
            <a:avLst/>
          </a:prstGeom>
          <a:ln w="19050">
            <a:solidFill>
              <a:schemeClr val="accent2"/>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216025" y="677863"/>
            <a:ext cx="10969625"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椭圆 26"/>
          <p:cNvSpPr/>
          <p:nvPr>
            <p:custDataLst>
              <p:tags r:id="rId33"/>
            </p:custDataLst>
          </p:nvPr>
        </p:nvSpPr>
        <p:spPr>
          <a:xfrm>
            <a:off x="10826750"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8" name="椭圆 27"/>
          <p:cNvSpPr/>
          <p:nvPr>
            <p:custDataLst>
              <p:tags r:id="rId34"/>
            </p:custDataLst>
          </p:nvPr>
        </p:nvSpPr>
        <p:spPr>
          <a:xfrm>
            <a:off x="10304463" y="885825"/>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84359" name="矩形 19"/>
          <p:cNvSpPr>
            <a:spLocks noChangeArrowheads="1"/>
          </p:cNvSpPr>
          <p:nvPr/>
        </p:nvSpPr>
        <p:spPr bwMode="auto">
          <a:xfrm>
            <a:off x="903288" y="898525"/>
            <a:ext cx="3049587" cy="604838"/>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2.2 </a:t>
            </a:r>
            <a:r>
              <a:rPr lang="zh-CN" altLang="en-US" sz="2800" b="1">
                <a:solidFill>
                  <a:srgbClr val="383838"/>
                </a:solidFill>
                <a:latin typeface="微软雅黑" panose="020B0503020204020204" pitchFamily="34" charset="-122"/>
                <a:ea typeface="微软雅黑" panose="020B0503020204020204" pitchFamily="34" charset="-122"/>
                <a:sym typeface="+mn-ea"/>
              </a:rPr>
              <a:t>打造目标链</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184360"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ustDataLst>
      <p:tags r:id="rId35"/>
    </p:custData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图片 10" descr="C:\Users\ylhx2\Desktop\教务活动截图-吴兰\岗位职责.jpg岗位职责"/>
          <p:cNvPicPr>
            <a:picLocks noChangeAspect="1"/>
          </p:cNvPicPr>
          <p:nvPr/>
        </p:nvPicPr>
        <p:blipFill>
          <a:blip r:embed="rId1"/>
          <a:srcRect b="41089"/>
          <a:stretch>
            <a:fillRect/>
          </a:stretch>
        </p:blipFill>
        <p:spPr bwMode="auto">
          <a:xfrm>
            <a:off x="4522788" y="2917825"/>
            <a:ext cx="3095625" cy="2339975"/>
          </a:xfrm>
          <a:prstGeom prst="rect">
            <a:avLst/>
          </a:prstGeom>
          <a:noFill/>
          <a:ln w="9525">
            <a:solidFill>
              <a:schemeClr val="accent1"/>
            </a:solidFill>
            <a:miter lim="800000"/>
            <a:headEnd/>
            <a:tailEnd/>
          </a:ln>
        </p:spPr>
      </p:pic>
      <p:pic>
        <p:nvPicPr>
          <p:cNvPr id="186370" name="图片 11" descr="C:\Users\ylhx2\Desktop\教务活动截图-吴兰\党群规章.jpg党群规章"/>
          <p:cNvPicPr>
            <a:picLocks noChangeAspect="1"/>
          </p:cNvPicPr>
          <p:nvPr/>
        </p:nvPicPr>
        <p:blipFill>
          <a:blip r:embed="rId2"/>
          <a:srcRect b="36980"/>
          <a:stretch>
            <a:fillRect/>
          </a:stretch>
        </p:blipFill>
        <p:spPr bwMode="auto">
          <a:xfrm>
            <a:off x="1346200" y="2938463"/>
            <a:ext cx="3005138" cy="2339975"/>
          </a:xfrm>
          <a:prstGeom prst="rect">
            <a:avLst/>
          </a:prstGeom>
          <a:noFill/>
          <a:ln w="9525">
            <a:solidFill>
              <a:schemeClr val="accent1"/>
            </a:solidFill>
            <a:miter lim="800000"/>
            <a:headEnd/>
            <a:tailEnd/>
          </a:ln>
        </p:spPr>
      </p:pic>
      <p:sp>
        <p:nvSpPr>
          <p:cNvPr id="12" name="圆角矩形 11"/>
          <p:cNvSpPr/>
          <p:nvPr/>
        </p:nvSpPr>
        <p:spPr>
          <a:xfrm>
            <a:off x="1758950" y="5318125"/>
            <a:ext cx="2349500" cy="4381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86372" name="文本框 13"/>
          <p:cNvSpPr txBox="1">
            <a:spLocks noChangeArrowheads="1"/>
          </p:cNvSpPr>
          <p:nvPr/>
        </p:nvSpPr>
        <p:spPr bwMode="auto">
          <a:xfrm>
            <a:off x="2098675" y="5367338"/>
            <a:ext cx="1671638" cy="368300"/>
          </a:xfrm>
          <a:prstGeom prst="rect">
            <a:avLst/>
          </a:prstGeom>
          <a:noFill/>
          <a:ln w="9525">
            <a:noFill/>
            <a:miter lim="800000"/>
          </a:ln>
        </p:spPr>
        <p:txBody>
          <a:bodyPr>
            <a:spAutoFit/>
          </a:bodyPr>
          <a:lstStyle/>
          <a:p>
            <a:pPr algn="ctr"/>
            <a:r>
              <a:rPr lang="zh-CN" altLang="en-US" sz="1800" b="1">
                <a:solidFill>
                  <a:schemeClr val="bg1"/>
                </a:solidFill>
                <a:latin typeface="微软雅黑" panose="020B0503020204020204" pitchFamily="34" charset="-122"/>
                <a:ea typeface="微软雅黑" panose="020B0503020204020204" pitchFamily="34" charset="-122"/>
              </a:rPr>
              <a:t>学校职能</a:t>
            </a: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4884738" y="5299075"/>
            <a:ext cx="2349500" cy="438150"/>
          </a:xfrm>
          <a:prstGeom prst="roundRect">
            <a:avLst/>
          </a:prstGeom>
          <a:solidFill>
            <a:srgbClr val="009B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latin typeface="Arial" panose="020B0604020202020204" pitchFamily="34" charset="0"/>
              <a:ea typeface="微软雅黑" panose="020B0503020204020204" pitchFamily="34" charset="-122"/>
            </a:endParaRPr>
          </a:p>
        </p:txBody>
      </p:sp>
      <p:sp>
        <p:nvSpPr>
          <p:cNvPr id="20" name="圆角矩形 19"/>
          <p:cNvSpPr/>
          <p:nvPr/>
        </p:nvSpPr>
        <p:spPr>
          <a:xfrm>
            <a:off x="7939088" y="5299075"/>
            <a:ext cx="2349500" cy="4381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86375" name="文本框 17"/>
          <p:cNvSpPr txBox="1">
            <a:spLocks noChangeArrowheads="1"/>
          </p:cNvSpPr>
          <p:nvPr/>
        </p:nvSpPr>
        <p:spPr bwMode="auto">
          <a:xfrm>
            <a:off x="5280025" y="5343525"/>
            <a:ext cx="1589088" cy="368300"/>
          </a:xfrm>
          <a:prstGeom prst="rect">
            <a:avLst/>
          </a:prstGeom>
          <a:noFill/>
          <a:ln w="9525">
            <a:noFill/>
            <a:miter lim="800000"/>
          </a:ln>
        </p:spPr>
        <p:txBody>
          <a:bodyPr>
            <a:spAutoFit/>
          </a:bodyPr>
          <a:lstStyle/>
          <a:p>
            <a:pPr algn="ctr"/>
            <a:r>
              <a:rPr lang="zh-CN" altLang="en-US" sz="1800" b="1">
                <a:solidFill>
                  <a:schemeClr val="bg1"/>
                </a:solidFill>
                <a:latin typeface="微软雅黑" panose="020B0503020204020204" pitchFamily="34" charset="-122"/>
                <a:ea typeface="微软雅黑" panose="020B0503020204020204" pitchFamily="34" charset="-122"/>
              </a:rPr>
              <a:t>部门职责</a:t>
            </a: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86376" name="文本框 18"/>
          <p:cNvSpPr txBox="1">
            <a:spLocks noChangeArrowheads="1"/>
          </p:cNvSpPr>
          <p:nvPr/>
        </p:nvSpPr>
        <p:spPr bwMode="auto">
          <a:xfrm>
            <a:off x="8426450" y="5343525"/>
            <a:ext cx="1589088" cy="368300"/>
          </a:xfrm>
          <a:prstGeom prst="rect">
            <a:avLst/>
          </a:prstGeom>
          <a:noFill/>
          <a:ln w="9525">
            <a:noFill/>
            <a:miter lim="800000"/>
          </a:ln>
        </p:spPr>
        <p:txBody>
          <a:bodyPr>
            <a:spAutoFit/>
          </a:bodyPr>
          <a:lstStyle/>
          <a:p>
            <a:pPr algn="ctr"/>
            <a:r>
              <a:rPr lang="zh-CN" altLang="en-US" sz="1800" b="1">
                <a:solidFill>
                  <a:schemeClr val="bg1"/>
                </a:solidFill>
                <a:latin typeface="微软雅黑" panose="020B0503020204020204" pitchFamily="34" charset="-122"/>
                <a:ea typeface="微软雅黑" panose="020B0503020204020204" pitchFamily="34" charset="-122"/>
              </a:rPr>
              <a:t>岗位任务</a:t>
            </a: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D66A01FB-0E19-4B3C-8A21-356DC5CE3121}" type="slidenum">
              <a:rPr lang="zh-CN" altLang="en-US"/>
            </a:fld>
            <a:endParaRPr lang="zh-CN" altLang="en-US"/>
          </a:p>
        </p:txBody>
      </p:sp>
      <p:sp>
        <p:nvSpPr>
          <p:cNvPr id="186378" name="文本框 4"/>
          <p:cNvSpPr txBox="1">
            <a:spLocks noChangeArrowheads="1"/>
          </p:cNvSpPr>
          <p:nvPr/>
        </p:nvSpPr>
        <p:spPr bwMode="auto">
          <a:xfrm>
            <a:off x="1085850" y="1679575"/>
            <a:ext cx="9725025" cy="1014413"/>
          </a:xfrm>
          <a:prstGeom prst="rect">
            <a:avLst/>
          </a:prstGeom>
          <a:solidFill>
            <a:srgbClr val="009BD2"/>
          </a:solidFill>
          <a:ln w="9525" algn="ctr">
            <a:solidFill>
              <a:srgbClr val="00B0F0"/>
            </a:solidFill>
            <a:miter lim="800000"/>
          </a:ln>
        </p:spPr>
        <p:txBody>
          <a:bodyPr>
            <a:spAutoFit/>
          </a:bodyPr>
          <a:lstStyle/>
          <a:p>
            <a:pPr eaLnBrk="0" hangingPunct="0">
              <a:lnSpc>
                <a:spcPct val="150000"/>
              </a:lnSpc>
            </a:pPr>
            <a:r>
              <a:rPr lang="zh-CN" altLang="en-US" sz="2000">
                <a:solidFill>
                  <a:schemeClr val="bg1"/>
                </a:solidFill>
                <a:ea typeface="黑体" panose="02010609060101010101" charset="-122"/>
              </a:rPr>
              <a:t>人事处统筹组织对各部门职责进行梳理，</a:t>
            </a:r>
            <a:r>
              <a:rPr lang="zh-CN" altLang="en-US" sz="2000">
                <a:solidFill>
                  <a:schemeClr val="bg1"/>
                </a:solidFill>
                <a:ea typeface="黑体" panose="02010609060101010101" charset="-122"/>
                <a:cs typeface="微软雅黑" panose="020B0503020204020204" pitchFamily="34" charset="-122"/>
              </a:rPr>
              <a:t>按照“学校职能</a:t>
            </a:r>
            <a:r>
              <a:rPr lang="en-US" altLang="zh-CN" sz="2000">
                <a:solidFill>
                  <a:schemeClr val="bg1"/>
                </a:solidFill>
                <a:ea typeface="黑体" panose="02010609060101010101" charset="-122"/>
                <a:cs typeface="微软雅黑" panose="020B0503020204020204" pitchFamily="34" charset="-122"/>
              </a:rPr>
              <a:t>—</a:t>
            </a:r>
            <a:r>
              <a:rPr lang="zh-CN" altLang="en-US" sz="2000">
                <a:solidFill>
                  <a:schemeClr val="bg1"/>
                </a:solidFill>
                <a:ea typeface="黑体" panose="02010609060101010101" charset="-122"/>
                <a:cs typeface="微软雅黑" panose="020B0503020204020204" pitchFamily="34" charset="-122"/>
              </a:rPr>
              <a:t>部门职责</a:t>
            </a:r>
            <a:r>
              <a:rPr lang="en-US" altLang="zh-CN" sz="2000">
                <a:solidFill>
                  <a:schemeClr val="bg1"/>
                </a:solidFill>
                <a:ea typeface="黑体" panose="02010609060101010101" charset="-122"/>
                <a:cs typeface="微软雅黑" panose="020B0503020204020204" pitchFamily="34" charset="-122"/>
              </a:rPr>
              <a:t>—</a:t>
            </a:r>
            <a:r>
              <a:rPr lang="zh-CN" altLang="en-US" sz="2000">
                <a:solidFill>
                  <a:schemeClr val="bg1"/>
                </a:solidFill>
                <a:ea typeface="黑体" panose="02010609060101010101" charset="-122"/>
                <a:cs typeface="微软雅黑" panose="020B0503020204020204" pitchFamily="34" charset="-122"/>
              </a:rPr>
              <a:t>岗位任务”三个层次编制了</a:t>
            </a:r>
            <a:r>
              <a:rPr lang="en-US" altLang="zh-CN" sz="2000">
                <a:solidFill>
                  <a:schemeClr val="bg1"/>
                </a:solidFill>
                <a:ea typeface="黑体" panose="02010609060101010101" charset="-122"/>
                <a:cs typeface="微软雅黑" panose="020B0503020204020204" pitchFamily="34" charset="-122"/>
              </a:rPr>
              <a:t>30</a:t>
            </a:r>
            <a:r>
              <a:rPr lang="zh-CN" altLang="en-US" sz="2000">
                <a:solidFill>
                  <a:schemeClr val="bg1"/>
                </a:solidFill>
                <a:ea typeface="黑体" panose="02010609060101010101" charset="-122"/>
                <a:cs typeface="微软雅黑" panose="020B0503020204020204" pitchFamily="34" charset="-122"/>
              </a:rPr>
              <a:t>个部门、</a:t>
            </a:r>
            <a:r>
              <a:rPr lang="en-US" altLang="zh-CN" sz="2000">
                <a:solidFill>
                  <a:schemeClr val="bg1"/>
                </a:solidFill>
                <a:ea typeface="黑体" panose="02010609060101010101" charset="-122"/>
                <a:cs typeface="微软雅黑" panose="020B0503020204020204" pitchFamily="34" charset="-122"/>
              </a:rPr>
              <a:t>1232</a:t>
            </a:r>
            <a:r>
              <a:rPr lang="zh-CN" altLang="en-US" sz="2000">
                <a:solidFill>
                  <a:schemeClr val="bg1"/>
                </a:solidFill>
                <a:ea typeface="黑体" panose="02010609060101010101" charset="-122"/>
                <a:cs typeface="微软雅黑" panose="020B0503020204020204" pitchFamily="34" charset="-122"/>
              </a:rPr>
              <a:t>个岗位职责和</a:t>
            </a:r>
            <a:r>
              <a:rPr lang="en-US" altLang="zh-CN" sz="2000">
                <a:solidFill>
                  <a:schemeClr val="bg1"/>
                </a:solidFill>
                <a:ea typeface="黑体" panose="02010609060101010101" charset="-122"/>
                <a:cs typeface="微软雅黑" panose="020B0503020204020204" pitchFamily="34" charset="-122"/>
              </a:rPr>
              <a:t>2964</a:t>
            </a:r>
            <a:r>
              <a:rPr lang="zh-CN" altLang="en-US" sz="2000">
                <a:solidFill>
                  <a:schemeClr val="bg1"/>
                </a:solidFill>
                <a:ea typeface="黑体" panose="02010609060101010101" charset="-122"/>
                <a:cs typeface="微软雅黑" panose="020B0503020204020204" pitchFamily="34" charset="-122"/>
              </a:rPr>
              <a:t>多个岗位任务工作标准。</a:t>
            </a:r>
            <a:endParaRPr lang="zh-CN" altLang="en-US" sz="2000">
              <a:solidFill>
                <a:schemeClr val="bg1"/>
              </a:solidFill>
              <a:ea typeface="黑体" panose="02010609060101010101" charset="-122"/>
              <a:cs typeface="微软雅黑" panose="020B0503020204020204" pitchFamily="34" charset="-122"/>
            </a:endParaRPr>
          </a:p>
        </p:txBody>
      </p:sp>
      <p:sp>
        <p:nvSpPr>
          <p:cNvPr id="6" name="矩形 5"/>
          <p:cNvSpPr/>
          <p:nvPr>
            <p:custDataLst>
              <p:tags r:id="rId3"/>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8638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86381"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1239838" y="677863"/>
            <a:ext cx="10945812"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86383" name="矩形 25"/>
          <p:cNvSpPr>
            <a:spLocks noChangeArrowheads="1"/>
          </p:cNvSpPr>
          <p:nvPr/>
        </p:nvSpPr>
        <p:spPr bwMode="auto">
          <a:xfrm>
            <a:off x="1103313" y="982663"/>
            <a:ext cx="34655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2.3 </a:t>
            </a:r>
            <a:r>
              <a:rPr lang="zh-CN" altLang="en-US" sz="2800" b="1">
                <a:solidFill>
                  <a:srgbClr val="383838"/>
                </a:solidFill>
                <a:latin typeface="微软雅黑" panose="020B0503020204020204" pitchFamily="34" charset="-122"/>
                <a:ea typeface="微软雅黑" panose="020B0503020204020204" pitchFamily="34" charset="-122"/>
                <a:sym typeface="+mn-ea"/>
              </a:rPr>
              <a:t>完善标准链</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3" name="椭圆 2"/>
          <p:cNvSpPr/>
          <p:nvPr>
            <p:custDataLst>
              <p:tags r:id="rId4"/>
            </p:custDataLst>
          </p:nvPr>
        </p:nvSpPr>
        <p:spPr>
          <a:xfrm>
            <a:off x="10434638" y="933450"/>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3" name="椭圆 12"/>
          <p:cNvSpPr/>
          <p:nvPr>
            <p:custDataLst>
              <p:tags r:id="rId5"/>
            </p:custDataLst>
          </p:nvPr>
        </p:nvSpPr>
        <p:spPr>
          <a:xfrm>
            <a:off x="10694988"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4" name="椭圆 3"/>
          <p:cNvSpPr/>
          <p:nvPr>
            <p:custDataLst>
              <p:tags r:id="rId6"/>
            </p:custDataLst>
          </p:nvPr>
        </p:nvSpPr>
        <p:spPr>
          <a:xfrm>
            <a:off x="10956925"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4"/>
          <p:cNvSpPr/>
          <p:nvPr>
            <p:custDataLst>
              <p:tags r:id="rId7"/>
            </p:custDataLst>
          </p:nvPr>
        </p:nvSpPr>
        <p:spPr>
          <a:xfrm>
            <a:off x="11217275"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8"/>
            </p:custDataLst>
          </p:nvPr>
        </p:nvSpPr>
        <p:spPr>
          <a:xfrm>
            <a:off x="11479213"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186389" name="Picture 28"/>
          <p:cNvPicPr>
            <a:picLocks noChangeAspect="1" noChangeArrowheads="1"/>
          </p:cNvPicPr>
          <p:nvPr/>
        </p:nvPicPr>
        <p:blipFill>
          <a:blip r:embed="rId9"/>
          <a:srcRect/>
          <a:stretch>
            <a:fillRect/>
          </a:stretch>
        </p:blipFill>
        <p:spPr bwMode="auto">
          <a:xfrm>
            <a:off x="7742238" y="2924175"/>
            <a:ext cx="2968625" cy="2336800"/>
          </a:xfrm>
          <a:prstGeom prst="rect">
            <a:avLst/>
          </a:prstGeom>
          <a:noFill/>
          <a:ln w="9525">
            <a:solidFill>
              <a:schemeClr val="hlink"/>
            </a:solidFill>
            <a:miter lim="800000"/>
            <a:headEnd/>
            <a:tailEnd/>
          </a:ln>
        </p:spPr>
      </p:pic>
      <p:sp>
        <p:nvSpPr>
          <p:cNvPr id="186390"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064250"/>
            <a:ext cx="2743200" cy="365125"/>
          </a:xfrm>
        </p:spPr>
        <p:txBody>
          <a:bodyPr/>
          <a:lstStyle/>
          <a:p>
            <a:pPr>
              <a:defRPr/>
            </a:pPr>
            <a:fld id="{E7D3BE8C-04A3-4FFF-AC63-F7E0D8F4ABFF}" type="slidenum">
              <a:rPr lang="zh-CN" altLang="en-US"/>
            </a:fld>
            <a:endParaRPr lang="zh-CN" altLang="en-US"/>
          </a:p>
        </p:txBody>
      </p:sp>
      <p:sp>
        <p:nvSpPr>
          <p:cNvPr id="8" name="矩形 7"/>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87395"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87396"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V="1">
            <a:off x="1233488" y="679450"/>
            <a:ext cx="10952162" cy="952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79207" name="图片 5"/>
          <p:cNvPicPr>
            <a:picLocks noChangeAspect="1"/>
          </p:cNvPicPr>
          <p:nvPr/>
        </p:nvPicPr>
        <p:blipFill>
          <a:blip r:embed="rId2"/>
          <a:srcRect/>
          <a:stretch>
            <a:fillRect/>
          </a:stretch>
        </p:blipFill>
        <p:spPr bwMode="auto">
          <a:xfrm>
            <a:off x="1074738" y="2125663"/>
            <a:ext cx="9972675" cy="4362450"/>
          </a:xfrm>
          <a:prstGeom prst="rect">
            <a:avLst/>
          </a:prstGeom>
          <a:noFill/>
          <a:ln w="9525">
            <a:noFill/>
            <a:miter lim="800000"/>
            <a:headEnd/>
            <a:tailEnd/>
          </a:ln>
        </p:spPr>
      </p:pic>
      <p:sp>
        <p:nvSpPr>
          <p:cNvPr id="187399" name="文本框 6"/>
          <p:cNvSpPr txBox="1">
            <a:spLocks noChangeArrowheads="1"/>
          </p:cNvSpPr>
          <p:nvPr/>
        </p:nvSpPr>
        <p:spPr bwMode="auto">
          <a:xfrm>
            <a:off x="1157288" y="1543050"/>
            <a:ext cx="9894887" cy="436563"/>
          </a:xfrm>
          <a:prstGeom prst="rect">
            <a:avLst/>
          </a:prstGeom>
          <a:solidFill>
            <a:srgbClr val="009BD2"/>
          </a:solidFill>
          <a:ln w="9525">
            <a:solidFill>
              <a:srgbClr val="00B0F0"/>
            </a:solidFill>
            <a:miter lim="800000"/>
          </a:ln>
        </p:spPr>
        <p:txBody>
          <a:bodyPr>
            <a:spAutoFit/>
          </a:bodyPr>
          <a:lstStyle/>
          <a:p>
            <a:pPr eaLnBrk="0" hangingPunct="0"/>
            <a:r>
              <a:rPr lang="zh-CN" altLang="en-US" sz="2200">
                <a:solidFill>
                  <a:schemeClr val="bg1"/>
                </a:solidFill>
                <a:ea typeface="黑体" panose="02010609060101010101" charset="-122"/>
                <a:sym typeface="+mn-ea"/>
              </a:rPr>
              <a:t>人事处牵头制定教师岗位发展标准；制定分级认定标准；制订教师评价标准。</a:t>
            </a:r>
            <a:endParaRPr lang="zh-CN" altLang="en-US" sz="2200">
              <a:solidFill>
                <a:schemeClr val="bg1"/>
              </a:solidFill>
              <a:latin typeface="微软雅黑" panose="020B0503020204020204" pitchFamily="34" charset="-122"/>
              <a:ea typeface="黑体" panose="02010609060101010101" charset="-122"/>
              <a:cs typeface="微软雅黑" panose="020B0503020204020204" pitchFamily="34" charset="-122"/>
              <a:sym typeface="+mn-ea"/>
            </a:endParaRPr>
          </a:p>
        </p:txBody>
      </p:sp>
      <p:sp>
        <p:nvSpPr>
          <p:cNvPr id="187400" name="矩形 25"/>
          <p:cNvSpPr>
            <a:spLocks noChangeArrowheads="1"/>
          </p:cNvSpPr>
          <p:nvPr/>
        </p:nvSpPr>
        <p:spPr bwMode="auto">
          <a:xfrm>
            <a:off x="1103313" y="982663"/>
            <a:ext cx="34655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2.3 </a:t>
            </a:r>
            <a:r>
              <a:rPr lang="zh-CN" altLang="en-US" sz="2800" b="1">
                <a:solidFill>
                  <a:srgbClr val="383838"/>
                </a:solidFill>
                <a:latin typeface="微软雅黑" panose="020B0503020204020204" pitchFamily="34" charset="-122"/>
                <a:ea typeface="微软雅黑" panose="020B0503020204020204" pitchFamily="34" charset="-122"/>
                <a:sym typeface="+mn-ea"/>
              </a:rPr>
              <a:t>完善标准链</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5" name="椭圆 4"/>
          <p:cNvSpPr/>
          <p:nvPr>
            <p:custDataLst>
              <p:tags r:id="rId3"/>
            </p:custDataLst>
          </p:nvPr>
        </p:nvSpPr>
        <p:spPr>
          <a:xfrm>
            <a:off x="10434638" y="93345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3" name="椭圆 12"/>
          <p:cNvSpPr/>
          <p:nvPr>
            <p:custDataLst>
              <p:tags r:id="rId4"/>
            </p:custDataLst>
          </p:nvPr>
        </p:nvSpPr>
        <p:spPr>
          <a:xfrm>
            <a:off x="10694988" y="933450"/>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 name="椭圆 5"/>
          <p:cNvSpPr/>
          <p:nvPr>
            <p:custDataLst>
              <p:tags r:id="rId5"/>
            </p:custDataLst>
          </p:nvPr>
        </p:nvSpPr>
        <p:spPr>
          <a:xfrm>
            <a:off x="10956925"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6"/>
            </p:custDataLst>
          </p:nvPr>
        </p:nvSpPr>
        <p:spPr>
          <a:xfrm>
            <a:off x="11217275"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9" name="椭圆 8"/>
          <p:cNvSpPr/>
          <p:nvPr>
            <p:custDataLst>
              <p:tags r:id="rId7"/>
            </p:custDataLst>
          </p:nvPr>
        </p:nvSpPr>
        <p:spPr>
          <a:xfrm>
            <a:off x="11479213"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87406"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9207"/>
                                        </p:tgtEl>
                                        <p:attrNameLst>
                                          <p:attrName>style.visibility</p:attrName>
                                        </p:attrNameLst>
                                      </p:cBhvr>
                                      <p:to>
                                        <p:strVal val="visible"/>
                                      </p:to>
                                    </p:set>
                                    <p:animEffect transition="in" filter="wipe(down)">
                                      <p:cBhvr>
                                        <p:cTn id="7" dur="30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0F599CC4-63F2-4BAB-9F62-EC954371AAF9}" type="slidenum">
              <a:rPr lang="zh-CN" altLang="en-US"/>
            </a:fld>
            <a:endParaRPr lang="zh-CN" altLang="en-US"/>
          </a:p>
        </p:txBody>
      </p:sp>
      <p:sp>
        <p:nvSpPr>
          <p:cNvPr id="6" name="矩形 5"/>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10" name="任意多边形: 形状 6"/>
          <p:cNvSpPr/>
          <p:nvPr>
            <p:custDataLst>
              <p:tags r:id="rId2"/>
            </p:custDataLst>
          </p:nvPr>
        </p:nvSpPr>
        <p:spPr>
          <a:xfrm rot="5400000">
            <a:off x="5873750" y="2152651"/>
            <a:ext cx="371475" cy="482600"/>
          </a:xfrm>
          <a:custGeom>
            <a:avLst/>
            <a:gdLst/>
            <a:ahLst/>
            <a:cxnLst/>
            <a:rect l="0" t="0" r="0" b="0"/>
            <a:pathLst>
              <a:path w="9996139" h="12979042">
                <a:moveTo>
                  <a:pt x="9709758" y="5818291"/>
                </a:moveTo>
                <a:lnTo>
                  <a:pt x="9710070" y="5817979"/>
                </a:lnTo>
                <a:lnTo>
                  <a:pt x="1598039" y="255436"/>
                </a:lnTo>
                <a:lnTo>
                  <a:pt x="1595505" y="257827"/>
                </a:lnTo>
                <a:cubicBezTo>
                  <a:pt x="1427428" y="98224"/>
                  <a:pt x="1199413" y="0"/>
                  <a:pt x="948110" y="0"/>
                </a:cubicBezTo>
                <a:cubicBezTo>
                  <a:pt x="431168" y="0"/>
                  <a:pt x="12125" y="414897"/>
                  <a:pt x="12125" y="927056"/>
                </a:cubicBezTo>
                <a:cubicBezTo>
                  <a:pt x="12125" y="1208341"/>
                  <a:pt x="0" y="1759072"/>
                  <a:pt x="12125" y="1747129"/>
                </a:cubicBezTo>
                <a:lnTo>
                  <a:pt x="12125" y="6489599"/>
                </a:lnTo>
                <a:lnTo>
                  <a:pt x="12125" y="11481605"/>
                </a:lnTo>
                <a:cubicBezTo>
                  <a:pt x="12125" y="11485738"/>
                  <a:pt x="12125" y="11802268"/>
                  <a:pt x="12125" y="12052285"/>
                </a:cubicBezTo>
                <a:cubicBezTo>
                  <a:pt x="12125" y="12564132"/>
                  <a:pt x="431168" y="12979041"/>
                  <a:pt x="948110" y="12979041"/>
                </a:cubicBezTo>
                <a:cubicBezTo>
                  <a:pt x="1200362" y="12979041"/>
                  <a:pt x="1429338" y="12880181"/>
                  <a:pt x="1597402" y="12719121"/>
                </a:cubicBezTo>
                <a:lnTo>
                  <a:pt x="1598039" y="12719446"/>
                </a:lnTo>
                <a:lnTo>
                  <a:pt x="9710070" y="7157073"/>
                </a:lnTo>
                <a:lnTo>
                  <a:pt x="9709758" y="7156579"/>
                </a:lnTo>
                <a:cubicBezTo>
                  <a:pt x="9886114" y="6988046"/>
                  <a:pt x="9996138" y="6751585"/>
                  <a:pt x="9996138" y="6489430"/>
                </a:cubicBezTo>
                <a:cubicBezTo>
                  <a:pt x="9996138" y="6488793"/>
                  <a:pt x="9996138" y="6488312"/>
                  <a:pt x="9996138" y="6487519"/>
                </a:cubicBezTo>
                <a:cubicBezTo>
                  <a:pt x="9996138" y="6486882"/>
                  <a:pt x="9996138" y="6486103"/>
                  <a:pt x="9996138" y="6485622"/>
                </a:cubicBezTo>
                <a:cubicBezTo>
                  <a:pt x="9996138" y="6223441"/>
                  <a:pt x="9886114" y="5986810"/>
                  <a:pt x="9709758" y="5818291"/>
                </a:cubicBezTo>
                <a:close/>
              </a:path>
            </a:pathLst>
          </a:custGeom>
          <a:solidFill>
            <a:sysClr val="window" lastClr="FFFFFF">
              <a:lumMod val="65000"/>
            </a:sysClr>
          </a:solidFill>
          <a:ln>
            <a:noFill/>
          </a:ln>
        </p:spPr>
        <p:style>
          <a:lnRef idx="2">
            <a:srgbClr val="1E6BC5">
              <a:shade val="50000"/>
            </a:srgbClr>
          </a:lnRef>
          <a:fillRef idx="1">
            <a:srgbClr val="1E6BC5"/>
          </a:fillRef>
          <a:effectRef idx="0">
            <a:srgbClr val="1E6BC5"/>
          </a:effectRef>
          <a:fontRef idx="minor">
            <a:sysClr val="window" lastClr="FFFFFF"/>
          </a:fontRef>
        </p:style>
        <p:txBody>
          <a:bodyPr anchor="ctr"/>
          <a:lstStyle/>
          <a:p>
            <a:pPr algn="ctr" eaLnBrk="0" hangingPunct="0">
              <a:defRPr/>
            </a:pPr>
            <a:endParaRPr lang="zh-CN" altLang="en-US" sz="1800">
              <a:sym typeface="+mn-ea"/>
            </a:endParaRPr>
          </a:p>
        </p:txBody>
      </p:sp>
      <p:sp>
        <p:nvSpPr>
          <p:cNvPr id="11" name="任意多边形: 形状 10"/>
          <p:cNvSpPr/>
          <p:nvPr>
            <p:custDataLst>
              <p:tags r:id="rId3"/>
            </p:custDataLst>
          </p:nvPr>
        </p:nvSpPr>
        <p:spPr>
          <a:xfrm rot="16200000">
            <a:off x="5975350" y="5613401"/>
            <a:ext cx="371475" cy="482600"/>
          </a:xfrm>
          <a:custGeom>
            <a:avLst/>
            <a:gdLst/>
            <a:ahLst/>
            <a:cxnLst/>
            <a:rect l="0" t="0" r="0" b="0"/>
            <a:pathLst>
              <a:path w="9996139" h="12979042">
                <a:moveTo>
                  <a:pt x="9709758" y="5818291"/>
                </a:moveTo>
                <a:lnTo>
                  <a:pt x="9710070" y="5817979"/>
                </a:lnTo>
                <a:lnTo>
                  <a:pt x="1598039" y="255436"/>
                </a:lnTo>
                <a:lnTo>
                  <a:pt x="1595505" y="257827"/>
                </a:lnTo>
                <a:cubicBezTo>
                  <a:pt x="1427428" y="98224"/>
                  <a:pt x="1199413" y="0"/>
                  <a:pt x="948110" y="0"/>
                </a:cubicBezTo>
                <a:cubicBezTo>
                  <a:pt x="431168" y="0"/>
                  <a:pt x="12125" y="414897"/>
                  <a:pt x="12125" y="927056"/>
                </a:cubicBezTo>
                <a:cubicBezTo>
                  <a:pt x="12125" y="1208341"/>
                  <a:pt x="0" y="1759072"/>
                  <a:pt x="12125" y="1747129"/>
                </a:cubicBezTo>
                <a:lnTo>
                  <a:pt x="12125" y="6489599"/>
                </a:lnTo>
                <a:lnTo>
                  <a:pt x="12125" y="11481605"/>
                </a:lnTo>
                <a:cubicBezTo>
                  <a:pt x="12125" y="11485738"/>
                  <a:pt x="12125" y="11802268"/>
                  <a:pt x="12125" y="12052285"/>
                </a:cubicBezTo>
                <a:cubicBezTo>
                  <a:pt x="12125" y="12564132"/>
                  <a:pt x="431168" y="12979041"/>
                  <a:pt x="948110" y="12979041"/>
                </a:cubicBezTo>
                <a:cubicBezTo>
                  <a:pt x="1200362" y="12979041"/>
                  <a:pt x="1429338" y="12880181"/>
                  <a:pt x="1597402" y="12719121"/>
                </a:cubicBezTo>
                <a:lnTo>
                  <a:pt x="1598039" y="12719446"/>
                </a:lnTo>
                <a:lnTo>
                  <a:pt x="9710070" y="7157073"/>
                </a:lnTo>
                <a:lnTo>
                  <a:pt x="9709758" y="7156579"/>
                </a:lnTo>
                <a:cubicBezTo>
                  <a:pt x="9886114" y="6988046"/>
                  <a:pt x="9996138" y="6751585"/>
                  <a:pt x="9996138" y="6489430"/>
                </a:cubicBezTo>
                <a:cubicBezTo>
                  <a:pt x="9996138" y="6488793"/>
                  <a:pt x="9996138" y="6488312"/>
                  <a:pt x="9996138" y="6487519"/>
                </a:cubicBezTo>
                <a:cubicBezTo>
                  <a:pt x="9996138" y="6486882"/>
                  <a:pt x="9996138" y="6486103"/>
                  <a:pt x="9996138" y="6485622"/>
                </a:cubicBezTo>
                <a:cubicBezTo>
                  <a:pt x="9996138" y="6223441"/>
                  <a:pt x="9886114" y="5986810"/>
                  <a:pt x="9709758" y="5818291"/>
                </a:cubicBezTo>
                <a:close/>
              </a:path>
            </a:pathLst>
          </a:custGeom>
          <a:solidFill>
            <a:sysClr val="window" lastClr="FFFFFF">
              <a:lumMod val="65000"/>
            </a:sysClr>
          </a:solidFill>
          <a:ln>
            <a:noFill/>
          </a:ln>
        </p:spPr>
        <p:style>
          <a:lnRef idx="2">
            <a:srgbClr val="1E6BC5">
              <a:shade val="50000"/>
            </a:srgbClr>
          </a:lnRef>
          <a:fillRef idx="1">
            <a:srgbClr val="1E6BC5"/>
          </a:fillRef>
          <a:effectRef idx="0">
            <a:srgbClr val="1E6BC5"/>
          </a:effectRef>
          <a:fontRef idx="minor">
            <a:sysClr val="window" lastClr="FFFFFF"/>
          </a:fontRef>
        </p:style>
        <p:txBody>
          <a:bodyPr anchor="ctr"/>
          <a:lstStyle/>
          <a:p>
            <a:pPr algn="ctr" eaLnBrk="0" hangingPunct="0">
              <a:defRPr/>
            </a:pPr>
            <a:endParaRPr lang="zh-CN" altLang="en-US" sz="1800">
              <a:sym typeface="+mn-ea"/>
            </a:endParaRPr>
          </a:p>
        </p:txBody>
      </p:sp>
      <p:pic>
        <p:nvPicPr>
          <p:cNvPr id="180230" name="PA-图片 3" descr="C:\Users\ylhx2\Desktop\教务活动截图-吴兰\人才培养方案2016.png人才培养方案2016"/>
          <p:cNvPicPr>
            <a:picLocks noChangeAspect="1"/>
          </p:cNvPicPr>
          <p:nvPr>
            <p:custDataLst>
              <p:tags r:id="rId4"/>
            </p:custDataLst>
          </p:nvPr>
        </p:nvPicPr>
        <p:blipFill>
          <a:blip r:embed="rId5"/>
          <a:srcRect/>
          <a:stretch>
            <a:fillRect/>
          </a:stretch>
        </p:blipFill>
        <p:spPr bwMode="auto">
          <a:xfrm>
            <a:off x="660400" y="2587625"/>
            <a:ext cx="4229100" cy="3060700"/>
          </a:xfrm>
          <a:prstGeom prst="rect">
            <a:avLst/>
          </a:prstGeom>
          <a:noFill/>
          <a:ln w="9525">
            <a:solidFill>
              <a:srgbClr val="009BD2"/>
            </a:solidFill>
            <a:miter lim="800000"/>
            <a:headEnd/>
            <a:tailEnd/>
          </a:ln>
        </p:spPr>
      </p:pic>
      <p:grpSp>
        <p:nvGrpSpPr>
          <p:cNvPr id="188422"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88423"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V="1">
            <a:off x="1417638" y="661988"/>
            <a:ext cx="10755312"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88425" name="TextBox 29"/>
          <p:cNvSpPr txBox="1">
            <a:spLocks noChangeArrowheads="1"/>
          </p:cNvSpPr>
          <p:nvPr/>
        </p:nvSpPr>
        <p:spPr bwMode="auto">
          <a:xfrm>
            <a:off x="630238" y="1524000"/>
            <a:ext cx="10642600" cy="768350"/>
          </a:xfrm>
          <a:prstGeom prst="rect">
            <a:avLst/>
          </a:prstGeom>
          <a:solidFill>
            <a:srgbClr val="009BD2"/>
          </a:solidFill>
          <a:ln w="9525" algn="ctr">
            <a:solidFill>
              <a:srgbClr val="00B0F0"/>
            </a:solidFill>
            <a:miter lim="800000"/>
          </a:ln>
        </p:spPr>
        <p:txBody>
          <a:bodyPr>
            <a:spAutoFit/>
          </a:bodyPr>
          <a:lstStyle/>
          <a:p>
            <a:pPr eaLnBrk="0" hangingPunct="0"/>
            <a:r>
              <a:rPr lang="zh-CN" altLang="en-US" sz="2200">
                <a:solidFill>
                  <a:schemeClr val="bg1"/>
                </a:solidFill>
                <a:ea typeface="黑体" panose="02010609060101010101" charset="-122"/>
              </a:rPr>
              <a:t>教务处统筹</a:t>
            </a:r>
            <a:r>
              <a:rPr lang="zh-CN" altLang="en-US" sz="2200">
                <a:solidFill>
                  <a:schemeClr val="bg1"/>
                </a:solidFill>
                <a:ea typeface="黑体" panose="02010609060101010101" charset="-122"/>
                <a:sym typeface="+mn-ea"/>
              </a:rPr>
              <a:t>对专业建设、课程建设进行分类，</a:t>
            </a:r>
            <a:r>
              <a:rPr lang="zh-CN" altLang="en-US" sz="2200">
                <a:solidFill>
                  <a:schemeClr val="bg1"/>
                </a:solidFill>
                <a:ea typeface="黑体" panose="02010609060101010101" charset="-122"/>
              </a:rPr>
              <a:t>制定了</a:t>
            </a:r>
            <a:r>
              <a:rPr lang="en-US" altLang="zh-CN" sz="2200">
                <a:solidFill>
                  <a:schemeClr val="bg1"/>
                </a:solidFill>
                <a:ea typeface="黑体" panose="02010609060101010101" charset="-122"/>
              </a:rPr>
              <a:t>35</a:t>
            </a:r>
            <a:r>
              <a:rPr lang="zh-CN" altLang="en-US" sz="2200">
                <a:solidFill>
                  <a:schemeClr val="bg1"/>
                </a:solidFill>
                <a:ea typeface="黑体" panose="02010609060101010101" charset="-122"/>
              </a:rPr>
              <a:t>个专业（含专业方向）人才培养方案和</a:t>
            </a:r>
            <a:r>
              <a:rPr lang="en-US" altLang="zh-CN" sz="2200">
                <a:solidFill>
                  <a:schemeClr val="bg1"/>
                </a:solidFill>
                <a:ea typeface="黑体" panose="02010609060101010101" charset="-122"/>
              </a:rPr>
              <a:t>298</a:t>
            </a:r>
            <a:r>
              <a:rPr lang="zh-CN" altLang="en-US" sz="2200">
                <a:solidFill>
                  <a:schemeClr val="bg1"/>
                </a:solidFill>
                <a:ea typeface="黑体" panose="02010609060101010101" charset="-122"/>
              </a:rPr>
              <a:t>门课程标准。</a:t>
            </a:r>
            <a:endParaRPr lang="zh-CN" altLang="en-US" sz="2200">
              <a:solidFill>
                <a:schemeClr val="bg1"/>
              </a:solidFill>
              <a:ea typeface="黑体" panose="02010609060101010101" charset="-122"/>
              <a:sym typeface="+mn-ea"/>
            </a:endParaRPr>
          </a:p>
        </p:txBody>
      </p:sp>
      <p:sp>
        <p:nvSpPr>
          <p:cNvPr id="188426" name="矩形 25"/>
          <p:cNvSpPr>
            <a:spLocks noChangeArrowheads="1"/>
          </p:cNvSpPr>
          <p:nvPr/>
        </p:nvSpPr>
        <p:spPr bwMode="auto">
          <a:xfrm>
            <a:off x="1103313" y="982663"/>
            <a:ext cx="34655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2.2 </a:t>
            </a:r>
            <a:r>
              <a:rPr lang="zh-CN" altLang="en-US" sz="2800" b="1">
                <a:solidFill>
                  <a:srgbClr val="383838"/>
                </a:solidFill>
                <a:latin typeface="微软雅黑" panose="020B0503020204020204" pitchFamily="34" charset="-122"/>
                <a:ea typeface="微软雅黑" panose="020B0503020204020204" pitchFamily="34" charset="-122"/>
                <a:sym typeface="+mn-ea"/>
              </a:rPr>
              <a:t>完善标准链</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4" name="椭圆 3"/>
          <p:cNvSpPr/>
          <p:nvPr>
            <p:custDataLst>
              <p:tags r:id="rId6"/>
            </p:custDataLst>
          </p:nvPr>
        </p:nvSpPr>
        <p:spPr>
          <a:xfrm>
            <a:off x="10948988" y="933450"/>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3" name="椭圆 12"/>
          <p:cNvSpPr/>
          <p:nvPr>
            <p:custDataLst>
              <p:tags r:id="rId7"/>
            </p:custDataLst>
          </p:nvPr>
        </p:nvSpPr>
        <p:spPr>
          <a:xfrm>
            <a:off x="10683875"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4"/>
          <p:cNvSpPr/>
          <p:nvPr>
            <p:custDataLst>
              <p:tags r:id="rId8"/>
            </p:custDataLst>
          </p:nvPr>
        </p:nvSpPr>
        <p:spPr>
          <a:xfrm>
            <a:off x="10420350"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9"/>
            </p:custDataLst>
          </p:nvPr>
        </p:nvSpPr>
        <p:spPr>
          <a:xfrm>
            <a:off x="11212513"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8" name="椭圆 7"/>
          <p:cNvSpPr/>
          <p:nvPr>
            <p:custDataLst>
              <p:tags r:id="rId10"/>
            </p:custDataLst>
          </p:nvPr>
        </p:nvSpPr>
        <p:spPr>
          <a:xfrm>
            <a:off x="11476038"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180227" name="PA-图片 4" descr="C:\Users\ylhx2\Desktop\教务活动截图-吴兰\人才培养方案2017.png人才培养方案2017"/>
          <p:cNvPicPr>
            <a:picLocks noChangeAspect="1"/>
          </p:cNvPicPr>
          <p:nvPr>
            <p:custDataLst>
              <p:tags r:id="rId11"/>
            </p:custDataLst>
          </p:nvPr>
        </p:nvPicPr>
        <p:blipFill>
          <a:blip r:embed="rId12"/>
          <a:srcRect/>
          <a:stretch>
            <a:fillRect/>
          </a:stretch>
        </p:blipFill>
        <p:spPr bwMode="auto">
          <a:xfrm>
            <a:off x="4086225" y="2593975"/>
            <a:ext cx="4527550" cy="3059113"/>
          </a:xfrm>
          <a:prstGeom prst="rect">
            <a:avLst/>
          </a:prstGeom>
          <a:noFill/>
          <a:ln w="9525">
            <a:solidFill>
              <a:srgbClr val="00B0F0"/>
            </a:solidFill>
            <a:miter lim="800000"/>
            <a:headEnd/>
            <a:tailEnd/>
          </a:ln>
        </p:spPr>
      </p:pic>
      <p:pic>
        <p:nvPicPr>
          <p:cNvPr id="9" name="PA-图片 4" descr="C:\Users\ylhx2\Desktop\教务活动截图-吴兰\人才培养方案2018.png人才培养方案2018"/>
          <p:cNvPicPr>
            <a:picLocks noChangeAspect="1"/>
          </p:cNvPicPr>
          <p:nvPr>
            <p:custDataLst>
              <p:tags r:id="rId13"/>
            </p:custDataLst>
          </p:nvPr>
        </p:nvPicPr>
        <p:blipFill>
          <a:blip r:embed="rId14"/>
          <a:srcRect/>
          <a:stretch>
            <a:fillRect/>
          </a:stretch>
        </p:blipFill>
        <p:spPr bwMode="auto">
          <a:xfrm>
            <a:off x="7410450" y="2579688"/>
            <a:ext cx="4164013" cy="3059112"/>
          </a:xfrm>
          <a:prstGeom prst="rect">
            <a:avLst/>
          </a:prstGeom>
          <a:noFill/>
          <a:ln w="9525">
            <a:solidFill>
              <a:srgbClr val="009BD2"/>
            </a:solidFill>
            <a:miter lim="800000"/>
            <a:headEnd/>
            <a:tailEnd/>
          </a:ln>
        </p:spPr>
      </p:pic>
      <p:sp>
        <p:nvSpPr>
          <p:cNvPr id="188434"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wipe(left)">
                                      <p:cBhvr>
                                        <p:cTn id="7" dur="5000"/>
                                        <p:tgtEl>
                                          <p:spTgt spid="180230"/>
                                        </p:tgtEl>
                                      </p:cBhvr>
                                    </p:animEffect>
                                  </p:childTnLst>
                                </p:cTn>
                              </p:par>
                              <p:par>
                                <p:cTn id="8" presetID="22" presetClass="entr" presetSubtype="8" fill="hold" nodeType="withEffect">
                                  <p:stCondLst>
                                    <p:cond delay="0"/>
                                  </p:stCondLst>
                                  <p:childTnLst>
                                    <p:set>
                                      <p:cBhvr>
                                        <p:cTn id="9" dur="1" fill="hold">
                                          <p:stCondLst>
                                            <p:cond delay="0"/>
                                          </p:stCondLst>
                                        </p:cTn>
                                        <p:tgtEl>
                                          <p:spTgt spid="180227"/>
                                        </p:tgtEl>
                                        <p:attrNameLst>
                                          <p:attrName>style.visibility</p:attrName>
                                        </p:attrNameLst>
                                      </p:cBhvr>
                                      <p:to>
                                        <p:strVal val="visible"/>
                                      </p:to>
                                    </p:set>
                                    <p:animEffect transition="in" filter="wipe(left)">
                                      <p:cBhvr>
                                        <p:cTn id="10" dur="5000"/>
                                        <p:tgtEl>
                                          <p:spTgt spid="180227"/>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10"/>
          <p:cNvSpPr>
            <a:spLocks noGrp="1"/>
          </p:cNvSpPr>
          <p:nvPr>
            <p:ph type="sldNum" sz="quarter" idx="12"/>
          </p:nvPr>
        </p:nvSpPr>
        <p:spPr>
          <a:xfrm>
            <a:off x="8610600" y="6242050"/>
            <a:ext cx="2743200" cy="365125"/>
          </a:xfrm>
        </p:spPr>
        <p:txBody>
          <a:bodyPr/>
          <a:lstStyle/>
          <a:p>
            <a:pPr>
              <a:defRPr/>
            </a:pPr>
            <a:fld id="{5CC4B5CC-1488-4045-8ED8-56220C149058}" type="slidenum">
              <a:rPr lang="zh-CN" altLang="en-US"/>
            </a:fld>
            <a:endParaRPr lang="zh-CN" altLang="en-US"/>
          </a:p>
        </p:txBody>
      </p:sp>
      <p:sp>
        <p:nvSpPr>
          <p:cNvPr id="27" name="矩形 26"/>
          <p:cNvSpPr/>
          <p:nvPr>
            <p:custDataLst>
              <p:tags r:id="rId1"/>
            </p:custDataLst>
          </p:nvPr>
        </p:nvSpPr>
        <p:spPr>
          <a:xfrm>
            <a:off x="3162300" y="5834063"/>
            <a:ext cx="8015288" cy="536575"/>
          </a:xfrm>
          <a:prstGeom prst="rect">
            <a:avLst/>
          </a:prstGeom>
          <a:solidFill>
            <a:srgbClr val="70AD47">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2000">
              <a:latin typeface="黑体" panose="02010609060101010101" charset="-122"/>
              <a:ea typeface="黑体" panose="02010609060101010101" charset="-122"/>
            </a:endParaRPr>
          </a:p>
        </p:txBody>
      </p:sp>
      <p:sp>
        <p:nvSpPr>
          <p:cNvPr id="26" name="矩形 25"/>
          <p:cNvSpPr/>
          <p:nvPr>
            <p:custDataLst>
              <p:tags r:id="rId2"/>
            </p:custDataLst>
          </p:nvPr>
        </p:nvSpPr>
        <p:spPr>
          <a:xfrm>
            <a:off x="3162300" y="5162550"/>
            <a:ext cx="8004175" cy="522288"/>
          </a:xfrm>
          <a:prstGeom prst="rect">
            <a:avLst/>
          </a:prstGeom>
          <a:solidFill>
            <a:srgbClr val="5B9BD5">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2000">
              <a:latin typeface="黑体" panose="02010609060101010101" charset="-122"/>
              <a:ea typeface="黑体" panose="02010609060101010101" charset="-122"/>
            </a:endParaRPr>
          </a:p>
        </p:txBody>
      </p:sp>
      <p:sp>
        <p:nvSpPr>
          <p:cNvPr id="189444" name="Text Placeholder 17"/>
          <p:cNvSpPr txBox="1">
            <a:spLocks noChangeArrowheads="1"/>
          </p:cNvSpPr>
          <p:nvPr>
            <p:custDataLst>
              <p:tags r:id="rId3"/>
            </p:custDataLst>
          </p:nvPr>
        </p:nvSpPr>
        <p:spPr bwMode="auto">
          <a:xfrm>
            <a:off x="1354138" y="5238750"/>
            <a:ext cx="1598612" cy="374650"/>
          </a:xfrm>
          <a:prstGeom prst="rect">
            <a:avLst/>
          </a:prstGeom>
          <a:noFill/>
          <a:ln w="9525">
            <a:noFill/>
            <a:miter lim="800000"/>
          </a:ln>
        </p:spPr>
        <p:txBody>
          <a:bodyPr anchor="b"/>
          <a:lstStyle/>
          <a:p>
            <a:pPr algn="ctr"/>
            <a:r>
              <a:rPr lang="zh-CN" altLang="en-US" sz="2400" b="1">
                <a:solidFill>
                  <a:srgbClr val="5B9BD5"/>
                </a:solidFill>
                <a:latin typeface="Arial" panose="020B0604020202020204" pitchFamily="34" charset="0"/>
                <a:ea typeface="微软雅黑" panose="020B0503020204020204" pitchFamily="34" charset="-122"/>
              </a:rPr>
              <a:t>教学考评</a:t>
            </a:r>
            <a:endParaRPr lang="zh-CN" altLang="en-US" sz="2400" b="1">
              <a:solidFill>
                <a:srgbClr val="5B9BD5"/>
              </a:solidFill>
              <a:latin typeface="Arial" panose="020B0604020202020204" pitchFamily="34" charset="0"/>
              <a:ea typeface="微软雅黑" panose="020B0503020204020204" pitchFamily="34" charset="-122"/>
            </a:endParaRPr>
          </a:p>
        </p:txBody>
      </p:sp>
      <p:sp>
        <p:nvSpPr>
          <p:cNvPr id="28" name="TextBox 48"/>
          <p:cNvSpPr txBox="1"/>
          <p:nvPr>
            <p:custDataLst>
              <p:tags r:id="rId4"/>
            </p:custDataLst>
          </p:nvPr>
        </p:nvSpPr>
        <p:spPr>
          <a:xfrm>
            <a:off x="3425825" y="5156200"/>
            <a:ext cx="7705725" cy="536575"/>
          </a:xfrm>
          <a:prstGeom prst="rect">
            <a:avLst/>
          </a:prstGeom>
          <a:noFill/>
        </p:spPr>
        <p:txBody>
          <a:bodyPr anchor="ctr"/>
          <a:lstStyle>
            <a:defPPr>
              <a:defRPr lang="zh-CN"/>
            </a:defPPr>
            <a:lvl1pPr>
              <a:lnSpc>
                <a:spcPct val="120000"/>
              </a:lnSpc>
              <a:defRPr spc="150">
                <a:solidFill>
                  <a:srgbClr val="000000">
                    <a:lumMod val="75000"/>
                    <a:lumOff val="25000"/>
                  </a:srgbClr>
                </a:solidFill>
                <a:latin typeface="微软雅黑" panose="020B0503020204020204" pitchFamily="34" charset="-122"/>
                <a:ea typeface="微软雅黑" panose="020B0503020204020204" pitchFamily="34" charset="-122"/>
              </a:defRPr>
            </a:lvl1pPr>
          </a:lstStyle>
          <a:p>
            <a:pPr eaLnBrk="0" fontAlgn="auto" hangingPunct="0">
              <a:spcBef>
                <a:spcPts val="0"/>
              </a:spcBef>
              <a:spcAft>
                <a:spcPts val="0"/>
              </a:spcAft>
              <a:defRPr/>
            </a:pPr>
            <a:r>
              <a:rPr lang="zh-CN" altLang="en-US" sz="1800">
                <a:latin typeface="黑体" panose="02010609060101010101" charset="-122"/>
                <a:ea typeface="黑体" panose="02010609060101010101" charset="-122"/>
                <a:cs typeface="黑体" panose="02010609060101010101" charset="-122"/>
                <a:sym typeface="+mn-ea"/>
              </a:rPr>
              <a:t>“学生成绩认定与评价”到“毕业设计”和“顶岗实习”</a:t>
            </a:r>
            <a:endParaRPr lang="zh-CN" altLang="en-US" sz="1800" smtClean="0">
              <a:solidFill>
                <a:srgbClr val="000000">
                  <a:lumMod val="65000"/>
                  <a:lumOff val="35000"/>
                </a:srgbClr>
              </a:solidFill>
              <a:latin typeface="黑体" panose="02010609060101010101" charset="-122"/>
              <a:ea typeface="黑体" panose="02010609060101010101" charset="-122"/>
              <a:cs typeface="黑体" panose="02010609060101010101" charset="-122"/>
              <a:sym typeface="+mn-ea"/>
            </a:endParaRPr>
          </a:p>
        </p:txBody>
      </p:sp>
      <p:cxnSp>
        <p:nvCxnSpPr>
          <p:cNvPr id="29" name="直接连接符 28"/>
          <p:cNvCxnSpPr/>
          <p:nvPr>
            <p:custDataLst>
              <p:tags r:id="rId5"/>
            </p:custDataLst>
          </p:nvPr>
        </p:nvCxnSpPr>
        <p:spPr>
          <a:xfrm>
            <a:off x="3160713" y="5160963"/>
            <a:ext cx="0" cy="527050"/>
          </a:xfrm>
          <a:prstGeom prst="line">
            <a:avLst/>
          </a:prstGeom>
          <a:ln w="38100">
            <a:solidFill>
              <a:srgbClr val="5B9BD5"/>
            </a:solidFill>
          </a:ln>
        </p:spPr>
        <p:style>
          <a:lnRef idx="1">
            <a:srgbClr val="1F74AD"/>
          </a:lnRef>
          <a:fillRef idx="0">
            <a:srgbClr val="1F74AD"/>
          </a:fillRef>
          <a:effectRef idx="0">
            <a:srgbClr val="1F74AD"/>
          </a:effectRef>
          <a:fontRef idx="minor">
            <a:srgbClr val="000000"/>
          </a:fontRef>
        </p:style>
      </p:cxnSp>
      <p:sp>
        <p:nvSpPr>
          <p:cNvPr id="30" name="矩形 29"/>
          <p:cNvSpPr/>
          <p:nvPr>
            <p:custDataLst>
              <p:tags r:id="rId6"/>
            </p:custDataLst>
          </p:nvPr>
        </p:nvSpPr>
        <p:spPr>
          <a:xfrm>
            <a:off x="3171825" y="4481513"/>
            <a:ext cx="8004175" cy="522287"/>
          </a:xfrm>
          <a:prstGeom prst="rect">
            <a:avLst/>
          </a:prstGeom>
          <a:solidFill>
            <a:srgbClr val="FFC000">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2000">
              <a:latin typeface="黑体" panose="02010609060101010101" charset="-122"/>
              <a:ea typeface="黑体" panose="02010609060101010101" charset="-122"/>
            </a:endParaRPr>
          </a:p>
        </p:txBody>
      </p:sp>
      <p:sp>
        <p:nvSpPr>
          <p:cNvPr id="189448" name="Text Placeholder 17"/>
          <p:cNvSpPr txBox="1">
            <a:spLocks noChangeArrowheads="1"/>
          </p:cNvSpPr>
          <p:nvPr>
            <p:custDataLst>
              <p:tags r:id="rId7"/>
            </p:custDataLst>
          </p:nvPr>
        </p:nvSpPr>
        <p:spPr bwMode="auto">
          <a:xfrm>
            <a:off x="1365250" y="4554538"/>
            <a:ext cx="1598613" cy="374650"/>
          </a:xfrm>
          <a:prstGeom prst="rect">
            <a:avLst/>
          </a:prstGeom>
          <a:noFill/>
          <a:ln w="9525">
            <a:noFill/>
            <a:miter lim="800000"/>
          </a:ln>
        </p:spPr>
        <p:txBody>
          <a:bodyPr anchor="b"/>
          <a:lstStyle/>
          <a:p>
            <a:pPr algn="ctr"/>
            <a:r>
              <a:rPr lang="zh-CN" altLang="en-US" sz="2400" b="1">
                <a:solidFill>
                  <a:srgbClr val="FFC000"/>
                </a:solidFill>
                <a:latin typeface="Arial" panose="020B0604020202020204" pitchFamily="34" charset="0"/>
                <a:ea typeface="微软雅黑" panose="020B0503020204020204" pitchFamily="34" charset="-122"/>
              </a:rPr>
              <a:t>课堂教学</a:t>
            </a:r>
            <a:endParaRPr lang="zh-CN" altLang="en-US" sz="2400" b="1">
              <a:solidFill>
                <a:srgbClr val="FFC000"/>
              </a:solidFill>
              <a:latin typeface="Arial" panose="020B0604020202020204" pitchFamily="34" charset="0"/>
              <a:ea typeface="微软雅黑" panose="020B0503020204020204" pitchFamily="34" charset="-122"/>
            </a:endParaRPr>
          </a:p>
        </p:txBody>
      </p:sp>
      <p:sp>
        <p:nvSpPr>
          <p:cNvPr id="32" name="TextBox 48"/>
          <p:cNvSpPr txBox="1"/>
          <p:nvPr>
            <p:custDataLst>
              <p:tags r:id="rId8"/>
            </p:custDataLst>
          </p:nvPr>
        </p:nvSpPr>
        <p:spPr>
          <a:xfrm>
            <a:off x="3436938" y="4476750"/>
            <a:ext cx="7705725" cy="534988"/>
          </a:xfrm>
          <a:prstGeom prst="rect">
            <a:avLst/>
          </a:prstGeom>
          <a:noFill/>
        </p:spPr>
        <p:txBody>
          <a:bodyPr anchor="ctr"/>
          <a:lstStyle>
            <a:defPPr>
              <a:defRPr lang="zh-CN"/>
            </a:defPPr>
            <a:lvl1pPr>
              <a:lnSpc>
                <a:spcPct val="120000"/>
              </a:lnSpc>
              <a:defRPr spc="150">
                <a:solidFill>
                  <a:srgbClr val="000000">
                    <a:lumMod val="75000"/>
                    <a:lumOff val="25000"/>
                  </a:srgbClr>
                </a:solidFill>
                <a:latin typeface="微软雅黑" panose="020B0503020204020204" pitchFamily="34" charset="-122"/>
                <a:ea typeface="微软雅黑" panose="020B0503020204020204" pitchFamily="34" charset="-122"/>
              </a:defRPr>
            </a:lvl1pPr>
          </a:lstStyle>
          <a:p>
            <a:pPr eaLnBrk="0" hangingPunct="0">
              <a:defRPr/>
            </a:pPr>
            <a:r>
              <a:rPr lang="zh-CN" altLang="en-US" sz="1800">
                <a:latin typeface="黑体" panose="02010609060101010101" charset="-122"/>
                <a:ea typeface="黑体" panose="02010609060101010101" charset="-122"/>
                <a:cs typeface="黑体" panose="02010609060101010101" charset="-122"/>
                <a:sym typeface="+mn-ea"/>
              </a:rPr>
              <a:t>“课堂教学”到“优质课堂”及至“标兵课堂”甚至“金讲台”</a:t>
            </a:r>
            <a:endParaRPr lang="zh-CN" altLang="en-US" sz="1800" smtClean="0">
              <a:solidFill>
                <a:srgbClr val="000000">
                  <a:lumMod val="65000"/>
                  <a:lumOff val="35000"/>
                </a:srgbClr>
              </a:solidFill>
              <a:latin typeface="黑体" panose="02010609060101010101" charset="-122"/>
              <a:ea typeface="黑体" panose="02010609060101010101" charset="-122"/>
              <a:cs typeface="黑体" panose="02010609060101010101" charset="-122"/>
              <a:sym typeface="+mn-ea"/>
            </a:endParaRPr>
          </a:p>
        </p:txBody>
      </p:sp>
      <p:cxnSp>
        <p:nvCxnSpPr>
          <p:cNvPr id="33" name="直接连接符 32"/>
          <p:cNvCxnSpPr/>
          <p:nvPr>
            <p:custDataLst>
              <p:tags r:id="rId9"/>
            </p:custDataLst>
          </p:nvPr>
        </p:nvCxnSpPr>
        <p:spPr>
          <a:xfrm>
            <a:off x="3171825" y="4479925"/>
            <a:ext cx="0" cy="527050"/>
          </a:xfrm>
          <a:prstGeom prst="line">
            <a:avLst/>
          </a:prstGeom>
          <a:ln w="38100">
            <a:solidFill>
              <a:srgbClr val="FFC000"/>
            </a:solidFill>
          </a:ln>
        </p:spPr>
        <p:style>
          <a:lnRef idx="1">
            <a:srgbClr val="1F74AD"/>
          </a:lnRef>
          <a:fillRef idx="0">
            <a:srgbClr val="1F74AD"/>
          </a:fillRef>
          <a:effectRef idx="0">
            <a:srgbClr val="1F74AD"/>
          </a:effectRef>
          <a:fontRef idx="minor">
            <a:srgbClr val="000000"/>
          </a:fontRef>
        </p:style>
      </p:cxnSp>
      <p:sp>
        <p:nvSpPr>
          <p:cNvPr id="34" name="矩形 33"/>
          <p:cNvSpPr/>
          <p:nvPr>
            <p:custDataLst>
              <p:tags r:id="rId10"/>
            </p:custDataLst>
          </p:nvPr>
        </p:nvSpPr>
        <p:spPr>
          <a:xfrm>
            <a:off x="3171825" y="3749675"/>
            <a:ext cx="8004175" cy="522288"/>
          </a:xfrm>
          <a:prstGeom prst="rect">
            <a:avLst/>
          </a:prstGeom>
          <a:solidFill>
            <a:srgbClr val="70AD47">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2000">
              <a:latin typeface="黑体" panose="02010609060101010101" charset="-122"/>
              <a:ea typeface="黑体" panose="02010609060101010101" charset="-122"/>
            </a:endParaRPr>
          </a:p>
        </p:txBody>
      </p:sp>
      <p:sp>
        <p:nvSpPr>
          <p:cNvPr id="35" name="Text Placeholder 17"/>
          <p:cNvSpPr txBox="1"/>
          <p:nvPr>
            <p:custDataLst>
              <p:tags r:id="rId11"/>
            </p:custDataLst>
          </p:nvPr>
        </p:nvSpPr>
        <p:spPr>
          <a:xfrm>
            <a:off x="1365250" y="3821113"/>
            <a:ext cx="1598613" cy="374650"/>
          </a:xfrm>
          <a:prstGeom prst="rect">
            <a:avLst/>
          </a:prstGeom>
          <a:noFill/>
        </p:spPr>
        <p:txBody>
          <a:bodyPr anchor="b"/>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fontAlgn="auto">
              <a:spcBef>
                <a:spcPts val="0"/>
              </a:spcBef>
              <a:spcAft>
                <a:spcPts val="0"/>
              </a:spcAft>
              <a:defRPr/>
            </a:pPr>
            <a:r>
              <a:rPr lang="zh-CN" altLang="en-US" sz="2400" smtClean="0">
                <a:solidFill>
                  <a:srgbClr val="70AD47">
                    <a:lumMod val="60000"/>
                    <a:lumOff val="40000"/>
                  </a:srgbClr>
                </a:solidFill>
                <a:latin typeface="Arial" panose="020B0604020202020204" pitchFamily="34" charset="0"/>
                <a:cs typeface="+mn-ea"/>
              </a:rPr>
              <a:t>教师教学</a:t>
            </a:r>
            <a:endParaRPr lang="zh-CN" altLang="en-US" sz="2400" smtClean="0">
              <a:solidFill>
                <a:srgbClr val="70AD47">
                  <a:lumMod val="60000"/>
                  <a:lumOff val="40000"/>
                </a:srgbClr>
              </a:solidFill>
              <a:latin typeface="Arial" panose="020B0604020202020204" pitchFamily="34" charset="0"/>
              <a:cs typeface="+mn-ea"/>
            </a:endParaRPr>
          </a:p>
        </p:txBody>
      </p:sp>
      <p:sp>
        <p:nvSpPr>
          <p:cNvPr id="189453" name="TextBox 48"/>
          <p:cNvSpPr txBox="1">
            <a:spLocks noChangeArrowheads="1"/>
          </p:cNvSpPr>
          <p:nvPr>
            <p:custDataLst>
              <p:tags r:id="rId12"/>
            </p:custDataLst>
          </p:nvPr>
        </p:nvSpPr>
        <p:spPr bwMode="auto">
          <a:xfrm>
            <a:off x="3436938" y="3744913"/>
            <a:ext cx="7747000" cy="534987"/>
          </a:xfrm>
          <a:prstGeom prst="rect">
            <a:avLst/>
          </a:prstGeom>
          <a:noFill/>
          <a:ln w="9525">
            <a:noFill/>
            <a:miter lim="800000"/>
          </a:ln>
        </p:spPr>
        <p:txBody>
          <a:bodyPr anchor="ctr"/>
          <a:lstStyle/>
          <a:p>
            <a:pPr eaLnBrk="0" hangingPunct="0">
              <a:lnSpc>
                <a:spcPct val="120000"/>
              </a:lnSpc>
            </a:pPr>
            <a:r>
              <a:rPr lang="zh-CN" altLang="en-US" sz="1800">
                <a:solidFill>
                  <a:srgbClr val="404040"/>
                </a:solidFill>
                <a:latin typeface="黑体" panose="02010609060101010101" charset="-122"/>
                <a:ea typeface="黑体" panose="02010609060101010101" charset="-122"/>
                <a:sym typeface="+mn-ea"/>
              </a:rPr>
              <a:t>“教师教学设计”和“教师教学基本规范”及“教师信息化应用能力”至“教师教学质量”</a:t>
            </a:r>
            <a:endParaRPr lang="zh-CN" altLang="en-US" sz="1800">
              <a:solidFill>
                <a:srgbClr val="595959"/>
              </a:solidFill>
              <a:latin typeface="黑体" panose="02010609060101010101" charset="-122"/>
              <a:ea typeface="黑体" panose="02010609060101010101" charset="-122"/>
              <a:sym typeface="+mn-ea"/>
            </a:endParaRPr>
          </a:p>
        </p:txBody>
      </p:sp>
      <p:cxnSp>
        <p:nvCxnSpPr>
          <p:cNvPr id="37" name="直接连接符 36"/>
          <p:cNvCxnSpPr/>
          <p:nvPr>
            <p:custDataLst>
              <p:tags r:id="rId13"/>
            </p:custDataLst>
          </p:nvPr>
        </p:nvCxnSpPr>
        <p:spPr>
          <a:xfrm>
            <a:off x="3171825" y="3748088"/>
            <a:ext cx="0" cy="527050"/>
          </a:xfrm>
          <a:prstGeom prst="line">
            <a:avLst/>
          </a:prstGeom>
          <a:ln w="38100">
            <a:solidFill>
              <a:srgbClr val="70AD47">
                <a:lumMod val="60000"/>
                <a:lumOff val="40000"/>
              </a:srgbClr>
            </a:solidFill>
          </a:ln>
        </p:spPr>
        <p:style>
          <a:lnRef idx="1">
            <a:srgbClr val="1F74AD"/>
          </a:lnRef>
          <a:fillRef idx="0">
            <a:srgbClr val="1F74AD"/>
          </a:fillRef>
          <a:effectRef idx="0">
            <a:srgbClr val="1F74AD"/>
          </a:effectRef>
          <a:fontRef idx="minor">
            <a:srgbClr val="000000"/>
          </a:fontRef>
        </p:style>
      </p:cxnSp>
      <p:sp>
        <p:nvSpPr>
          <p:cNvPr id="38" name="矩形 37"/>
          <p:cNvSpPr/>
          <p:nvPr>
            <p:custDataLst>
              <p:tags r:id="rId14"/>
            </p:custDataLst>
          </p:nvPr>
        </p:nvSpPr>
        <p:spPr>
          <a:xfrm>
            <a:off x="3171825" y="3017838"/>
            <a:ext cx="8004175" cy="522287"/>
          </a:xfrm>
          <a:prstGeom prst="rect">
            <a:avLst/>
          </a:prstGeom>
          <a:solidFill>
            <a:srgbClr val="ED7D31">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2000">
              <a:latin typeface="黑体" panose="02010609060101010101" charset="-122"/>
              <a:ea typeface="黑体" panose="02010609060101010101" charset="-122"/>
            </a:endParaRPr>
          </a:p>
        </p:txBody>
      </p:sp>
      <p:sp>
        <p:nvSpPr>
          <p:cNvPr id="39" name="Text Placeholder 17"/>
          <p:cNvSpPr txBox="1"/>
          <p:nvPr>
            <p:custDataLst>
              <p:tags r:id="rId15"/>
            </p:custDataLst>
          </p:nvPr>
        </p:nvSpPr>
        <p:spPr>
          <a:xfrm>
            <a:off x="1365250" y="3087688"/>
            <a:ext cx="1598613" cy="374650"/>
          </a:xfrm>
          <a:prstGeom prst="rect">
            <a:avLst/>
          </a:prstGeom>
          <a:noFill/>
        </p:spPr>
        <p:txBody>
          <a:bodyPr anchor="b"/>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fontAlgn="auto">
              <a:spcBef>
                <a:spcPts val="0"/>
              </a:spcBef>
              <a:spcAft>
                <a:spcPts val="0"/>
              </a:spcAft>
              <a:defRPr/>
            </a:pPr>
            <a:r>
              <a:rPr lang="zh-CN" altLang="en-US" sz="2400" smtClean="0">
                <a:solidFill>
                  <a:srgbClr val="ED7D31"/>
                </a:solidFill>
                <a:latin typeface="Arial" panose="020B0604020202020204" pitchFamily="34" charset="0"/>
                <a:cs typeface="+mn-ea"/>
              </a:rPr>
              <a:t>课程建设</a:t>
            </a:r>
            <a:endParaRPr lang="zh-CN" altLang="en-US" sz="2400" smtClean="0">
              <a:solidFill>
                <a:srgbClr val="ED7D31"/>
              </a:solidFill>
              <a:latin typeface="Arial" panose="020B0604020202020204" pitchFamily="34" charset="0"/>
              <a:cs typeface="+mn-ea"/>
            </a:endParaRPr>
          </a:p>
        </p:txBody>
      </p:sp>
      <p:sp>
        <p:nvSpPr>
          <p:cNvPr id="40" name="TextBox 48"/>
          <p:cNvSpPr txBox="1"/>
          <p:nvPr>
            <p:custDataLst>
              <p:tags r:id="rId16"/>
            </p:custDataLst>
          </p:nvPr>
        </p:nvSpPr>
        <p:spPr>
          <a:xfrm>
            <a:off x="3436938" y="3013075"/>
            <a:ext cx="7891462" cy="534988"/>
          </a:xfrm>
          <a:prstGeom prst="rect">
            <a:avLst/>
          </a:prstGeom>
          <a:noFill/>
        </p:spPr>
        <p:txBody>
          <a:bodyPr anchor="ctr"/>
          <a:lstStyle>
            <a:defPPr>
              <a:defRPr lang="zh-CN"/>
            </a:defPPr>
            <a:lvl1pPr>
              <a:lnSpc>
                <a:spcPct val="120000"/>
              </a:lnSpc>
              <a:defRPr spc="150">
                <a:solidFill>
                  <a:srgbClr val="000000">
                    <a:lumMod val="75000"/>
                    <a:lumOff val="25000"/>
                  </a:srgbClr>
                </a:solidFill>
                <a:latin typeface="微软雅黑" panose="020B0503020204020204" pitchFamily="34" charset="-122"/>
                <a:ea typeface="微软雅黑" panose="020B0503020204020204" pitchFamily="34" charset="-122"/>
              </a:defRPr>
            </a:lvl1pPr>
          </a:lstStyle>
          <a:p>
            <a:pPr eaLnBrk="0" hangingPunct="0">
              <a:defRPr/>
            </a:pPr>
            <a:r>
              <a:rPr lang="zh-CN" altLang="en-US" sz="1800">
                <a:latin typeface="黑体" panose="02010609060101010101" charset="-122"/>
                <a:ea typeface="黑体" panose="02010609060101010101" charset="-122"/>
                <a:cs typeface="黑体" panose="02010609060101010101" charset="-122"/>
                <a:sym typeface="+mn-ea"/>
              </a:rPr>
              <a:t>“课程建设”和“精品在线开放课程开发”到“专业教学资源库建设”</a:t>
            </a:r>
            <a:endParaRPr lang="zh-CN" altLang="en-US" sz="1800" smtClean="0">
              <a:solidFill>
                <a:srgbClr val="000000">
                  <a:lumMod val="65000"/>
                  <a:lumOff val="35000"/>
                </a:srgbClr>
              </a:solidFill>
              <a:latin typeface="黑体" panose="02010609060101010101" charset="-122"/>
              <a:ea typeface="黑体" panose="02010609060101010101" charset="-122"/>
              <a:cs typeface="黑体" panose="02010609060101010101" charset="-122"/>
              <a:sym typeface="+mn-ea"/>
            </a:endParaRPr>
          </a:p>
        </p:txBody>
      </p:sp>
      <p:cxnSp>
        <p:nvCxnSpPr>
          <p:cNvPr id="41" name="直接连接符 40"/>
          <p:cNvCxnSpPr/>
          <p:nvPr>
            <p:custDataLst>
              <p:tags r:id="rId17"/>
            </p:custDataLst>
          </p:nvPr>
        </p:nvCxnSpPr>
        <p:spPr>
          <a:xfrm>
            <a:off x="3171825" y="3016250"/>
            <a:ext cx="0" cy="527050"/>
          </a:xfrm>
          <a:prstGeom prst="line">
            <a:avLst/>
          </a:prstGeom>
          <a:ln w="38100">
            <a:solidFill>
              <a:srgbClr val="ED7D31"/>
            </a:solidFill>
          </a:ln>
        </p:spPr>
        <p:style>
          <a:lnRef idx="1">
            <a:srgbClr val="1F74AD"/>
          </a:lnRef>
          <a:fillRef idx="0">
            <a:srgbClr val="1F74AD"/>
          </a:fillRef>
          <a:effectRef idx="0">
            <a:srgbClr val="1F74AD"/>
          </a:effectRef>
          <a:fontRef idx="minor">
            <a:srgbClr val="000000"/>
          </a:fontRef>
        </p:style>
      </p:cxnSp>
      <p:sp>
        <p:nvSpPr>
          <p:cNvPr id="46" name="矩形 45"/>
          <p:cNvSpPr/>
          <p:nvPr>
            <p:custDataLst>
              <p:tags r:id="rId18"/>
            </p:custDataLst>
          </p:nvPr>
        </p:nvSpPr>
        <p:spPr>
          <a:xfrm>
            <a:off x="3171825" y="2387600"/>
            <a:ext cx="8004175" cy="522288"/>
          </a:xfrm>
          <a:prstGeom prst="rect">
            <a:avLst/>
          </a:prstGeom>
          <a:solidFill>
            <a:srgbClr val="4472C4">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2000">
              <a:latin typeface="黑体" panose="02010609060101010101" charset="-122"/>
              <a:ea typeface="黑体" panose="02010609060101010101" charset="-122"/>
            </a:endParaRPr>
          </a:p>
        </p:txBody>
      </p:sp>
      <p:sp>
        <p:nvSpPr>
          <p:cNvPr id="47" name="Text Placeholder 17"/>
          <p:cNvSpPr txBox="1"/>
          <p:nvPr>
            <p:custDataLst>
              <p:tags r:id="rId19"/>
            </p:custDataLst>
          </p:nvPr>
        </p:nvSpPr>
        <p:spPr>
          <a:xfrm>
            <a:off x="1365250" y="2454275"/>
            <a:ext cx="1598613" cy="374650"/>
          </a:xfrm>
          <a:prstGeom prst="rect">
            <a:avLst/>
          </a:prstGeom>
          <a:noFill/>
        </p:spPr>
        <p:txBody>
          <a:bodyPr anchor="b"/>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fontAlgn="auto">
              <a:spcBef>
                <a:spcPts val="0"/>
              </a:spcBef>
              <a:spcAft>
                <a:spcPts val="0"/>
              </a:spcAft>
              <a:defRPr/>
            </a:pPr>
            <a:r>
              <a:rPr lang="zh-CN" altLang="zh-CN" sz="2400" smtClean="0">
                <a:solidFill>
                  <a:srgbClr val="4472C4"/>
                </a:solidFill>
                <a:latin typeface="Arial" panose="020B0604020202020204" pitchFamily="34" charset="0"/>
                <a:cs typeface="+mn-ea"/>
              </a:rPr>
              <a:t>专业建设</a:t>
            </a:r>
            <a:endParaRPr lang="zh-CN" altLang="zh-CN" sz="2400" smtClean="0">
              <a:solidFill>
                <a:srgbClr val="4472C4"/>
              </a:solidFill>
              <a:latin typeface="Arial" panose="020B0604020202020204" pitchFamily="34" charset="0"/>
              <a:cs typeface="+mn-ea"/>
            </a:endParaRPr>
          </a:p>
        </p:txBody>
      </p:sp>
      <p:sp>
        <p:nvSpPr>
          <p:cNvPr id="189461" name="TextBox 48"/>
          <p:cNvSpPr txBox="1">
            <a:spLocks noChangeArrowheads="1"/>
          </p:cNvSpPr>
          <p:nvPr>
            <p:custDataLst>
              <p:tags r:id="rId20"/>
            </p:custDataLst>
          </p:nvPr>
        </p:nvSpPr>
        <p:spPr bwMode="auto">
          <a:xfrm>
            <a:off x="3436938" y="2381250"/>
            <a:ext cx="7705725" cy="536575"/>
          </a:xfrm>
          <a:prstGeom prst="rect">
            <a:avLst/>
          </a:prstGeom>
          <a:noFill/>
          <a:ln w="9525">
            <a:noFill/>
            <a:miter lim="800000"/>
          </a:ln>
        </p:spPr>
        <p:txBody>
          <a:bodyPr anchor="ctr"/>
          <a:lstStyle/>
          <a:p>
            <a:pPr>
              <a:lnSpc>
                <a:spcPct val="120000"/>
              </a:lnSpc>
            </a:pPr>
            <a:r>
              <a:rPr lang="zh-CN" altLang="en-US" sz="1800">
                <a:solidFill>
                  <a:srgbClr val="595959"/>
                </a:solidFill>
                <a:latin typeface="黑体" panose="02010609060101010101" charset="-122"/>
                <a:ea typeface="黑体" panose="02010609060101010101" charset="-122"/>
              </a:rPr>
              <a:t>人才培养方案制定、特色专业群建设</a:t>
            </a:r>
            <a:endParaRPr lang="zh-CN" altLang="en-US" sz="1800">
              <a:solidFill>
                <a:srgbClr val="595959"/>
              </a:solidFill>
              <a:latin typeface="黑体" panose="02010609060101010101" charset="-122"/>
              <a:ea typeface="黑体" panose="02010609060101010101" charset="-122"/>
            </a:endParaRPr>
          </a:p>
        </p:txBody>
      </p:sp>
      <p:cxnSp>
        <p:nvCxnSpPr>
          <p:cNvPr id="49" name="直接连接符 48"/>
          <p:cNvCxnSpPr/>
          <p:nvPr>
            <p:custDataLst>
              <p:tags r:id="rId21"/>
            </p:custDataLst>
          </p:nvPr>
        </p:nvCxnSpPr>
        <p:spPr>
          <a:xfrm>
            <a:off x="3171825" y="2386013"/>
            <a:ext cx="0" cy="527050"/>
          </a:xfrm>
          <a:prstGeom prst="line">
            <a:avLst/>
          </a:prstGeom>
          <a:ln w="38100">
            <a:solidFill>
              <a:srgbClr val="4472C4"/>
            </a:solidFill>
          </a:ln>
        </p:spPr>
        <p:style>
          <a:lnRef idx="1">
            <a:srgbClr val="1F74AD"/>
          </a:lnRef>
          <a:fillRef idx="0">
            <a:srgbClr val="1F74AD"/>
          </a:fillRef>
          <a:effectRef idx="0">
            <a:srgbClr val="1F74AD"/>
          </a:effectRef>
          <a:fontRef idx="minor">
            <a:srgbClr val="000000"/>
          </a:fontRef>
        </p:style>
      </p:cxnSp>
      <p:sp>
        <p:nvSpPr>
          <p:cNvPr id="189463" name="文本框 49"/>
          <p:cNvSpPr txBox="1">
            <a:spLocks noChangeArrowheads="1"/>
          </p:cNvSpPr>
          <p:nvPr>
            <p:custDataLst>
              <p:tags r:id="rId22"/>
            </p:custDataLst>
          </p:nvPr>
        </p:nvSpPr>
        <p:spPr bwMode="auto">
          <a:xfrm>
            <a:off x="1350963" y="5907088"/>
            <a:ext cx="1600200" cy="376237"/>
          </a:xfrm>
          <a:prstGeom prst="rect">
            <a:avLst/>
          </a:prstGeom>
          <a:noFill/>
          <a:ln w="9525">
            <a:noFill/>
            <a:miter lim="800000"/>
          </a:ln>
        </p:spPr>
        <p:txBody>
          <a:bodyPr anchor="ctr"/>
          <a:lstStyle/>
          <a:p>
            <a:pPr algn="ctr" eaLnBrk="0" hangingPunct="0"/>
            <a:r>
              <a:rPr lang="zh-CN" altLang="en-US" sz="2400" b="1">
                <a:solidFill>
                  <a:srgbClr val="70AD47"/>
                </a:solidFill>
                <a:latin typeface="微软雅黑" panose="020B0503020204020204" pitchFamily="34" charset="-122"/>
                <a:ea typeface="微软雅黑" panose="020B0503020204020204" pitchFamily="34" charset="-122"/>
              </a:rPr>
              <a:t>基础建设</a:t>
            </a:r>
            <a:endParaRPr lang="zh-CN" altLang="en-US" sz="2400" b="1">
              <a:solidFill>
                <a:srgbClr val="70AD47"/>
              </a:solidFill>
              <a:latin typeface="微软雅黑" panose="020B0503020204020204" pitchFamily="34" charset="-122"/>
              <a:ea typeface="微软雅黑" panose="020B0503020204020204" pitchFamily="34" charset="-122"/>
            </a:endParaRPr>
          </a:p>
        </p:txBody>
      </p:sp>
      <p:cxnSp>
        <p:nvCxnSpPr>
          <p:cNvPr id="52" name="直接连接符 51"/>
          <p:cNvCxnSpPr/>
          <p:nvPr>
            <p:custDataLst>
              <p:tags r:id="rId23"/>
            </p:custDataLst>
          </p:nvPr>
        </p:nvCxnSpPr>
        <p:spPr>
          <a:xfrm>
            <a:off x="3171825" y="5834063"/>
            <a:ext cx="0" cy="534987"/>
          </a:xfrm>
          <a:prstGeom prst="line">
            <a:avLst/>
          </a:prstGeom>
          <a:ln w="38100">
            <a:solidFill>
              <a:srgbClr val="70AD47"/>
            </a:solidFill>
          </a:ln>
        </p:spPr>
        <p:style>
          <a:lnRef idx="1">
            <a:srgbClr val="1F74AD"/>
          </a:lnRef>
          <a:fillRef idx="0">
            <a:srgbClr val="1F74AD"/>
          </a:fillRef>
          <a:effectRef idx="0">
            <a:srgbClr val="1F74AD"/>
          </a:effectRef>
          <a:fontRef idx="minor">
            <a:srgbClr val="000000"/>
          </a:fontRef>
        </p:style>
      </p:cxnSp>
      <p:sp>
        <p:nvSpPr>
          <p:cNvPr id="53" name="文本框 52"/>
          <p:cNvSpPr txBox="1"/>
          <p:nvPr>
            <p:custDataLst>
              <p:tags r:id="rId24"/>
            </p:custDataLst>
          </p:nvPr>
        </p:nvSpPr>
        <p:spPr>
          <a:xfrm>
            <a:off x="3436938" y="5834063"/>
            <a:ext cx="7694612" cy="525462"/>
          </a:xfrm>
          <a:prstGeom prst="rect">
            <a:avLst/>
          </a:prstGeom>
          <a:noFill/>
        </p:spPr>
        <p:txBody>
          <a:bodyPr anchor="ctr"/>
          <a:lstStyle/>
          <a:p>
            <a:pPr eaLnBrk="0" fontAlgn="auto" hangingPunct="0">
              <a:lnSpc>
                <a:spcPct val="120000"/>
              </a:lnSpc>
              <a:spcBef>
                <a:spcPts val="0"/>
              </a:spcBef>
              <a:spcAft>
                <a:spcPts val="0"/>
              </a:spcAft>
              <a:defRPr/>
            </a:pPr>
            <a:r>
              <a:rPr lang="zh-CN" altLang="en-US" sz="1800">
                <a:latin typeface="黑体" panose="02010609060101010101" charset="-122"/>
                <a:ea typeface="黑体" panose="02010609060101010101" charset="-122"/>
                <a:cs typeface="黑体" panose="02010609060101010101" charset="-122"/>
                <a:sym typeface="+mn-ea"/>
              </a:rPr>
              <a:t>“校内实习实训(基地)建设和管理”和“校外实习实训基地建设”</a:t>
            </a:r>
            <a:endParaRPr lang="zh-CN" altLang="en-US" sz="1800" spc="150">
              <a:solidFill>
                <a:srgbClr val="000000">
                  <a:lumMod val="65000"/>
                  <a:lumOff val="35000"/>
                </a:srgbClr>
              </a:solidFill>
              <a:latin typeface="黑体" panose="02010609060101010101" charset="-122"/>
              <a:ea typeface="黑体" panose="02010609060101010101" charset="-122"/>
              <a:cs typeface="黑体" panose="02010609060101010101" charset="-122"/>
              <a:sym typeface="+mn-ea"/>
            </a:endParaRPr>
          </a:p>
        </p:txBody>
      </p:sp>
      <p:sp>
        <p:nvSpPr>
          <p:cNvPr id="62" name="矩形 61"/>
          <p:cNvSpPr/>
          <p:nvPr>
            <p:custDataLst>
              <p:tags r:id="rId25"/>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89467"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89468"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V="1">
            <a:off x="1500188" y="668338"/>
            <a:ext cx="10696575" cy="952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89470" name="TextBox 29"/>
          <p:cNvSpPr txBox="1">
            <a:spLocks noChangeArrowheads="1"/>
          </p:cNvSpPr>
          <p:nvPr/>
        </p:nvSpPr>
        <p:spPr bwMode="auto">
          <a:xfrm>
            <a:off x="1365250" y="1524000"/>
            <a:ext cx="9818688" cy="706438"/>
          </a:xfrm>
          <a:prstGeom prst="rect">
            <a:avLst/>
          </a:prstGeom>
          <a:solidFill>
            <a:srgbClr val="009BD2"/>
          </a:solidFill>
          <a:ln w="9525" algn="ctr">
            <a:solidFill>
              <a:srgbClr val="00B0F0"/>
            </a:solidFill>
            <a:miter lim="800000"/>
          </a:ln>
        </p:spPr>
        <p:txBody>
          <a:bodyPr>
            <a:spAutoFit/>
          </a:bodyPr>
          <a:lstStyle/>
          <a:p>
            <a:pPr eaLnBrk="0" hangingPunct="0"/>
            <a:r>
              <a:rPr lang="zh-CN" altLang="en-US" sz="2000">
                <a:solidFill>
                  <a:schemeClr val="bg1"/>
                </a:solidFill>
                <a:ea typeface="黑体" panose="02010609060101010101" charset="-122"/>
              </a:rPr>
              <a:t>教务处统筹</a:t>
            </a:r>
            <a:r>
              <a:rPr lang="zh-CN" altLang="en-US" sz="2000">
                <a:solidFill>
                  <a:schemeClr val="bg1"/>
                </a:solidFill>
                <a:ea typeface="黑体" panose="02010609060101010101" charset="-122"/>
                <a:sym typeface="+mn-ea"/>
              </a:rPr>
              <a:t>对专业建设、课程建设进行分类，</a:t>
            </a:r>
            <a:r>
              <a:rPr lang="zh-CN" altLang="en-US" sz="2000">
                <a:solidFill>
                  <a:schemeClr val="bg1"/>
                </a:solidFill>
                <a:ea typeface="黑体" panose="02010609060101010101" charset="-122"/>
              </a:rPr>
              <a:t>制定了</a:t>
            </a:r>
            <a:r>
              <a:rPr lang="en-US" altLang="zh-CN" sz="2000">
                <a:solidFill>
                  <a:schemeClr val="bg1"/>
                </a:solidFill>
                <a:ea typeface="黑体" panose="02010609060101010101" charset="-122"/>
              </a:rPr>
              <a:t>35</a:t>
            </a:r>
            <a:r>
              <a:rPr lang="zh-CN" altLang="en-US" sz="2000">
                <a:solidFill>
                  <a:schemeClr val="bg1"/>
                </a:solidFill>
                <a:ea typeface="黑体" panose="02010609060101010101" charset="-122"/>
              </a:rPr>
              <a:t>个专业（含专业方向）人才培养方案和</a:t>
            </a:r>
            <a:r>
              <a:rPr lang="en-US" altLang="zh-CN" sz="2000">
                <a:solidFill>
                  <a:schemeClr val="bg1"/>
                </a:solidFill>
                <a:ea typeface="黑体" panose="02010609060101010101" charset="-122"/>
              </a:rPr>
              <a:t>298</a:t>
            </a:r>
            <a:r>
              <a:rPr lang="zh-CN" altLang="en-US" sz="2000">
                <a:solidFill>
                  <a:schemeClr val="bg1"/>
                </a:solidFill>
                <a:ea typeface="黑体" panose="02010609060101010101" charset="-122"/>
              </a:rPr>
              <a:t>门课程标准。</a:t>
            </a:r>
            <a:endParaRPr lang="zh-CN" altLang="en-US" sz="2000">
              <a:solidFill>
                <a:schemeClr val="bg1"/>
              </a:solidFill>
              <a:ea typeface="黑体" panose="02010609060101010101" charset="-122"/>
              <a:sym typeface="+mn-ea"/>
            </a:endParaRPr>
          </a:p>
        </p:txBody>
      </p:sp>
      <p:sp>
        <p:nvSpPr>
          <p:cNvPr id="189471" name="矩形 25"/>
          <p:cNvSpPr>
            <a:spLocks noChangeArrowheads="1"/>
          </p:cNvSpPr>
          <p:nvPr/>
        </p:nvSpPr>
        <p:spPr bwMode="auto">
          <a:xfrm>
            <a:off x="1103313" y="982663"/>
            <a:ext cx="34655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2.3 </a:t>
            </a:r>
            <a:r>
              <a:rPr lang="zh-CN" altLang="en-US" sz="2800" b="1">
                <a:solidFill>
                  <a:srgbClr val="383838"/>
                </a:solidFill>
                <a:latin typeface="微软雅黑" panose="020B0503020204020204" pitchFamily="34" charset="-122"/>
                <a:ea typeface="微软雅黑" panose="020B0503020204020204" pitchFamily="34" charset="-122"/>
                <a:sym typeface="+mn-ea"/>
              </a:rPr>
              <a:t>完善标准链</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2" name="椭圆 1"/>
          <p:cNvSpPr/>
          <p:nvPr>
            <p:custDataLst>
              <p:tags r:id="rId26"/>
            </p:custDataLst>
          </p:nvPr>
        </p:nvSpPr>
        <p:spPr>
          <a:xfrm>
            <a:off x="11476038" y="933450"/>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4" name="椭圆 3"/>
          <p:cNvSpPr/>
          <p:nvPr>
            <p:custDataLst>
              <p:tags r:id="rId27"/>
            </p:custDataLst>
          </p:nvPr>
        </p:nvSpPr>
        <p:spPr>
          <a:xfrm>
            <a:off x="10691813"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4"/>
          <p:cNvSpPr/>
          <p:nvPr>
            <p:custDataLst>
              <p:tags r:id="rId28"/>
            </p:custDataLst>
          </p:nvPr>
        </p:nvSpPr>
        <p:spPr>
          <a:xfrm>
            <a:off x="10953750"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 name="椭圆 5"/>
          <p:cNvSpPr/>
          <p:nvPr>
            <p:custDataLst>
              <p:tags r:id="rId29"/>
            </p:custDataLst>
          </p:nvPr>
        </p:nvSpPr>
        <p:spPr>
          <a:xfrm>
            <a:off x="11215688"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8" name="椭圆 7"/>
          <p:cNvSpPr/>
          <p:nvPr>
            <p:custDataLst>
              <p:tags r:id="rId30"/>
            </p:custDataLst>
          </p:nvPr>
        </p:nvSpPr>
        <p:spPr>
          <a:xfrm>
            <a:off x="11737975"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89477"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ustDataLst>
      <p:tags r:id="rId31"/>
    </p:custData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8610600" y="6218238"/>
            <a:ext cx="2881313" cy="542925"/>
          </a:xfrm>
        </p:spPr>
        <p:txBody>
          <a:bodyPr/>
          <a:lstStyle/>
          <a:p>
            <a:pPr>
              <a:defRPr/>
            </a:pPr>
            <a:fld id="{6E5CE63E-3D20-47EB-8DB9-5DC658DFA00B}" type="slidenum">
              <a:rPr lang="zh-CN" altLang="en-US"/>
            </a:fld>
            <a:endParaRPr lang="zh-CN" altLang="en-US"/>
          </a:p>
        </p:txBody>
      </p:sp>
      <p:sp>
        <p:nvSpPr>
          <p:cNvPr id="6" name="矩形 5"/>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90467" name="Group 68"/>
          <p:cNvGrpSpPr/>
          <p:nvPr/>
        </p:nvGrpSpPr>
        <p:grpSpPr bwMode="auto">
          <a:xfrm>
            <a:off x="5834063" y="3065463"/>
            <a:ext cx="5332412" cy="3203575"/>
            <a:chOff x="3675" y="1979"/>
            <a:chExt cx="3359" cy="2018"/>
          </a:xfrm>
        </p:grpSpPr>
        <p:cxnSp>
          <p:nvCxnSpPr>
            <p:cNvPr id="8" name="直接连接符 7"/>
            <p:cNvCxnSpPr>
              <a:endCxn id="13" idx="0"/>
            </p:cNvCxnSpPr>
            <p:nvPr>
              <p:custDataLst>
                <p:tags r:id="rId2"/>
              </p:custDataLst>
            </p:nvPr>
          </p:nvCxnSpPr>
          <p:spPr>
            <a:xfrm flipH="1">
              <a:off x="4052" y="2763"/>
              <a:ext cx="1334" cy="7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27" idx="0"/>
            </p:cNvCxnSpPr>
            <p:nvPr>
              <p:custDataLst>
                <p:tags r:id="rId3"/>
              </p:custDataLst>
            </p:nvPr>
          </p:nvCxnSpPr>
          <p:spPr>
            <a:xfrm>
              <a:off x="5385" y="2763"/>
              <a:ext cx="1262" cy="7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4"/>
              </p:custDataLst>
            </p:nvPr>
          </p:nvCxnSpPr>
          <p:spPr>
            <a:xfrm flipH="1">
              <a:off x="4951" y="2763"/>
              <a:ext cx="434" cy="7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5"/>
              </p:custDataLst>
            </p:nvPr>
          </p:nvCxnSpPr>
          <p:spPr>
            <a:xfrm>
              <a:off x="5385" y="2763"/>
              <a:ext cx="354" cy="7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custDataLst>
                <p:tags r:id="rId6"/>
              </p:custDataLst>
            </p:nvPr>
          </p:nvSpPr>
          <p:spPr>
            <a:xfrm>
              <a:off x="3946" y="3501"/>
              <a:ext cx="211" cy="2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lang="zh-CN" altLang="en-US" sz="800">
                <a:solidFill>
                  <a:srgbClr val="FFFFFF"/>
                </a:solidFill>
                <a:sym typeface="Arial" panose="020B0604020202020204" pitchFamily="34" charset="0"/>
              </a:endParaRPr>
            </a:p>
          </p:txBody>
        </p:sp>
        <p:sp>
          <p:nvSpPr>
            <p:cNvPr id="18" name="KSO_Shape"/>
            <p:cNvSpPr/>
            <p:nvPr>
              <p:custDataLst>
                <p:tags r:id="rId7"/>
              </p:custDataLst>
            </p:nvPr>
          </p:nvSpPr>
          <p:spPr>
            <a:xfrm>
              <a:off x="4005" y="3558"/>
              <a:ext cx="92" cy="87"/>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normAutofit/>
              <a:scene3d>
                <a:camera prst="orthographicFront"/>
                <a:lightRig rig="threePt" dir="t"/>
              </a:scene3d>
              <a:sp3d contourW="12700">
                <a:contourClr>
                  <a:srgbClr val="FFFFFF"/>
                </a:contourClr>
              </a:sp3d>
            </a:bodyPr>
            <a:lstStyle/>
            <a:p>
              <a:pPr algn="ctr" eaLnBrk="0" hangingPunct="0">
                <a:defRPr/>
              </a:pPr>
              <a:endParaRPr lang="zh-CN" altLang="en-US" sz="100" dirty="0">
                <a:solidFill>
                  <a:schemeClr val="tx1"/>
                </a:solidFill>
                <a:sym typeface="Arial" panose="020B0604020202020204" pitchFamily="34" charset="0"/>
              </a:endParaRPr>
            </a:p>
          </p:txBody>
        </p:sp>
        <p:sp>
          <p:nvSpPr>
            <p:cNvPr id="23" name="圆角矩形 22"/>
            <p:cNvSpPr/>
            <p:nvPr>
              <p:custDataLst>
                <p:tags r:id="rId8"/>
              </p:custDataLst>
            </p:nvPr>
          </p:nvSpPr>
          <p:spPr>
            <a:xfrm>
              <a:off x="4811" y="3501"/>
              <a:ext cx="211" cy="20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lang="zh-CN" altLang="en-US" sz="800">
                <a:solidFill>
                  <a:srgbClr val="FFFFFF"/>
                </a:solidFill>
                <a:sym typeface="Arial" panose="020B0604020202020204" pitchFamily="34" charset="0"/>
              </a:endParaRPr>
            </a:p>
          </p:txBody>
        </p:sp>
        <p:sp>
          <p:nvSpPr>
            <p:cNvPr id="24" name="KSO_Shape"/>
            <p:cNvSpPr/>
            <p:nvPr>
              <p:custDataLst>
                <p:tags r:id="rId9"/>
              </p:custDataLst>
            </p:nvPr>
          </p:nvSpPr>
          <p:spPr bwMode="auto">
            <a:xfrm>
              <a:off x="4885" y="3550"/>
              <a:ext cx="71" cy="103"/>
            </a:xfrm>
            <a:custGeom>
              <a:avLst/>
              <a:gdLst>
                <a:gd name="T0" fmla="*/ 1531007 w 4340"/>
                <a:gd name="T1" fmla="*/ 12533 h 5168"/>
                <a:gd name="T2" fmla="*/ 1585594 w 4340"/>
                <a:gd name="T3" fmla="*/ 64139 h 5168"/>
                <a:gd name="T4" fmla="*/ 1600347 w 4340"/>
                <a:gd name="T5" fmla="*/ 1789255 h 5168"/>
                <a:gd name="T6" fmla="*/ 1572685 w 4340"/>
                <a:gd name="T7" fmla="*/ 1860398 h 5168"/>
                <a:gd name="T8" fmla="*/ 1508878 w 4340"/>
                <a:gd name="T9" fmla="*/ 1900945 h 5168"/>
                <a:gd name="T10" fmla="*/ 86306 w 4340"/>
                <a:gd name="T11" fmla="*/ 1899471 h 5168"/>
                <a:gd name="T12" fmla="*/ 24712 w 4340"/>
                <a:gd name="T13" fmla="*/ 1855606 h 5168"/>
                <a:gd name="T14" fmla="*/ 0 w 4340"/>
                <a:gd name="T15" fmla="*/ 1782989 h 5168"/>
                <a:gd name="T16" fmla="*/ 17704 w 4340"/>
                <a:gd name="T17" fmla="*/ 466297 h 5168"/>
                <a:gd name="T18" fmla="*/ 122451 w 4340"/>
                <a:gd name="T19" fmla="*/ 354239 h 5168"/>
                <a:gd name="T20" fmla="*/ 347068 w 4340"/>
                <a:gd name="T21" fmla="*/ 1539703 h 5168"/>
                <a:gd name="T22" fmla="*/ 433374 w 4340"/>
                <a:gd name="T23" fmla="*/ 1566980 h 5168"/>
                <a:gd name="T24" fmla="*/ 518573 w 4340"/>
                <a:gd name="T25" fmla="*/ 1537123 h 5168"/>
                <a:gd name="T26" fmla="*/ 535170 w 4340"/>
                <a:gd name="T27" fmla="*/ 1412531 h 5168"/>
                <a:gd name="T28" fmla="*/ 498287 w 4340"/>
                <a:gd name="T29" fmla="*/ 1348023 h 5168"/>
                <a:gd name="T30" fmla="*/ 527794 w 4340"/>
                <a:gd name="T31" fmla="*/ 1310056 h 5168"/>
                <a:gd name="T32" fmla="*/ 531113 w 4340"/>
                <a:gd name="T33" fmla="*/ 1199103 h 5168"/>
                <a:gd name="T34" fmla="*/ 496443 w 4340"/>
                <a:gd name="T35" fmla="*/ 1161504 h 5168"/>
                <a:gd name="T36" fmla="*/ 380262 w 4340"/>
                <a:gd name="T37" fmla="*/ 1155238 h 5168"/>
                <a:gd name="T38" fmla="*/ 332683 w 4340"/>
                <a:gd name="T39" fmla="*/ 1212005 h 5168"/>
                <a:gd name="T40" fmla="*/ 429685 w 4340"/>
                <a:gd name="T41" fmla="*/ 1209424 h 5168"/>
                <a:gd name="T42" fmla="*/ 445545 w 4340"/>
                <a:gd name="T43" fmla="*/ 1300472 h 5168"/>
                <a:gd name="T44" fmla="*/ 407187 w 4340"/>
                <a:gd name="T45" fmla="*/ 1364980 h 5168"/>
                <a:gd name="T46" fmla="*/ 443701 w 4340"/>
                <a:gd name="T47" fmla="*/ 1379356 h 5168"/>
                <a:gd name="T48" fmla="*/ 433005 w 4340"/>
                <a:gd name="T49" fmla="*/ 1503579 h 5168"/>
                <a:gd name="T50" fmla="*/ 330102 w 4340"/>
                <a:gd name="T51" fmla="*/ 1390783 h 5168"/>
                <a:gd name="T52" fmla="*/ 756836 w 4340"/>
                <a:gd name="T53" fmla="*/ 1273195 h 5168"/>
                <a:gd name="T54" fmla="*/ 736551 w 4340"/>
                <a:gd name="T55" fmla="*/ 1176986 h 5168"/>
                <a:gd name="T56" fmla="*/ 674587 w 4340"/>
                <a:gd name="T57" fmla="*/ 1148972 h 5168"/>
                <a:gd name="T58" fmla="*/ 575741 w 4340"/>
                <a:gd name="T59" fmla="*/ 1167771 h 5168"/>
                <a:gd name="T60" fmla="*/ 550292 w 4340"/>
                <a:gd name="T61" fmla="*/ 1227486 h 5168"/>
                <a:gd name="T62" fmla="*/ 650245 w 4340"/>
                <a:gd name="T63" fmla="*/ 1211267 h 5168"/>
                <a:gd name="T64" fmla="*/ 668317 w 4340"/>
                <a:gd name="T65" fmla="*/ 1252184 h 5168"/>
                <a:gd name="T66" fmla="*/ 1077348 w 4340"/>
                <a:gd name="T67" fmla="*/ 1359450 h 5168"/>
                <a:gd name="T68" fmla="*/ 981822 w 4340"/>
                <a:gd name="T69" fmla="*/ 1509845 h 5168"/>
                <a:gd name="T70" fmla="*/ 969281 w 4340"/>
                <a:gd name="T71" fmla="*/ 1209793 h 5168"/>
                <a:gd name="T72" fmla="*/ 994731 w 4340"/>
                <a:gd name="T73" fmla="*/ 1209793 h 5168"/>
                <a:gd name="T74" fmla="*/ 1058538 w 4340"/>
                <a:gd name="T75" fmla="*/ 1171088 h 5168"/>
                <a:gd name="T76" fmla="*/ 945676 w 4340"/>
                <a:gd name="T77" fmla="*/ 1150815 h 5168"/>
                <a:gd name="T78" fmla="*/ 886295 w 4340"/>
                <a:gd name="T79" fmla="*/ 1189151 h 5168"/>
                <a:gd name="T80" fmla="*/ 885926 w 4340"/>
                <a:gd name="T81" fmla="*/ 1531962 h 5168"/>
                <a:gd name="T82" fmla="*/ 935718 w 4340"/>
                <a:gd name="T83" fmla="*/ 1564769 h 5168"/>
                <a:gd name="T84" fmla="*/ 1034195 w 4340"/>
                <a:gd name="T85" fmla="*/ 1563663 h 5168"/>
                <a:gd name="T86" fmla="*/ 1273196 w 4340"/>
                <a:gd name="T87" fmla="*/ 1543389 h 5168"/>
                <a:gd name="T88" fmla="*/ 1298277 w 4340"/>
                <a:gd name="T89" fmla="*/ 1501367 h 5168"/>
                <a:gd name="T90" fmla="*/ 1282417 w 4340"/>
                <a:gd name="T91" fmla="*/ 1361294 h 5168"/>
                <a:gd name="T92" fmla="*/ 1272090 w 4340"/>
                <a:gd name="T93" fmla="*/ 1329593 h 5168"/>
                <a:gd name="T94" fmla="*/ 1297170 w 4340"/>
                <a:gd name="T95" fmla="*/ 1224906 h 5168"/>
                <a:gd name="T96" fmla="*/ 1275778 w 4340"/>
                <a:gd name="T97" fmla="*/ 1173669 h 5168"/>
                <a:gd name="T98" fmla="*/ 1096159 w 4340"/>
                <a:gd name="T99" fmla="*/ 1563663 h 5168"/>
                <a:gd name="T100" fmla="*/ 1197218 w 4340"/>
                <a:gd name="T101" fmla="*/ 1206107 h 5168"/>
                <a:gd name="T102" fmla="*/ 1210127 w 4340"/>
                <a:gd name="T103" fmla="*/ 1306001 h 5168"/>
                <a:gd name="T104" fmla="*/ 1203856 w 4340"/>
                <a:gd name="T105" fmla="*/ 1367191 h 5168"/>
                <a:gd name="T106" fmla="*/ 1207914 w 4340"/>
                <a:gd name="T107" fmla="*/ 1502104 h 5168"/>
                <a:gd name="T108" fmla="*/ 295432 w 4340"/>
                <a:gd name="T109" fmla="*/ 982358 h 5168"/>
                <a:gd name="T110" fmla="*/ 219453 w 4340"/>
                <a:gd name="T111" fmla="*/ 1038019 h 5168"/>
                <a:gd name="T112" fmla="*/ 239370 w 4340"/>
                <a:gd name="T113" fmla="*/ 1697470 h 5168"/>
                <a:gd name="T114" fmla="*/ 1338479 w 4340"/>
                <a:gd name="T115" fmla="*/ 1717007 h 5168"/>
                <a:gd name="T116" fmla="*/ 1394172 w 4340"/>
                <a:gd name="T117" fmla="*/ 1641441 h 5168"/>
                <a:gd name="T118" fmla="*/ 1352863 w 4340"/>
                <a:gd name="T119" fmla="*/ 991573 h 5168"/>
                <a:gd name="T120" fmla="*/ 576110 w 4340"/>
                <a:gd name="T121" fmla="*/ 67088 h 5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40" h="5168">
                  <a:moveTo>
                    <a:pt x="332" y="961"/>
                  </a:moveTo>
                  <a:lnTo>
                    <a:pt x="1480" y="0"/>
                  </a:lnTo>
                  <a:lnTo>
                    <a:pt x="4009" y="0"/>
                  </a:lnTo>
                  <a:lnTo>
                    <a:pt x="4025" y="0"/>
                  </a:lnTo>
                  <a:lnTo>
                    <a:pt x="4042" y="3"/>
                  </a:lnTo>
                  <a:lnTo>
                    <a:pt x="4058" y="5"/>
                  </a:lnTo>
                  <a:lnTo>
                    <a:pt x="4075" y="7"/>
                  </a:lnTo>
                  <a:lnTo>
                    <a:pt x="4091" y="11"/>
                  </a:lnTo>
                  <a:lnTo>
                    <a:pt x="4106" y="15"/>
                  </a:lnTo>
                  <a:lnTo>
                    <a:pt x="4122" y="21"/>
                  </a:lnTo>
                  <a:lnTo>
                    <a:pt x="4137" y="26"/>
                  </a:lnTo>
                  <a:lnTo>
                    <a:pt x="4151" y="34"/>
                  </a:lnTo>
                  <a:lnTo>
                    <a:pt x="4166" y="40"/>
                  </a:lnTo>
                  <a:lnTo>
                    <a:pt x="4180" y="49"/>
                  </a:lnTo>
                  <a:lnTo>
                    <a:pt x="4193" y="57"/>
                  </a:lnTo>
                  <a:lnTo>
                    <a:pt x="4206" y="67"/>
                  </a:lnTo>
                  <a:lnTo>
                    <a:pt x="4219" y="77"/>
                  </a:lnTo>
                  <a:lnTo>
                    <a:pt x="4231" y="87"/>
                  </a:lnTo>
                  <a:lnTo>
                    <a:pt x="4242" y="98"/>
                  </a:lnTo>
                  <a:lnTo>
                    <a:pt x="4253" y="110"/>
                  </a:lnTo>
                  <a:lnTo>
                    <a:pt x="4264" y="122"/>
                  </a:lnTo>
                  <a:lnTo>
                    <a:pt x="4273" y="133"/>
                  </a:lnTo>
                  <a:lnTo>
                    <a:pt x="4283" y="147"/>
                  </a:lnTo>
                  <a:lnTo>
                    <a:pt x="4292" y="160"/>
                  </a:lnTo>
                  <a:lnTo>
                    <a:pt x="4299" y="174"/>
                  </a:lnTo>
                  <a:lnTo>
                    <a:pt x="4307" y="188"/>
                  </a:lnTo>
                  <a:lnTo>
                    <a:pt x="4313" y="203"/>
                  </a:lnTo>
                  <a:lnTo>
                    <a:pt x="4320" y="218"/>
                  </a:lnTo>
                  <a:lnTo>
                    <a:pt x="4325" y="233"/>
                  </a:lnTo>
                  <a:lnTo>
                    <a:pt x="4329" y="249"/>
                  </a:lnTo>
                  <a:lnTo>
                    <a:pt x="4332" y="265"/>
                  </a:lnTo>
                  <a:lnTo>
                    <a:pt x="4336" y="281"/>
                  </a:lnTo>
                  <a:lnTo>
                    <a:pt x="4338" y="298"/>
                  </a:lnTo>
                  <a:lnTo>
                    <a:pt x="4339" y="315"/>
                  </a:lnTo>
                  <a:lnTo>
                    <a:pt x="4340" y="332"/>
                  </a:lnTo>
                  <a:lnTo>
                    <a:pt x="4340" y="4837"/>
                  </a:lnTo>
                  <a:lnTo>
                    <a:pt x="4339" y="4854"/>
                  </a:lnTo>
                  <a:lnTo>
                    <a:pt x="4338" y="4870"/>
                  </a:lnTo>
                  <a:lnTo>
                    <a:pt x="4336" y="4887"/>
                  </a:lnTo>
                  <a:lnTo>
                    <a:pt x="4332" y="4903"/>
                  </a:lnTo>
                  <a:lnTo>
                    <a:pt x="4329" y="4919"/>
                  </a:lnTo>
                  <a:lnTo>
                    <a:pt x="4325" y="4934"/>
                  </a:lnTo>
                  <a:lnTo>
                    <a:pt x="4320" y="4950"/>
                  </a:lnTo>
                  <a:lnTo>
                    <a:pt x="4313" y="4965"/>
                  </a:lnTo>
                  <a:lnTo>
                    <a:pt x="4307" y="4979"/>
                  </a:lnTo>
                  <a:lnTo>
                    <a:pt x="4299" y="4994"/>
                  </a:lnTo>
                  <a:lnTo>
                    <a:pt x="4292" y="5008"/>
                  </a:lnTo>
                  <a:lnTo>
                    <a:pt x="4283" y="5021"/>
                  </a:lnTo>
                  <a:lnTo>
                    <a:pt x="4273" y="5034"/>
                  </a:lnTo>
                  <a:lnTo>
                    <a:pt x="4264" y="5047"/>
                  </a:lnTo>
                  <a:lnTo>
                    <a:pt x="4253" y="5058"/>
                  </a:lnTo>
                  <a:lnTo>
                    <a:pt x="4242" y="5070"/>
                  </a:lnTo>
                  <a:lnTo>
                    <a:pt x="4231" y="5081"/>
                  </a:lnTo>
                  <a:lnTo>
                    <a:pt x="4219" y="5092"/>
                  </a:lnTo>
                  <a:lnTo>
                    <a:pt x="4206" y="5101"/>
                  </a:lnTo>
                  <a:lnTo>
                    <a:pt x="4193" y="5111"/>
                  </a:lnTo>
                  <a:lnTo>
                    <a:pt x="4180" y="5120"/>
                  </a:lnTo>
                  <a:lnTo>
                    <a:pt x="4166" y="5127"/>
                  </a:lnTo>
                  <a:lnTo>
                    <a:pt x="4151" y="5135"/>
                  </a:lnTo>
                  <a:lnTo>
                    <a:pt x="4137" y="5141"/>
                  </a:lnTo>
                  <a:lnTo>
                    <a:pt x="4122" y="5147"/>
                  </a:lnTo>
                  <a:lnTo>
                    <a:pt x="4106" y="5153"/>
                  </a:lnTo>
                  <a:lnTo>
                    <a:pt x="4091" y="5157"/>
                  </a:lnTo>
                  <a:lnTo>
                    <a:pt x="4075" y="5160"/>
                  </a:lnTo>
                  <a:lnTo>
                    <a:pt x="4058" y="5164"/>
                  </a:lnTo>
                  <a:lnTo>
                    <a:pt x="4042" y="5166"/>
                  </a:lnTo>
                  <a:lnTo>
                    <a:pt x="4025" y="5167"/>
                  </a:lnTo>
                  <a:lnTo>
                    <a:pt x="4009" y="5168"/>
                  </a:lnTo>
                  <a:lnTo>
                    <a:pt x="332" y="5168"/>
                  </a:lnTo>
                  <a:lnTo>
                    <a:pt x="316" y="5167"/>
                  </a:lnTo>
                  <a:lnTo>
                    <a:pt x="299" y="5166"/>
                  </a:lnTo>
                  <a:lnTo>
                    <a:pt x="281" y="5164"/>
                  </a:lnTo>
                  <a:lnTo>
                    <a:pt x="265" y="5160"/>
                  </a:lnTo>
                  <a:lnTo>
                    <a:pt x="249" y="5157"/>
                  </a:lnTo>
                  <a:lnTo>
                    <a:pt x="234" y="5153"/>
                  </a:lnTo>
                  <a:lnTo>
                    <a:pt x="218" y="5147"/>
                  </a:lnTo>
                  <a:lnTo>
                    <a:pt x="203" y="5141"/>
                  </a:lnTo>
                  <a:lnTo>
                    <a:pt x="189" y="5135"/>
                  </a:lnTo>
                  <a:lnTo>
                    <a:pt x="174" y="5127"/>
                  </a:lnTo>
                  <a:lnTo>
                    <a:pt x="160" y="5120"/>
                  </a:lnTo>
                  <a:lnTo>
                    <a:pt x="147" y="5111"/>
                  </a:lnTo>
                  <a:lnTo>
                    <a:pt x="134" y="5101"/>
                  </a:lnTo>
                  <a:lnTo>
                    <a:pt x="122" y="5092"/>
                  </a:lnTo>
                  <a:lnTo>
                    <a:pt x="110" y="5081"/>
                  </a:lnTo>
                  <a:lnTo>
                    <a:pt x="98" y="5070"/>
                  </a:lnTo>
                  <a:lnTo>
                    <a:pt x="87" y="5058"/>
                  </a:lnTo>
                  <a:lnTo>
                    <a:pt x="77" y="5047"/>
                  </a:lnTo>
                  <a:lnTo>
                    <a:pt x="67" y="5034"/>
                  </a:lnTo>
                  <a:lnTo>
                    <a:pt x="57" y="5021"/>
                  </a:lnTo>
                  <a:lnTo>
                    <a:pt x="49" y="5008"/>
                  </a:lnTo>
                  <a:lnTo>
                    <a:pt x="41" y="4994"/>
                  </a:lnTo>
                  <a:lnTo>
                    <a:pt x="34" y="4979"/>
                  </a:lnTo>
                  <a:lnTo>
                    <a:pt x="27" y="4965"/>
                  </a:lnTo>
                  <a:lnTo>
                    <a:pt x="21" y="4950"/>
                  </a:lnTo>
                  <a:lnTo>
                    <a:pt x="16" y="4934"/>
                  </a:lnTo>
                  <a:lnTo>
                    <a:pt x="11" y="4919"/>
                  </a:lnTo>
                  <a:lnTo>
                    <a:pt x="8" y="4903"/>
                  </a:lnTo>
                  <a:lnTo>
                    <a:pt x="5" y="4887"/>
                  </a:lnTo>
                  <a:lnTo>
                    <a:pt x="3" y="4870"/>
                  </a:lnTo>
                  <a:lnTo>
                    <a:pt x="2" y="4854"/>
                  </a:lnTo>
                  <a:lnTo>
                    <a:pt x="0" y="4837"/>
                  </a:lnTo>
                  <a:lnTo>
                    <a:pt x="0" y="1552"/>
                  </a:lnTo>
                  <a:lnTo>
                    <a:pt x="2" y="1497"/>
                  </a:lnTo>
                  <a:lnTo>
                    <a:pt x="5" y="1446"/>
                  </a:lnTo>
                  <a:lnTo>
                    <a:pt x="7" y="1422"/>
                  </a:lnTo>
                  <a:lnTo>
                    <a:pt x="10" y="1399"/>
                  </a:lnTo>
                  <a:lnTo>
                    <a:pt x="13" y="1378"/>
                  </a:lnTo>
                  <a:lnTo>
                    <a:pt x="18" y="1358"/>
                  </a:lnTo>
                  <a:lnTo>
                    <a:pt x="23" y="1338"/>
                  </a:lnTo>
                  <a:lnTo>
                    <a:pt x="28" y="1319"/>
                  </a:lnTo>
                  <a:lnTo>
                    <a:pt x="34" y="1301"/>
                  </a:lnTo>
                  <a:lnTo>
                    <a:pt x="40" y="1283"/>
                  </a:lnTo>
                  <a:lnTo>
                    <a:pt x="48" y="1265"/>
                  </a:lnTo>
                  <a:lnTo>
                    <a:pt x="56" y="1249"/>
                  </a:lnTo>
                  <a:lnTo>
                    <a:pt x="65" y="1233"/>
                  </a:lnTo>
                  <a:lnTo>
                    <a:pt x="73" y="1217"/>
                  </a:lnTo>
                  <a:lnTo>
                    <a:pt x="84" y="1202"/>
                  </a:lnTo>
                  <a:lnTo>
                    <a:pt x="95" y="1187"/>
                  </a:lnTo>
                  <a:lnTo>
                    <a:pt x="107" y="1171"/>
                  </a:lnTo>
                  <a:lnTo>
                    <a:pt x="118" y="1157"/>
                  </a:lnTo>
                  <a:lnTo>
                    <a:pt x="146" y="1127"/>
                  </a:lnTo>
                  <a:lnTo>
                    <a:pt x="176" y="1096"/>
                  </a:lnTo>
                  <a:lnTo>
                    <a:pt x="210" y="1065"/>
                  </a:lnTo>
                  <a:lnTo>
                    <a:pt x="247" y="1033"/>
                  </a:lnTo>
                  <a:lnTo>
                    <a:pt x="332" y="961"/>
                  </a:lnTo>
                  <a:close/>
                  <a:moveTo>
                    <a:pt x="895" y="3773"/>
                  </a:moveTo>
                  <a:lnTo>
                    <a:pt x="895" y="4040"/>
                  </a:lnTo>
                  <a:lnTo>
                    <a:pt x="896" y="4066"/>
                  </a:lnTo>
                  <a:lnTo>
                    <a:pt x="899" y="4089"/>
                  </a:lnTo>
                  <a:lnTo>
                    <a:pt x="904" y="4112"/>
                  </a:lnTo>
                  <a:lnTo>
                    <a:pt x="908" y="4123"/>
                  </a:lnTo>
                  <a:lnTo>
                    <a:pt x="913" y="4132"/>
                  </a:lnTo>
                  <a:lnTo>
                    <a:pt x="917" y="4142"/>
                  </a:lnTo>
                  <a:lnTo>
                    <a:pt x="922" y="4151"/>
                  </a:lnTo>
                  <a:lnTo>
                    <a:pt x="928" y="4160"/>
                  </a:lnTo>
                  <a:lnTo>
                    <a:pt x="934" y="4169"/>
                  </a:lnTo>
                  <a:lnTo>
                    <a:pt x="941" y="4177"/>
                  </a:lnTo>
                  <a:lnTo>
                    <a:pt x="948" y="4185"/>
                  </a:lnTo>
                  <a:lnTo>
                    <a:pt x="957" y="4192"/>
                  </a:lnTo>
                  <a:lnTo>
                    <a:pt x="965" y="4199"/>
                  </a:lnTo>
                  <a:lnTo>
                    <a:pt x="974" y="4205"/>
                  </a:lnTo>
                  <a:lnTo>
                    <a:pt x="984" y="4210"/>
                  </a:lnTo>
                  <a:lnTo>
                    <a:pt x="1004" y="4222"/>
                  </a:lnTo>
                  <a:lnTo>
                    <a:pt x="1027" y="4231"/>
                  </a:lnTo>
                  <a:lnTo>
                    <a:pt x="1052" y="4238"/>
                  </a:lnTo>
                  <a:lnTo>
                    <a:pt x="1080" y="4244"/>
                  </a:lnTo>
                  <a:lnTo>
                    <a:pt x="1110" y="4248"/>
                  </a:lnTo>
                  <a:lnTo>
                    <a:pt x="1141" y="4251"/>
                  </a:lnTo>
                  <a:lnTo>
                    <a:pt x="1175" y="4251"/>
                  </a:lnTo>
                  <a:lnTo>
                    <a:pt x="1209" y="4251"/>
                  </a:lnTo>
                  <a:lnTo>
                    <a:pt x="1240" y="4248"/>
                  </a:lnTo>
                  <a:lnTo>
                    <a:pt x="1269" y="4244"/>
                  </a:lnTo>
                  <a:lnTo>
                    <a:pt x="1297" y="4237"/>
                  </a:lnTo>
                  <a:lnTo>
                    <a:pt x="1321" y="4229"/>
                  </a:lnTo>
                  <a:lnTo>
                    <a:pt x="1344" y="4219"/>
                  </a:lnTo>
                  <a:lnTo>
                    <a:pt x="1354" y="4214"/>
                  </a:lnTo>
                  <a:lnTo>
                    <a:pt x="1364" y="4207"/>
                  </a:lnTo>
                  <a:lnTo>
                    <a:pt x="1374" y="4201"/>
                  </a:lnTo>
                  <a:lnTo>
                    <a:pt x="1382" y="4193"/>
                  </a:lnTo>
                  <a:lnTo>
                    <a:pt x="1391" y="4186"/>
                  </a:lnTo>
                  <a:lnTo>
                    <a:pt x="1398" y="4178"/>
                  </a:lnTo>
                  <a:lnTo>
                    <a:pt x="1406" y="4170"/>
                  </a:lnTo>
                  <a:lnTo>
                    <a:pt x="1412" y="4161"/>
                  </a:lnTo>
                  <a:lnTo>
                    <a:pt x="1419" y="4151"/>
                  </a:lnTo>
                  <a:lnTo>
                    <a:pt x="1425" y="4142"/>
                  </a:lnTo>
                  <a:lnTo>
                    <a:pt x="1429" y="4131"/>
                  </a:lnTo>
                  <a:lnTo>
                    <a:pt x="1435" y="4120"/>
                  </a:lnTo>
                  <a:lnTo>
                    <a:pt x="1438" y="4110"/>
                  </a:lnTo>
                  <a:lnTo>
                    <a:pt x="1442" y="4098"/>
                  </a:lnTo>
                  <a:lnTo>
                    <a:pt x="1448" y="4073"/>
                  </a:lnTo>
                  <a:lnTo>
                    <a:pt x="1451" y="4046"/>
                  </a:lnTo>
                  <a:lnTo>
                    <a:pt x="1452" y="4019"/>
                  </a:lnTo>
                  <a:lnTo>
                    <a:pt x="1452" y="3852"/>
                  </a:lnTo>
                  <a:lnTo>
                    <a:pt x="1451" y="3832"/>
                  </a:lnTo>
                  <a:lnTo>
                    <a:pt x="1450" y="3813"/>
                  </a:lnTo>
                  <a:lnTo>
                    <a:pt x="1447" y="3794"/>
                  </a:lnTo>
                  <a:lnTo>
                    <a:pt x="1443" y="3776"/>
                  </a:lnTo>
                  <a:lnTo>
                    <a:pt x="1439" y="3760"/>
                  </a:lnTo>
                  <a:lnTo>
                    <a:pt x="1434" y="3744"/>
                  </a:lnTo>
                  <a:lnTo>
                    <a:pt x="1426" y="3730"/>
                  </a:lnTo>
                  <a:lnTo>
                    <a:pt x="1419" y="3716"/>
                  </a:lnTo>
                  <a:lnTo>
                    <a:pt x="1410" y="3704"/>
                  </a:lnTo>
                  <a:lnTo>
                    <a:pt x="1401" y="3693"/>
                  </a:lnTo>
                  <a:lnTo>
                    <a:pt x="1390" y="3682"/>
                  </a:lnTo>
                  <a:lnTo>
                    <a:pt x="1378" y="3673"/>
                  </a:lnTo>
                  <a:lnTo>
                    <a:pt x="1365" y="3665"/>
                  </a:lnTo>
                  <a:lnTo>
                    <a:pt x="1351" y="3657"/>
                  </a:lnTo>
                  <a:lnTo>
                    <a:pt x="1336" y="3651"/>
                  </a:lnTo>
                  <a:lnTo>
                    <a:pt x="1321" y="3645"/>
                  </a:lnTo>
                  <a:lnTo>
                    <a:pt x="1336" y="3640"/>
                  </a:lnTo>
                  <a:lnTo>
                    <a:pt x="1351" y="3633"/>
                  </a:lnTo>
                  <a:lnTo>
                    <a:pt x="1364" y="3625"/>
                  </a:lnTo>
                  <a:lnTo>
                    <a:pt x="1377" y="3618"/>
                  </a:lnTo>
                  <a:lnTo>
                    <a:pt x="1388" y="3608"/>
                  </a:lnTo>
                  <a:lnTo>
                    <a:pt x="1398" y="3599"/>
                  </a:lnTo>
                  <a:lnTo>
                    <a:pt x="1408" y="3589"/>
                  </a:lnTo>
                  <a:lnTo>
                    <a:pt x="1417" y="3578"/>
                  </a:lnTo>
                  <a:lnTo>
                    <a:pt x="1424" y="3566"/>
                  </a:lnTo>
                  <a:lnTo>
                    <a:pt x="1431" y="3554"/>
                  </a:lnTo>
                  <a:lnTo>
                    <a:pt x="1436" y="3540"/>
                  </a:lnTo>
                  <a:lnTo>
                    <a:pt x="1440" y="3528"/>
                  </a:lnTo>
                  <a:lnTo>
                    <a:pt x="1444" y="3513"/>
                  </a:lnTo>
                  <a:lnTo>
                    <a:pt x="1447" y="3498"/>
                  </a:lnTo>
                  <a:lnTo>
                    <a:pt x="1448" y="3483"/>
                  </a:lnTo>
                  <a:lnTo>
                    <a:pt x="1449" y="3465"/>
                  </a:lnTo>
                  <a:lnTo>
                    <a:pt x="1449" y="3312"/>
                  </a:lnTo>
                  <a:lnTo>
                    <a:pt x="1449" y="3300"/>
                  </a:lnTo>
                  <a:lnTo>
                    <a:pt x="1448" y="3287"/>
                  </a:lnTo>
                  <a:lnTo>
                    <a:pt x="1446" y="3276"/>
                  </a:lnTo>
                  <a:lnTo>
                    <a:pt x="1443" y="3265"/>
                  </a:lnTo>
                  <a:lnTo>
                    <a:pt x="1440" y="3253"/>
                  </a:lnTo>
                  <a:lnTo>
                    <a:pt x="1437" y="3243"/>
                  </a:lnTo>
                  <a:lnTo>
                    <a:pt x="1433" y="3233"/>
                  </a:lnTo>
                  <a:lnTo>
                    <a:pt x="1428" y="3223"/>
                  </a:lnTo>
                  <a:lnTo>
                    <a:pt x="1423" y="3214"/>
                  </a:lnTo>
                  <a:lnTo>
                    <a:pt x="1417" y="3206"/>
                  </a:lnTo>
                  <a:lnTo>
                    <a:pt x="1410" y="3197"/>
                  </a:lnTo>
                  <a:lnTo>
                    <a:pt x="1403" y="3189"/>
                  </a:lnTo>
                  <a:lnTo>
                    <a:pt x="1394" y="3181"/>
                  </a:lnTo>
                  <a:lnTo>
                    <a:pt x="1386" y="3175"/>
                  </a:lnTo>
                  <a:lnTo>
                    <a:pt x="1377" y="3168"/>
                  </a:lnTo>
                  <a:lnTo>
                    <a:pt x="1366" y="3162"/>
                  </a:lnTo>
                  <a:lnTo>
                    <a:pt x="1346" y="3151"/>
                  </a:lnTo>
                  <a:lnTo>
                    <a:pt x="1324" y="3142"/>
                  </a:lnTo>
                  <a:lnTo>
                    <a:pt x="1302" y="3133"/>
                  </a:lnTo>
                  <a:lnTo>
                    <a:pt x="1278" y="3127"/>
                  </a:lnTo>
                  <a:lnTo>
                    <a:pt x="1254" y="3121"/>
                  </a:lnTo>
                  <a:lnTo>
                    <a:pt x="1228" y="3118"/>
                  </a:lnTo>
                  <a:lnTo>
                    <a:pt x="1202" y="3116"/>
                  </a:lnTo>
                  <a:lnTo>
                    <a:pt x="1175" y="3115"/>
                  </a:lnTo>
                  <a:lnTo>
                    <a:pt x="1142" y="3116"/>
                  </a:lnTo>
                  <a:lnTo>
                    <a:pt x="1111" y="3118"/>
                  </a:lnTo>
                  <a:lnTo>
                    <a:pt x="1082" y="3121"/>
                  </a:lnTo>
                  <a:lnTo>
                    <a:pt x="1055" y="3127"/>
                  </a:lnTo>
                  <a:lnTo>
                    <a:pt x="1031" y="3134"/>
                  </a:lnTo>
                  <a:lnTo>
                    <a:pt x="1008" y="3143"/>
                  </a:lnTo>
                  <a:lnTo>
                    <a:pt x="988" y="3152"/>
                  </a:lnTo>
                  <a:lnTo>
                    <a:pt x="970" y="3164"/>
                  </a:lnTo>
                  <a:lnTo>
                    <a:pt x="953" y="3177"/>
                  </a:lnTo>
                  <a:lnTo>
                    <a:pt x="946" y="3184"/>
                  </a:lnTo>
                  <a:lnTo>
                    <a:pt x="940" y="3192"/>
                  </a:lnTo>
                  <a:lnTo>
                    <a:pt x="933" y="3199"/>
                  </a:lnTo>
                  <a:lnTo>
                    <a:pt x="928" y="3208"/>
                  </a:lnTo>
                  <a:lnTo>
                    <a:pt x="922" y="3217"/>
                  </a:lnTo>
                  <a:lnTo>
                    <a:pt x="918" y="3226"/>
                  </a:lnTo>
                  <a:lnTo>
                    <a:pt x="911" y="3246"/>
                  </a:lnTo>
                  <a:lnTo>
                    <a:pt x="905" y="3266"/>
                  </a:lnTo>
                  <a:lnTo>
                    <a:pt x="902" y="3288"/>
                  </a:lnTo>
                  <a:lnTo>
                    <a:pt x="901" y="3312"/>
                  </a:lnTo>
                  <a:lnTo>
                    <a:pt x="901" y="3520"/>
                  </a:lnTo>
                  <a:lnTo>
                    <a:pt x="1119" y="3520"/>
                  </a:lnTo>
                  <a:lnTo>
                    <a:pt x="1119" y="3314"/>
                  </a:lnTo>
                  <a:lnTo>
                    <a:pt x="1120" y="3306"/>
                  </a:lnTo>
                  <a:lnTo>
                    <a:pt x="1122" y="3299"/>
                  </a:lnTo>
                  <a:lnTo>
                    <a:pt x="1125" y="3294"/>
                  </a:lnTo>
                  <a:lnTo>
                    <a:pt x="1130" y="3288"/>
                  </a:lnTo>
                  <a:lnTo>
                    <a:pt x="1137" y="3285"/>
                  </a:lnTo>
                  <a:lnTo>
                    <a:pt x="1144" y="3283"/>
                  </a:lnTo>
                  <a:lnTo>
                    <a:pt x="1154" y="3281"/>
                  </a:lnTo>
                  <a:lnTo>
                    <a:pt x="1165" y="3281"/>
                  </a:lnTo>
                  <a:lnTo>
                    <a:pt x="1174" y="3281"/>
                  </a:lnTo>
                  <a:lnTo>
                    <a:pt x="1184" y="3283"/>
                  </a:lnTo>
                  <a:lnTo>
                    <a:pt x="1191" y="3285"/>
                  </a:lnTo>
                  <a:lnTo>
                    <a:pt x="1198" y="3288"/>
                  </a:lnTo>
                  <a:lnTo>
                    <a:pt x="1202" y="3294"/>
                  </a:lnTo>
                  <a:lnTo>
                    <a:pt x="1205" y="3299"/>
                  </a:lnTo>
                  <a:lnTo>
                    <a:pt x="1208" y="3306"/>
                  </a:lnTo>
                  <a:lnTo>
                    <a:pt x="1209" y="3314"/>
                  </a:lnTo>
                  <a:lnTo>
                    <a:pt x="1209" y="3511"/>
                  </a:lnTo>
                  <a:lnTo>
                    <a:pt x="1209" y="3520"/>
                  </a:lnTo>
                  <a:lnTo>
                    <a:pt x="1208" y="3528"/>
                  </a:lnTo>
                  <a:lnTo>
                    <a:pt x="1205" y="3534"/>
                  </a:lnTo>
                  <a:lnTo>
                    <a:pt x="1202" y="3540"/>
                  </a:lnTo>
                  <a:lnTo>
                    <a:pt x="1198" y="3546"/>
                  </a:lnTo>
                  <a:lnTo>
                    <a:pt x="1194" y="3551"/>
                  </a:lnTo>
                  <a:lnTo>
                    <a:pt x="1188" y="3556"/>
                  </a:lnTo>
                  <a:lnTo>
                    <a:pt x="1182" y="3561"/>
                  </a:lnTo>
                  <a:lnTo>
                    <a:pt x="1175" y="3565"/>
                  </a:lnTo>
                  <a:lnTo>
                    <a:pt x="1168" y="3568"/>
                  </a:lnTo>
                  <a:lnTo>
                    <a:pt x="1159" y="3570"/>
                  </a:lnTo>
                  <a:lnTo>
                    <a:pt x="1150" y="3574"/>
                  </a:lnTo>
                  <a:lnTo>
                    <a:pt x="1128" y="3576"/>
                  </a:lnTo>
                  <a:lnTo>
                    <a:pt x="1104" y="3577"/>
                  </a:lnTo>
                  <a:lnTo>
                    <a:pt x="1104" y="3703"/>
                  </a:lnTo>
                  <a:lnTo>
                    <a:pt x="1131" y="3704"/>
                  </a:lnTo>
                  <a:lnTo>
                    <a:pt x="1143" y="3706"/>
                  </a:lnTo>
                  <a:lnTo>
                    <a:pt x="1155" y="3708"/>
                  </a:lnTo>
                  <a:lnTo>
                    <a:pt x="1165" y="3710"/>
                  </a:lnTo>
                  <a:lnTo>
                    <a:pt x="1173" y="3712"/>
                  </a:lnTo>
                  <a:lnTo>
                    <a:pt x="1181" y="3715"/>
                  </a:lnTo>
                  <a:lnTo>
                    <a:pt x="1186" y="3719"/>
                  </a:lnTo>
                  <a:lnTo>
                    <a:pt x="1191" y="3724"/>
                  </a:lnTo>
                  <a:lnTo>
                    <a:pt x="1196" y="3729"/>
                  </a:lnTo>
                  <a:lnTo>
                    <a:pt x="1200" y="3736"/>
                  </a:lnTo>
                  <a:lnTo>
                    <a:pt x="1203" y="3742"/>
                  </a:lnTo>
                  <a:lnTo>
                    <a:pt x="1205" y="3751"/>
                  </a:lnTo>
                  <a:lnTo>
                    <a:pt x="1208" y="3759"/>
                  </a:lnTo>
                  <a:lnTo>
                    <a:pt x="1209" y="3769"/>
                  </a:lnTo>
                  <a:lnTo>
                    <a:pt x="1209" y="3779"/>
                  </a:lnTo>
                  <a:lnTo>
                    <a:pt x="1209" y="4038"/>
                  </a:lnTo>
                  <a:lnTo>
                    <a:pt x="1208" y="4047"/>
                  </a:lnTo>
                  <a:lnTo>
                    <a:pt x="1205" y="4056"/>
                  </a:lnTo>
                  <a:lnTo>
                    <a:pt x="1202" y="4064"/>
                  </a:lnTo>
                  <a:lnTo>
                    <a:pt x="1198" y="4069"/>
                  </a:lnTo>
                  <a:lnTo>
                    <a:pt x="1191" y="4074"/>
                  </a:lnTo>
                  <a:lnTo>
                    <a:pt x="1184" y="4078"/>
                  </a:lnTo>
                  <a:lnTo>
                    <a:pt x="1174" y="4079"/>
                  </a:lnTo>
                  <a:lnTo>
                    <a:pt x="1165" y="4080"/>
                  </a:lnTo>
                  <a:lnTo>
                    <a:pt x="1154" y="4079"/>
                  </a:lnTo>
                  <a:lnTo>
                    <a:pt x="1145" y="4078"/>
                  </a:lnTo>
                  <a:lnTo>
                    <a:pt x="1137" y="4074"/>
                  </a:lnTo>
                  <a:lnTo>
                    <a:pt x="1131" y="4069"/>
                  </a:lnTo>
                  <a:lnTo>
                    <a:pt x="1126" y="4064"/>
                  </a:lnTo>
                  <a:lnTo>
                    <a:pt x="1123" y="4056"/>
                  </a:lnTo>
                  <a:lnTo>
                    <a:pt x="1121" y="4047"/>
                  </a:lnTo>
                  <a:lnTo>
                    <a:pt x="1120" y="4038"/>
                  </a:lnTo>
                  <a:lnTo>
                    <a:pt x="1120" y="3773"/>
                  </a:lnTo>
                  <a:lnTo>
                    <a:pt x="895" y="3773"/>
                  </a:lnTo>
                  <a:close/>
                  <a:moveTo>
                    <a:pt x="2052" y="4242"/>
                  </a:moveTo>
                  <a:lnTo>
                    <a:pt x="2052" y="4098"/>
                  </a:lnTo>
                  <a:lnTo>
                    <a:pt x="1752" y="4098"/>
                  </a:lnTo>
                  <a:lnTo>
                    <a:pt x="2028" y="3570"/>
                  </a:lnTo>
                  <a:lnTo>
                    <a:pt x="2033" y="3559"/>
                  </a:lnTo>
                  <a:lnTo>
                    <a:pt x="2038" y="3546"/>
                  </a:lnTo>
                  <a:lnTo>
                    <a:pt x="2043" y="3532"/>
                  </a:lnTo>
                  <a:lnTo>
                    <a:pt x="2046" y="3518"/>
                  </a:lnTo>
                  <a:lnTo>
                    <a:pt x="2049" y="3503"/>
                  </a:lnTo>
                  <a:lnTo>
                    <a:pt x="2050" y="3487"/>
                  </a:lnTo>
                  <a:lnTo>
                    <a:pt x="2051" y="3471"/>
                  </a:lnTo>
                  <a:lnTo>
                    <a:pt x="2052" y="3454"/>
                  </a:lnTo>
                  <a:lnTo>
                    <a:pt x="2051" y="3410"/>
                  </a:lnTo>
                  <a:lnTo>
                    <a:pt x="2049" y="3369"/>
                  </a:lnTo>
                  <a:lnTo>
                    <a:pt x="2044" y="3332"/>
                  </a:lnTo>
                  <a:lnTo>
                    <a:pt x="2038" y="3298"/>
                  </a:lnTo>
                  <a:lnTo>
                    <a:pt x="2030" y="3267"/>
                  </a:lnTo>
                  <a:lnTo>
                    <a:pt x="2025" y="3253"/>
                  </a:lnTo>
                  <a:lnTo>
                    <a:pt x="2021" y="3239"/>
                  </a:lnTo>
                  <a:lnTo>
                    <a:pt x="2015" y="3226"/>
                  </a:lnTo>
                  <a:lnTo>
                    <a:pt x="2009" y="3214"/>
                  </a:lnTo>
                  <a:lnTo>
                    <a:pt x="2003" y="3204"/>
                  </a:lnTo>
                  <a:lnTo>
                    <a:pt x="1997" y="3193"/>
                  </a:lnTo>
                  <a:lnTo>
                    <a:pt x="1989" y="3184"/>
                  </a:lnTo>
                  <a:lnTo>
                    <a:pt x="1980" y="3175"/>
                  </a:lnTo>
                  <a:lnTo>
                    <a:pt x="1971" y="3166"/>
                  </a:lnTo>
                  <a:lnTo>
                    <a:pt x="1961" y="3159"/>
                  </a:lnTo>
                  <a:lnTo>
                    <a:pt x="1950" y="3152"/>
                  </a:lnTo>
                  <a:lnTo>
                    <a:pt x="1939" y="3146"/>
                  </a:lnTo>
                  <a:lnTo>
                    <a:pt x="1926" y="3139"/>
                  </a:lnTo>
                  <a:lnTo>
                    <a:pt x="1912" y="3134"/>
                  </a:lnTo>
                  <a:lnTo>
                    <a:pt x="1897" y="3130"/>
                  </a:lnTo>
                  <a:lnTo>
                    <a:pt x="1882" y="3126"/>
                  </a:lnTo>
                  <a:lnTo>
                    <a:pt x="1865" y="3122"/>
                  </a:lnTo>
                  <a:lnTo>
                    <a:pt x="1848" y="3119"/>
                  </a:lnTo>
                  <a:lnTo>
                    <a:pt x="1829" y="3117"/>
                  </a:lnTo>
                  <a:lnTo>
                    <a:pt x="1810" y="3116"/>
                  </a:lnTo>
                  <a:lnTo>
                    <a:pt x="1791" y="3115"/>
                  </a:lnTo>
                  <a:lnTo>
                    <a:pt x="1769" y="3115"/>
                  </a:lnTo>
                  <a:lnTo>
                    <a:pt x="1736" y="3116"/>
                  </a:lnTo>
                  <a:lnTo>
                    <a:pt x="1704" y="3118"/>
                  </a:lnTo>
                  <a:lnTo>
                    <a:pt x="1675" y="3122"/>
                  </a:lnTo>
                  <a:lnTo>
                    <a:pt x="1648" y="3128"/>
                  </a:lnTo>
                  <a:lnTo>
                    <a:pt x="1623" y="3135"/>
                  </a:lnTo>
                  <a:lnTo>
                    <a:pt x="1600" y="3145"/>
                  </a:lnTo>
                  <a:lnTo>
                    <a:pt x="1580" y="3156"/>
                  </a:lnTo>
                  <a:lnTo>
                    <a:pt x="1570" y="3162"/>
                  </a:lnTo>
                  <a:lnTo>
                    <a:pt x="1561" y="3168"/>
                  </a:lnTo>
                  <a:lnTo>
                    <a:pt x="1553" y="3176"/>
                  </a:lnTo>
                  <a:lnTo>
                    <a:pt x="1545" y="3182"/>
                  </a:lnTo>
                  <a:lnTo>
                    <a:pt x="1538" y="3191"/>
                  </a:lnTo>
                  <a:lnTo>
                    <a:pt x="1531" y="3198"/>
                  </a:lnTo>
                  <a:lnTo>
                    <a:pt x="1525" y="3207"/>
                  </a:lnTo>
                  <a:lnTo>
                    <a:pt x="1519" y="3217"/>
                  </a:lnTo>
                  <a:lnTo>
                    <a:pt x="1514" y="3226"/>
                  </a:lnTo>
                  <a:lnTo>
                    <a:pt x="1510" y="3236"/>
                  </a:lnTo>
                  <a:lnTo>
                    <a:pt x="1506" y="3246"/>
                  </a:lnTo>
                  <a:lnTo>
                    <a:pt x="1502" y="3257"/>
                  </a:lnTo>
                  <a:lnTo>
                    <a:pt x="1496" y="3280"/>
                  </a:lnTo>
                  <a:lnTo>
                    <a:pt x="1493" y="3303"/>
                  </a:lnTo>
                  <a:lnTo>
                    <a:pt x="1492" y="3330"/>
                  </a:lnTo>
                  <a:lnTo>
                    <a:pt x="1492" y="3525"/>
                  </a:lnTo>
                  <a:lnTo>
                    <a:pt x="1711" y="3525"/>
                  </a:lnTo>
                  <a:lnTo>
                    <a:pt x="1711" y="3333"/>
                  </a:lnTo>
                  <a:lnTo>
                    <a:pt x="1712" y="3323"/>
                  </a:lnTo>
                  <a:lnTo>
                    <a:pt x="1715" y="3313"/>
                  </a:lnTo>
                  <a:lnTo>
                    <a:pt x="1719" y="3305"/>
                  </a:lnTo>
                  <a:lnTo>
                    <a:pt x="1724" y="3298"/>
                  </a:lnTo>
                  <a:lnTo>
                    <a:pt x="1732" y="3293"/>
                  </a:lnTo>
                  <a:lnTo>
                    <a:pt x="1740" y="3290"/>
                  </a:lnTo>
                  <a:lnTo>
                    <a:pt x="1751" y="3287"/>
                  </a:lnTo>
                  <a:lnTo>
                    <a:pt x="1763" y="3286"/>
                  </a:lnTo>
                  <a:lnTo>
                    <a:pt x="1775" y="3287"/>
                  </a:lnTo>
                  <a:lnTo>
                    <a:pt x="1780" y="3290"/>
                  </a:lnTo>
                  <a:lnTo>
                    <a:pt x="1785" y="3292"/>
                  </a:lnTo>
                  <a:lnTo>
                    <a:pt x="1790" y="3294"/>
                  </a:lnTo>
                  <a:lnTo>
                    <a:pt x="1794" y="3297"/>
                  </a:lnTo>
                  <a:lnTo>
                    <a:pt x="1797" y="3301"/>
                  </a:lnTo>
                  <a:lnTo>
                    <a:pt x="1800" y="3306"/>
                  </a:lnTo>
                  <a:lnTo>
                    <a:pt x="1806" y="3316"/>
                  </a:lnTo>
                  <a:lnTo>
                    <a:pt x="1810" y="3329"/>
                  </a:lnTo>
                  <a:lnTo>
                    <a:pt x="1812" y="3344"/>
                  </a:lnTo>
                  <a:lnTo>
                    <a:pt x="1813" y="3361"/>
                  </a:lnTo>
                  <a:lnTo>
                    <a:pt x="1812" y="3397"/>
                  </a:lnTo>
                  <a:lnTo>
                    <a:pt x="1810" y="3429"/>
                  </a:lnTo>
                  <a:lnTo>
                    <a:pt x="1807" y="3460"/>
                  </a:lnTo>
                  <a:lnTo>
                    <a:pt x="1801" y="3490"/>
                  </a:lnTo>
                  <a:lnTo>
                    <a:pt x="1795" y="3517"/>
                  </a:lnTo>
                  <a:lnTo>
                    <a:pt x="1787" y="3543"/>
                  </a:lnTo>
                  <a:lnTo>
                    <a:pt x="1778" y="3566"/>
                  </a:lnTo>
                  <a:lnTo>
                    <a:pt x="1768" y="3588"/>
                  </a:lnTo>
                  <a:lnTo>
                    <a:pt x="1492" y="4094"/>
                  </a:lnTo>
                  <a:lnTo>
                    <a:pt x="1492" y="4242"/>
                  </a:lnTo>
                  <a:lnTo>
                    <a:pt x="2052" y="4242"/>
                  </a:lnTo>
                  <a:close/>
                  <a:moveTo>
                    <a:pt x="2921" y="4242"/>
                  </a:moveTo>
                  <a:lnTo>
                    <a:pt x="2921" y="3688"/>
                  </a:lnTo>
                  <a:lnTo>
                    <a:pt x="2648" y="3688"/>
                  </a:lnTo>
                  <a:lnTo>
                    <a:pt x="2648" y="3860"/>
                  </a:lnTo>
                  <a:lnTo>
                    <a:pt x="2699" y="3860"/>
                  </a:lnTo>
                  <a:lnTo>
                    <a:pt x="2699" y="4069"/>
                  </a:lnTo>
                  <a:lnTo>
                    <a:pt x="2699" y="4075"/>
                  </a:lnTo>
                  <a:lnTo>
                    <a:pt x="2697" y="4081"/>
                  </a:lnTo>
                  <a:lnTo>
                    <a:pt x="2693" y="4085"/>
                  </a:lnTo>
                  <a:lnTo>
                    <a:pt x="2690" y="4089"/>
                  </a:lnTo>
                  <a:lnTo>
                    <a:pt x="2685" y="4093"/>
                  </a:lnTo>
                  <a:lnTo>
                    <a:pt x="2678" y="4095"/>
                  </a:lnTo>
                  <a:lnTo>
                    <a:pt x="2671" y="4096"/>
                  </a:lnTo>
                  <a:lnTo>
                    <a:pt x="2662" y="4096"/>
                  </a:lnTo>
                  <a:lnTo>
                    <a:pt x="2654" y="4096"/>
                  </a:lnTo>
                  <a:lnTo>
                    <a:pt x="2646" y="4095"/>
                  </a:lnTo>
                  <a:lnTo>
                    <a:pt x="2640" y="4093"/>
                  </a:lnTo>
                  <a:lnTo>
                    <a:pt x="2635" y="4089"/>
                  </a:lnTo>
                  <a:lnTo>
                    <a:pt x="2631" y="4085"/>
                  </a:lnTo>
                  <a:lnTo>
                    <a:pt x="2628" y="4081"/>
                  </a:lnTo>
                  <a:lnTo>
                    <a:pt x="2627" y="4075"/>
                  </a:lnTo>
                  <a:lnTo>
                    <a:pt x="2626" y="4069"/>
                  </a:lnTo>
                  <a:lnTo>
                    <a:pt x="2626" y="3294"/>
                  </a:lnTo>
                  <a:lnTo>
                    <a:pt x="2627" y="3287"/>
                  </a:lnTo>
                  <a:lnTo>
                    <a:pt x="2628" y="3282"/>
                  </a:lnTo>
                  <a:lnTo>
                    <a:pt x="2631" y="3277"/>
                  </a:lnTo>
                  <a:lnTo>
                    <a:pt x="2635" y="3273"/>
                  </a:lnTo>
                  <a:lnTo>
                    <a:pt x="2640" y="3270"/>
                  </a:lnTo>
                  <a:lnTo>
                    <a:pt x="2646" y="3268"/>
                  </a:lnTo>
                  <a:lnTo>
                    <a:pt x="2654" y="3267"/>
                  </a:lnTo>
                  <a:lnTo>
                    <a:pt x="2662" y="3266"/>
                  </a:lnTo>
                  <a:lnTo>
                    <a:pt x="2671" y="3267"/>
                  </a:lnTo>
                  <a:lnTo>
                    <a:pt x="2678" y="3268"/>
                  </a:lnTo>
                  <a:lnTo>
                    <a:pt x="2685" y="3270"/>
                  </a:lnTo>
                  <a:lnTo>
                    <a:pt x="2690" y="3273"/>
                  </a:lnTo>
                  <a:lnTo>
                    <a:pt x="2693" y="3277"/>
                  </a:lnTo>
                  <a:lnTo>
                    <a:pt x="2697" y="3282"/>
                  </a:lnTo>
                  <a:lnTo>
                    <a:pt x="2699" y="3287"/>
                  </a:lnTo>
                  <a:lnTo>
                    <a:pt x="2699" y="3294"/>
                  </a:lnTo>
                  <a:lnTo>
                    <a:pt x="2699" y="3520"/>
                  </a:lnTo>
                  <a:lnTo>
                    <a:pt x="2921" y="3520"/>
                  </a:lnTo>
                  <a:lnTo>
                    <a:pt x="2921" y="3312"/>
                  </a:lnTo>
                  <a:lnTo>
                    <a:pt x="2920" y="3288"/>
                  </a:lnTo>
                  <a:lnTo>
                    <a:pt x="2916" y="3266"/>
                  </a:lnTo>
                  <a:lnTo>
                    <a:pt x="2912" y="3246"/>
                  </a:lnTo>
                  <a:lnTo>
                    <a:pt x="2904" y="3226"/>
                  </a:lnTo>
                  <a:lnTo>
                    <a:pt x="2895" y="3208"/>
                  </a:lnTo>
                  <a:lnTo>
                    <a:pt x="2884" y="3192"/>
                  </a:lnTo>
                  <a:lnTo>
                    <a:pt x="2870" y="3177"/>
                  </a:lnTo>
                  <a:lnTo>
                    <a:pt x="2855" y="3164"/>
                  </a:lnTo>
                  <a:lnTo>
                    <a:pt x="2838" y="3152"/>
                  </a:lnTo>
                  <a:lnTo>
                    <a:pt x="2818" y="3143"/>
                  </a:lnTo>
                  <a:lnTo>
                    <a:pt x="2796" y="3134"/>
                  </a:lnTo>
                  <a:lnTo>
                    <a:pt x="2773" y="3127"/>
                  </a:lnTo>
                  <a:lnTo>
                    <a:pt x="2747" y="3121"/>
                  </a:lnTo>
                  <a:lnTo>
                    <a:pt x="2719" y="3118"/>
                  </a:lnTo>
                  <a:lnTo>
                    <a:pt x="2690" y="3116"/>
                  </a:lnTo>
                  <a:lnTo>
                    <a:pt x="2658" y="3115"/>
                  </a:lnTo>
                  <a:lnTo>
                    <a:pt x="2624" y="3116"/>
                  </a:lnTo>
                  <a:lnTo>
                    <a:pt x="2593" y="3118"/>
                  </a:lnTo>
                  <a:lnTo>
                    <a:pt x="2564" y="3122"/>
                  </a:lnTo>
                  <a:lnTo>
                    <a:pt x="2537" y="3129"/>
                  </a:lnTo>
                  <a:lnTo>
                    <a:pt x="2511" y="3136"/>
                  </a:lnTo>
                  <a:lnTo>
                    <a:pt x="2489" y="3145"/>
                  </a:lnTo>
                  <a:lnTo>
                    <a:pt x="2468" y="3157"/>
                  </a:lnTo>
                  <a:lnTo>
                    <a:pt x="2459" y="3162"/>
                  </a:lnTo>
                  <a:lnTo>
                    <a:pt x="2450" y="3168"/>
                  </a:lnTo>
                  <a:lnTo>
                    <a:pt x="2441" y="3176"/>
                  </a:lnTo>
                  <a:lnTo>
                    <a:pt x="2434" y="3183"/>
                  </a:lnTo>
                  <a:lnTo>
                    <a:pt x="2426" y="3191"/>
                  </a:lnTo>
                  <a:lnTo>
                    <a:pt x="2420" y="3199"/>
                  </a:lnTo>
                  <a:lnTo>
                    <a:pt x="2414" y="3208"/>
                  </a:lnTo>
                  <a:lnTo>
                    <a:pt x="2407" y="3218"/>
                  </a:lnTo>
                  <a:lnTo>
                    <a:pt x="2403" y="3226"/>
                  </a:lnTo>
                  <a:lnTo>
                    <a:pt x="2397" y="3237"/>
                  </a:lnTo>
                  <a:lnTo>
                    <a:pt x="2394" y="3247"/>
                  </a:lnTo>
                  <a:lnTo>
                    <a:pt x="2390" y="3258"/>
                  </a:lnTo>
                  <a:lnTo>
                    <a:pt x="2385" y="3281"/>
                  </a:lnTo>
                  <a:lnTo>
                    <a:pt x="2381" y="3306"/>
                  </a:lnTo>
                  <a:lnTo>
                    <a:pt x="2380" y="3332"/>
                  </a:lnTo>
                  <a:lnTo>
                    <a:pt x="2380" y="4060"/>
                  </a:lnTo>
                  <a:lnTo>
                    <a:pt x="2381" y="4085"/>
                  </a:lnTo>
                  <a:lnTo>
                    <a:pt x="2385" y="4108"/>
                  </a:lnTo>
                  <a:lnTo>
                    <a:pt x="2390" y="4128"/>
                  </a:lnTo>
                  <a:lnTo>
                    <a:pt x="2397" y="4147"/>
                  </a:lnTo>
                  <a:lnTo>
                    <a:pt x="2402" y="4156"/>
                  </a:lnTo>
                  <a:lnTo>
                    <a:pt x="2406" y="4164"/>
                  </a:lnTo>
                  <a:lnTo>
                    <a:pt x="2411" y="4172"/>
                  </a:lnTo>
                  <a:lnTo>
                    <a:pt x="2418" y="4179"/>
                  </a:lnTo>
                  <a:lnTo>
                    <a:pt x="2424" y="4187"/>
                  </a:lnTo>
                  <a:lnTo>
                    <a:pt x="2431" y="4193"/>
                  </a:lnTo>
                  <a:lnTo>
                    <a:pt x="2438" y="4200"/>
                  </a:lnTo>
                  <a:lnTo>
                    <a:pt x="2447" y="4206"/>
                  </a:lnTo>
                  <a:lnTo>
                    <a:pt x="2463" y="4217"/>
                  </a:lnTo>
                  <a:lnTo>
                    <a:pt x="2480" y="4225"/>
                  </a:lnTo>
                  <a:lnTo>
                    <a:pt x="2498" y="4234"/>
                  </a:lnTo>
                  <a:lnTo>
                    <a:pt x="2518" y="4240"/>
                  </a:lnTo>
                  <a:lnTo>
                    <a:pt x="2537" y="4245"/>
                  </a:lnTo>
                  <a:lnTo>
                    <a:pt x="2557" y="4249"/>
                  </a:lnTo>
                  <a:lnTo>
                    <a:pt x="2579" y="4251"/>
                  </a:lnTo>
                  <a:lnTo>
                    <a:pt x="2600" y="4251"/>
                  </a:lnTo>
                  <a:lnTo>
                    <a:pt x="2623" y="4250"/>
                  </a:lnTo>
                  <a:lnTo>
                    <a:pt x="2645" y="4247"/>
                  </a:lnTo>
                  <a:lnTo>
                    <a:pt x="2667" y="4242"/>
                  </a:lnTo>
                  <a:lnTo>
                    <a:pt x="2688" y="4234"/>
                  </a:lnTo>
                  <a:lnTo>
                    <a:pt x="2709" y="4223"/>
                  </a:lnTo>
                  <a:lnTo>
                    <a:pt x="2730" y="4212"/>
                  </a:lnTo>
                  <a:lnTo>
                    <a:pt x="2751" y="4197"/>
                  </a:lnTo>
                  <a:lnTo>
                    <a:pt x="2772" y="4180"/>
                  </a:lnTo>
                  <a:lnTo>
                    <a:pt x="2804" y="4242"/>
                  </a:lnTo>
                  <a:lnTo>
                    <a:pt x="2921" y="4242"/>
                  </a:lnTo>
                  <a:close/>
                  <a:moveTo>
                    <a:pt x="2972" y="4242"/>
                  </a:moveTo>
                  <a:lnTo>
                    <a:pt x="3281" y="4242"/>
                  </a:lnTo>
                  <a:lnTo>
                    <a:pt x="3305" y="4240"/>
                  </a:lnTo>
                  <a:lnTo>
                    <a:pt x="3329" y="4238"/>
                  </a:lnTo>
                  <a:lnTo>
                    <a:pt x="3352" y="4234"/>
                  </a:lnTo>
                  <a:lnTo>
                    <a:pt x="3373" y="4228"/>
                  </a:lnTo>
                  <a:lnTo>
                    <a:pt x="3394" y="4220"/>
                  </a:lnTo>
                  <a:lnTo>
                    <a:pt x="3415" y="4210"/>
                  </a:lnTo>
                  <a:lnTo>
                    <a:pt x="3434" y="4200"/>
                  </a:lnTo>
                  <a:lnTo>
                    <a:pt x="3452" y="4187"/>
                  </a:lnTo>
                  <a:lnTo>
                    <a:pt x="3461" y="4179"/>
                  </a:lnTo>
                  <a:lnTo>
                    <a:pt x="3469" y="4172"/>
                  </a:lnTo>
                  <a:lnTo>
                    <a:pt x="3477" y="4164"/>
                  </a:lnTo>
                  <a:lnTo>
                    <a:pt x="3483" y="4156"/>
                  </a:lnTo>
                  <a:lnTo>
                    <a:pt x="3491" y="4147"/>
                  </a:lnTo>
                  <a:lnTo>
                    <a:pt x="3496" y="4138"/>
                  </a:lnTo>
                  <a:lnTo>
                    <a:pt x="3502" y="4128"/>
                  </a:lnTo>
                  <a:lnTo>
                    <a:pt x="3507" y="4117"/>
                  </a:lnTo>
                  <a:lnTo>
                    <a:pt x="3510" y="4108"/>
                  </a:lnTo>
                  <a:lnTo>
                    <a:pt x="3514" y="4096"/>
                  </a:lnTo>
                  <a:lnTo>
                    <a:pt x="3518" y="4085"/>
                  </a:lnTo>
                  <a:lnTo>
                    <a:pt x="3520" y="4073"/>
                  </a:lnTo>
                  <a:lnTo>
                    <a:pt x="3523" y="4047"/>
                  </a:lnTo>
                  <a:lnTo>
                    <a:pt x="3524" y="4021"/>
                  </a:lnTo>
                  <a:lnTo>
                    <a:pt x="3524" y="3804"/>
                  </a:lnTo>
                  <a:lnTo>
                    <a:pt x="3524" y="3789"/>
                  </a:lnTo>
                  <a:lnTo>
                    <a:pt x="3522" y="3775"/>
                  </a:lnTo>
                  <a:lnTo>
                    <a:pt x="3519" y="3761"/>
                  </a:lnTo>
                  <a:lnTo>
                    <a:pt x="3516" y="3748"/>
                  </a:lnTo>
                  <a:lnTo>
                    <a:pt x="3510" y="3736"/>
                  </a:lnTo>
                  <a:lnTo>
                    <a:pt x="3504" y="3724"/>
                  </a:lnTo>
                  <a:lnTo>
                    <a:pt x="3495" y="3713"/>
                  </a:lnTo>
                  <a:lnTo>
                    <a:pt x="3487" y="3702"/>
                  </a:lnTo>
                  <a:lnTo>
                    <a:pt x="3477" y="3693"/>
                  </a:lnTo>
                  <a:lnTo>
                    <a:pt x="3465" y="3684"/>
                  </a:lnTo>
                  <a:lnTo>
                    <a:pt x="3453" y="3675"/>
                  </a:lnTo>
                  <a:lnTo>
                    <a:pt x="3439" y="3667"/>
                  </a:lnTo>
                  <a:lnTo>
                    <a:pt x="3424" y="3660"/>
                  </a:lnTo>
                  <a:lnTo>
                    <a:pt x="3408" y="3654"/>
                  </a:lnTo>
                  <a:lnTo>
                    <a:pt x="3391" y="3649"/>
                  </a:lnTo>
                  <a:lnTo>
                    <a:pt x="3373" y="3643"/>
                  </a:lnTo>
                  <a:lnTo>
                    <a:pt x="3391" y="3637"/>
                  </a:lnTo>
                  <a:lnTo>
                    <a:pt x="3407" y="3630"/>
                  </a:lnTo>
                  <a:lnTo>
                    <a:pt x="3422" y="3623"/>
                  </a:lnTo>
                  <a:lnTo>
                    <a:pt x="3436" y="3614"/>
                  </a:lnTo>
                  <a:lnTo>
                    <a:pt x="3449" y="3607"/>
                  </a:lnTo>
                  <a:lnTo>
                    <a:pt x="3461" y="3597"/>
                  </a:lnTo>
                  <a:lnTo>
                    <a:pt x="3472" y="3588"/>
                  </a:lnTo>
                  <a:lnTo>
                    <a:pt x="3481" y="3578"/>
                  </a:lnTo>
                  <a:lnTo>
                    <a:pt x="3489" y="3567"/>
                  </a:lnTo>
                  <a:lnTo>
                    <a:pt x="3496" y="3555"/>
                  </a:lnTo>
                  <a:lnTo>
                    <a:pt x="3503" y="3545"/>
                  </a:lnTo>
                  <a:lnTo>
                    <a:pt x="3508" y="3532"/>
                  </a:lnTo>
                  <a:lnTo>
                    <a:pt x="3511" y="3519"/>
                  </a:lnTo>
                  <a:lnTo>
                    <a:pt x="3514" y="3506"/>
                  </a:lnTo>
                  <a:lnTo>
                    <a:pt x="3516" y="3492"/>
                  </a:lnTo>
                  <a:lnTo>
                    <a:pt x="3517" y="3477"/>
                  </a:lnTo>
                  <a:lnTo>
                    <a:pt x="3517" y="3323"/>
                  </a:lnTo>
                  <a:lnTo>
                    <a:pt x="3516" y="3297"/>
                  </a:lnTo>
                  <a:lnTo>
                    <a:pt x="3513" y="3285"/>
                  </a:lnTo>
                  <a:lnTo>
                    <a:pt x="3512" y="3275"/>
                  </a:lnTo>
                  <a:lnTo>
                    <a:pt x="3509" y="3264"/>
                  </a:lnTo>
                  <a:lnTo>
                    <a:pt x="3506" y="3253"/>
                  </a:lnTo>
                  <a:lnTo>
                    <a:pt x="3502" y="3242"/>
                  </a:lnTo>
                  <a:lnTo>
                    <a:pt x="3497" y="3233"/>
                  </a:lnTo>
                  <a:lnTo>
                    <a:pt x="3492" y="3224"/>
                  </a:lnTo>
                  <a:lnTo>
                    <a:pt x="3487" y="3216"/>
                  </a:lnTo>
                  <a:lnTo>
                    <a:pt x="3480" y="3207"/>
                  </a:lnTo>
                  <a:lnTo>
                    <a:pt x="3474" y="3198"/>
                  </a:lnTo>
                  <a:lnTo>
                    <a:pt x="3466" y="3192"/>
                  </a:lnTo>
                  <a:lnTo>
                    <a:pt x="3459" y="3184"/>
                  </a:lnTo>
                  <a:lnTo>
                    <a:pt x="3449" y="3178"/>
                  </a:lnTo>
                  <a:lnTo>
                    <a:pt x="3440" y="3172"/>
                  </a:lnTo>
                  <a:lnTo>
                    <a:pt x="3421" y="3161"/>
                  </a:lnTo>
                  <a:lnTo>
                    <a:pt x="3401" y="3151"/>
                  </a:lnTo>
                  <a:lnTo>
                    <a:pt x="3379" y="3143"/>
                  </a:lnTo>
                  <a:lnTo>
                    <a:pt x="3357" y="3136"/>
                  </a:lnTo>
                  <a:lnTo>
                    <a:pt x="3334" y="3131"/>
                  </a:lnTo>
                  <a:lnTo>
                    <a:pt x="3311" y="3128"/>
                  </a:lnTo>
                  <a:lnTo>
                    <a:pt x="3286" y="3126"/>
                  </a:lnTo>
                  <a:lnTo>
                    <a:pt x="3260" y="3124"/>
                  </a:lnTo>
                  <a:lnTo>
                    <a:pt x="2972" y="3124"/>
                  </a:lnTo>
                  <a:lnTo>
                    <a:pt x="2972" y="4242"/>
                  </a:lnTo>
                  <a:close/>
                  <a:moveTo>
                    <a:pt x="3285" y="3517"/>
                  </a:moveTo>
                  <a:lnTo>
                    <a:pt x="3285" y="3327"/>
                  </a:lnTo>
                  <a:lnTo>
                    <a:pt x="3284" y="3313"/>
                  </a:lnTo>
                  <a:lnTo>
                    <a:pt x="3281" y="3301"/>
                  </a:lnTo>
                  <a:lnTo>
                    <a:pt x="3279" y="3296"/>
                  </a:lnTo>
                  <a:lnTo>
                    <a:pt x="3275" y="3292"/>
                  </a:lnTo>
                  <a:lnTo>
                    <a:pt x="3272" y="3287"/>
                  </a:lnTo>
                  <a:lnTo>
                    <a:pt x="3268" y="3283"/>
                  </a:lnTo>
                  <a:lnTo>
                    <a:pt x="3264" y="3280"/>
                  </a:lnTo>
                  <a:lnTo>
                    <a:pt x="3258" y="3277"/>
                  </a:lnTo>
                  <a:lnTo>
                    <a:pt x="3246" y="3272"/>
                  </a:lnTo>
                  <a:lnTo>
                    <a:pt x="3233" y="3269"/>
                  </a:lnTo>
                  <a:lnTo>
                    <a:pt x="3218" y="3269"/>
                  </a:lnTo>
                  <a:lnTo>
                    <a:pt x="3218" y="3577"/>
                  </a:lnTo>
                  <a:lnTo>
                    <a:pt x="3233" y="3576"/>
                  </a:lnTo>
                  <a:lnTo>
                    <a:pt x="3246" y="3573"/>
                  </a:lnTo>
                  <a:lnTo>
                    <a:pt x="3258" y="3568"/>
                  </a:lnTo>
                  <a:lnTo>
                    <a:pt x="3264" y="3565"/>
                  </a:lnTo>
                  <a:lnTo>
                    <a:pt x="3268" y="3562"/>
                  </a:lnTo>
                  <a:lnTo>
                    <a:pt x="3272" y="3558"/>
                  </a:lnTo>
                  <a:lnTo>
                    <a:pt x="3275" y="3553"/>
                  </a:lnTo>
                  <a:lnTo>
                    <a:pt x="3279" y="3548"/>
                  </a:lnTo>
                  <a:lnTo>
                    <a:pt x="3281" y="3543"/>
                  </a:lnTo>
                  <a:lnTo>
                    <a:pt x="3284" y="3531"/>
                  </a:lnTo>
                  <a:lnTo>
                    <a:pt x="3285" y="3517"/>
                  </a:lnTo>
                  <a:close/>
                  <a:moveTo>
                    <a:pt x="3285" y="4039"/>
                  </a:moveTo>
                  <a:lnTo>
                    <a:pt x="3285" y="3756"/>
                  </a:lnTo>
                  <a:lnTo>
                    <a:pt x="3284" y="3743"/>
                  </a:lnTo>
                  <a:lnTo>
                    <a:pt x="3281" y="3731"/>
                  </a:lnTo>
                  <a:lnTo>
                    <a:pt x="3279" y="3726"/>
                  </a:lnTo>
                  <a:lnTo>
                    <a:pt x="3275" y="3721"/>
                  </a:lnTo>
                  <a:lnTo>
                    <a:pt x="3272" y="3716"/>
                  </a:lnTo>
                  <a:lnTo>
                    <a:pt x="3268" y="3713"/>
                  </a:lnTo>
                  <a:lnTo>
                    <a:pt x="3264" y="3709"/>
                  </a:lnTo>
                  <a:lnTo>
                    <a:pt x="3258" y="3707"/>
                  </a:lnTo>
                  <a:lnTo>
                    <a:pt x="3246" y="3701"/>
                  </a:lnTo>
                  <a:lnTo>
                    <a:pt x="3233" y="3699"/>
                  </a:lnTo>
                  <a:lnTo>
                    <a:pt x="3218" y="3698"/>
                  </a:lnTo>
                  <a:lnTo>
                    <a:pt x="3218" y="4098"/>
                  </a:lnTo>
                  <a:lnTo>
                    <a:pt x="3233" y="4097"/>
                  </a:lnTo>
                  <a:lnTo>
                    <a:pt x="3246" y="4095"/>
                  </a:lnTo>
                  <a:lnTo>
                    <a:pt x="3258" y="4089"/>
                  </a:lnTo>
                  <a:lnTo>
                    <a:pt x="3264" y="4087"/>
                  </a:lnTo>
                  <a:lnTo>
                    <a:pt x="3268" y="4083"/>
                  </a:lnTo>
                  <a:lnTo>
                    <a:pt x="3272" y="4080"/>
                  </a:lnTo>
                  <a:lnTo>
                    <a:pt x="3275" y="4075"/>
                  </a:lnTo>
                  <a:lnTo>
                    <a:pt x="3279" y="4070"/>
                  </a:lnTo>
                  <a:lnTo>
                    <a:pt x="3281" y="4065"/>
                  </a:lnTo>
                  <a:lnTo>
                    <a:pt x="3284" y="4053"/>
                  </a:lnTo>
                  <a:lnTo>
                    <a:pt x="3285" y="4039"/>
                  </a:lnTo>
                  <a:close/>
                  <a:moveTo>
                    <a:pt x="3384" y="182"/>
                  </a:moveTo>
                  <a:lnTo>
                    <a:pt x="3384" y="1490"/>
                  </a:lnTo>
                  <a:lnTo>
                    <a:pt x="3847" y="1490"/>
                  </a:lnTo>
                  <a:lnTo>
                    <a:pt x="3847" y="182"/>
                  </a:lnTo>
                  <a:lnTo>
                    <a:pt x="3384" y="182"/>
                  </a:lnTo>
                  <a:close/>
                  <a:moveTo>
                    <a:pt x="801" y="2665"/>
                  </a:moveTo>
                  <a:lnTo>
                    <a:pt x="801" y="2665"/>
                  </a:lnTo>
                  <a:lnTo>
                    <a:pt x="780" y="2666"/>
                  </a:lnTo>
                  <a:lnTo>
                    <a:pt x="758" y="2669"/>
                  </a:lnTo>
                  <a:lnTo>
                    <a:pt x="737" y="2674"/>
                  </a:lnTo>
                  <a:lnTo>
                    <a:pt x="718" y="2682"/>
                  </a:lnTo>
                  <a:lnTo>
                    <a:pt x="698" y="2690"/>
                  </a:lnTo>
                  <a:lnTo>
                    <a:pt x="681" y="2701"/>
                  </a:lnTo>
                  <a:lnTo>
                    <a:pt x="664" y="2714"/>
                  </a:lnTo>
                  <a:lnTo>
                    <a:pt x="649" y="2728"/>
                  </a:lnTo>
                  <a:lnTo>
                    <a:pt x="635" y="2743"/>
                  </a:lnTo>
                  <a:lnTo>
                    <a:pt x="623" y="2760"/>
                  </a:lnTo>
                  <a:lnTo>
                    <a:pt x="613" y="2777"/>
                  </a:lnTo>
                  <a:lnTo>
                    <a:pt x="603" y="2796"/>
                  </a:lnTo>
                  <a:lnTo>
                    <a:pt x="595" y="2816"/>
                  </a:lnTo>
                  <a:lnTo>
                    <a:pt x="590" y="2837"/>
                  </a:lnTo>
                  <a:lnTo>
                    <a:pt x="587" y="2858"/>
                  </a:lnTo>
                  <a:lnTo>
                    <a:pt x="586" y="2880"/>
                  </a:lnTo>
                  <a:lnTo>
                    <a:pt x="586" y="4453"/>
                  </a:lnTo>
                  <a:lnTo>
                    <a:pt x="587" y="4474"/>
                  </a:lnTo>
                  <a:lnTo>
                    <a:pt x="590" y="4496"/>
                  </a:lnTo>
                  <a:lnTo>
                    <a:pt x="595" y="4516"/>
                  </a:lnTo>
                  <a:lnTo>
                    <a:pt x="603" y="4536"/>
                  </a:lnTo>
                  <a:lnTo>
                    <a:pt x="613" y="4555"/>
                  </a:lnTo>
                  <a:lnTo>
                    <a:pt x="623" y="4573"/>
                  </a:lnTo>
                  <a:lnTo>
                    <a:pt x="635" y="4589"/>
                  </a:lnTo>
                  <a:lnTo>
                    <a:pt x="649" y="4605"/>
                  </a:lnTo>
                  <a:lnTo>
                    <a:pt x="664" y="4619"/>
                  </a:lnTo>
                  <a:lnTo>
                    <a:pt x="681" y="4631"/>
                  </a:lnTo>
                  <a:lnTo>
                    <a:pt x="698" y="4641"/>
                  </a:lnTo>
                  <a:lnTo>
                    <a:pt x="718" y="4651"/>
                  </a:lnTo>
                  <a:lnTo>
                    <a:pt x="737" y="4658"/>
                  </a:lnTo>
                  <a:lnTo>
                    <a:pt x="758" y="4663"/>
                  </a:lnTo>
                  <a:lnTo>
                    <a:pt x="780" y="4667"/>
                  </a:lnTo>
                  <a:lnTo>
                    <a:pt x="801" y="4668"/>
                  </a:lnTo>
                  <a:lnTo>
                    <a:pt x="3566" y="4668"/>
                  </a:lnTo>
                  <a:lnTo>
                    <a:pt x="3587" y="4667"/>
                  </a:lnTo>
                  <a:lnTo>
                    <a:pt x="3609" y="4663"/>
                  </a:lnTo>
                  <a:lnTo>
                    <a:pt x="3629" y="4658"/>
                  </a:lnTo>
                  <a:lnTo>
                    <a:pt x="3650" y="4651"/>
                  </a:lnTo>
                  <a:lnTo>
                    <a:pt x="3668" y="4641"/>
                  </a:lnTo>
                  <a:lnTo>
                    <a:pt x="3686" y="4631"/>
                  </a:lnTo>
                  <a:lnTo>
                    <a:pt x="3702" y="4619"/>
                  </a:lnTo>
                  <a:lnTo>
                    <a:pt x="3717" y="4605"/>
                  </a:lnTo>
                  <a:lnTo>
                    <a:pt x="3731" y="4589"/>
                  </a:lnTo>
                  <a:lnTo>
                    <a:pt x="3744" y="4573"/>
                  </a:lnTo>
                  <a:lnTo>
                    <a:pt x="3755" y="4555"/>
                  </a:lnTo>
                  <a:lnTo>
                    <a:pt x="3763" y="4536"/>
                  </a:lnTo>
                  <a:lnTo>
                    <a:pt x="3771" y="4516"/>
                  </a:lnTo>
                  <a:lnTo>
                    <a:pt x="3776" y="4496"/>
                  </a:lnTo>
                  <a:lnTo>
                    <a:pt x="3779" y="4474"/>
                  </a:lnTo>
                  <a:lnTo>
                    <a:pt x="3780" y="4453"/>
                  </a:lnTo>
                  <a:lnTo>
                    <a:pt x="3780" y="2880"/>
                  </a:lnTo>
                  <a:lnTo>
                    <a:pt x="3779" y="2858"/>
                  </a:lnTo>
                  <a:lnTo>
                    <a:pt x="3776" y="2837"/>
                  </a:lnTo>
                  <a:lnTo>
                    <a:pt x="3771" y="2816"/>
                  </a:lnTo>
                  <a:lnTo>
                    <a:pt x="3763" y="2796"/>
                  </a:lnTo>
                  <a:lnTo>
                    <a:pt x="3755" y="2777"/>
                  </a:lnTo>
                  <a:lnTo>
                    <a:pt x="3744" y="2760"/>
                  </a:lnTo>
                  <a:lnTo>
                    <a:pt x="3731" y="2743"/>
                  </a:lnTo>
                  <a:lnTo>
                    <a:pt x="3717" y="2728"/>
                  </a:lnTo>
                  <a:lnTo>
                    <a:pt x="3702" y="2714"/>
                  </a:lnTo>
                  <a:lnTo>
                    <a:pt x="3686" y="2701"/>
                  </a:lnTo>
                  <a:lnTo>
                    <a:pt x="3668" y="2690"/>
                  </a:lnTo>
                  <a:lnTo>
                    <a:pt x="3650" y="2682"/>
                  </a:lnTo>
                  <a:lnTo>
                    <a:pt x="3629" y="2674"/>
                  </a:lnTo>
                  <a:lnTo>
                    <a:pt x="3609" y="2669"/>
                  </a:lnTo>
                  <a:lnTo>
                    <a:pt x="3587" y="2666"/>
                  </a:lnTo>
                  <a:lnTo>
                    <a:pt x="3566" y="2665"/>
                  </a:lnTo>
                  <a:lnTo>
                    <a:pt x="801" y="2665"/>
                  </a:lnTo>
                  <a:close/>
                  <a:moveTo>
                    <a:pt x="1562" y="182"/>
                  </a:moveTo>
                  <a:lnTo>
                    <a:pt x="1562" y="1490"/>
                  </a:lnTo>
                  <a:lnTo>
                    <a:pt x="2027" y="1490"/>
                  </a:lnTo>
                  <a:lnTo>
                    <a:pt x="2027" y="182"/>
                  </a:lnTo>
                  <a:lnTo>
                    <a:pt x="1562" y="182"/>
                  </a:lnTo>
                  <a:close/>
                  <a:moveTo>
                    <a:pt x="2168" y="182"/>
                  </a:moveTo>
                  <a:lnTo>
                    <a:pt x="2168" y="1490"/>
                  </a:lnTo>
                  <a:lnTo>
                    <a:pt x="2631" y="1490"/>
                  </a:lnTo>
                  <a:lnTo>
                    <a:pt x="2631" y="182"/>
                  </a:lnTo>
                  <a:lnTo>
                    <a:pt x="2168" y="182"/>
                  </a:lnTo>
                  <a:close/>
                  <a:moveTo>
                    <a:pt x="2778" y="182"/>
                  </a:moveTo>
                  <a:lnTo>
                    <a:pt x="2778" y="1490"/>
                  </a:lnTo>
                  <a:lnTo>
                    <a:pt x="3242" y="1490"/>
                  </a:lnTo>
                  <a:lnTo>
                    <a:pt x="3242" y="182"/>
                  </a:lnTo>
                  <a:lnTo>
                    <a:pt x="2778" y="182"/>
                  </a:lnTo>
                  <a:close/>
                </a:path>
              </a:pathLst>
            </a:custGeom>
            <a:solidFill>
              <a:srgbClr val="FFFFFF"/>
            </a:solidFill>
            <a:ln>
              <a:noFill/>
            </a:ln>
          </p:spPr>
          <p:txBody>
            <a:bodyPr anchor="ctr">
              <a:normAutofit/>
              <a:scene3d>
                <a:camera prst="orthographicFront"/>
                <a:lightRig rig="threePt" dir="t"/>
              </a:scene3d>
              <a:sp3d contourW="12700">
                <a:contourClr>
                  <a:srgbClr val="FFFFFF"/>
                </a:contourClr>
              </a:sp3d>
            </a:bodyPr>
            <a:lstStyle/>
            <a:p>
              <a:pPr algn="ctr" eaLnBrk="0" hangingPunct="0">
                <a:defRPr/>
              </a:pPr>
              <a:endParaRPr lang="zh-CN" altLang="en-US" sz="300">
                <a:solidFill>
                  <a:srgbClr val="FFFFFF"/>
                </a:solidFill>
                <a:ea typeface="宋体" panose="02010600030101010101" pitchFamily="2" charset="-122"/>
                <a:sym typeface="Arial" panose="020B0604020202020204" pitchFamily="34" charset="0"/>
              </a:endParaRPr>
            </a:p>
          </p:txBody>
        </p:sp>
        <p:sp>
          <p:nvSpPr>
            <p:cNvPr id="25" name="圆角矩形 24"/>
            <p:cNvSpPr/>
            <p:nvPr>
              <p:custDataLst>
                <p:tags r:id="rId10"/>
              </p:custDataLst>
            </p:nvPr>
          </p:nvSpPr>
          <p:spPr>
            <a:xfrm>
              <a:off x="5676" y="3501"/>
              <a:ext cx="211" cy="20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lang="zh-CN" altLang="en-US" sz="800">
                <a:solidFill>
                  <a:srgbClr val="FFFFFF"/>
                </a:solidFill>
                <a:sym typeface="Arial" panose="020B0604020202020204" pitchFamily="34" charset="0"/>
              </a:endParaRPr>
            </a:p>
          </p:txBody>
        </p:sp>
        <p:sp>
          <p:nvSpPr>
            <p:cNvPr id="26" name="KSO_Shape"/>
            <p:cNvSpPr/>
            <p:nvPr>
              <p:custDataLst>
                <p:tags r:id="rId11"/>
              </p:custDataLst>
            </p:nvPr>
          </p:nvSpPr>
          <p:spPr bwMode="auto">
            <a:xfrm>
              <a:off x="5751" y="3523"/>
              <a:ext cx="56" cy="157"/>
            </a:xfrm>
            <a:custGeom>
              <a:avLst/>
              <a:gdLst>
                <a:gd name="T0" fmla="*/ 645836 w 1000125"/>
                <a:gd name="T1" fmla="*/ 2202388 h 2249488"/>
                <a:gd name="T2" fmla="*/ 499269 w 1000125"/>
                <a:gd name="T3" fmla="*/ 2249488 h 2249488"/>
                <a:gd name="T4" fmla="*/ 353019 w 1000125"/>
                <a:gd name="T5" fmla="*/ 2202388 h 2249488"/>
                <a:gd name="T6" fmla="*/ 729267 w 1000125"/>
                <a:gd name="T7" fmla="*/ 1946275 h 2249488"/>
                <a:gd name="T8" fmla="*/ 783907 w 1000125"/>
                <a:gd name="T9" fmla="*/ 2007378 h 2249488"/>
                <a:gd name="T10" fmla="*/ 264822 w 1000125"/>
                <a:gd name="T11" fmla="*/ 2057084 h 2249488"/>
                <a:gd name="T12" fmla="*/ 216853 w 1000125"/>
                <a:gd name="T13" fmla="*/ 1990599 h 2249488"/>
                <a:gd name="T14" fmla="*/ 734985 w 1000125"/>
                <a:gd name="T15" fmla="*/ 1798953 h 2249488"/>
                <a:gd name="T16" fmla="*/ 783272 w 1000125"/>
                <a:gd name="T17" fmla="*/ 1865249 h 2249488"/>
                <a:gd name="T18" fmla="*/ 259739 w 1000125"/>
                <a:gd name="T19" fmla="*/ 1908499 h 2249488"/>
                <a:gd name="T20" fmla="*/ 218124 w 1000125"/>
                <a:gd name="T21" fmla="*/ 1837784 h 2249488"/>
                <a:gd name="T22" fmla="*/ 893763 w 1000125"/>
                <a:gd name="T23" fmla="*/ 1480542 h 2249488"/>
                <a:gd name="T24" fmla="*/ 861683 w 1000125"/>
                <a:gd name="T25" fmla="*/ 1637130 h 2249488"/>
                <a:gd name="T26" fmla="*/ 205463 w 1000125"/>
                <a:gd name="T27" fmla="*/ 1744369 h 2249488"/>
                <a:gd name="T28" fmla="*/ 127009 w 1000125"/>
                <a:gd name="T29" fmla="*/ 1611190 h 2249488"/>
                <a:gd name="T30" fmla="*/ 300928 w 1000125"/>
                <a:gd name="T31" fmla="*/ 1209675 h 2249488"/>
                <a:gd name="T32" fmla="*/ 318768 w 1000125"/>
                <a:gd name="T33" fmla="*/ 1338180 h 2249488"/>
                <a:gd name="T34" fmla="*/ 150558 w 1000125"/>
                <a:gd name="T35" fmla="*/ 1356675 h 2249488"/>
                <a:gd name="T36" fmla="*/ 132081 w 1000125"/>
                <a:gd name="T37" fmla="*/ 1263564 h 2249488"/>
                <a:gd name="T38" fmla="*/ 300928 w 1000125"/>
                <a:gd name="T39" fmla="*/ 1209675 h 2249488"/>
                <a:gd name="T40" fmla="*/ 845505 w 1000125"/>
                <a:gd name="T41" fmla="*/ 1323023 h 2249488"/>
                <a:gd name="T42" fmla="*/ 697018 w 1000125"/>
                <a:gd name="T43" fmla="*/ 1357313 h 2249488"/>
                <a:gd name="T44" fmla="*/ 622933 w 1000125"/>
                <a:gd name="T45" fmla="*/ 1183957 h 2249488"/>
                <a:gd name="T46" fmla="*/ 763505 w 1000125"/>
                <a:gd name="T47" fmla="*/ 1118235 h 2249488"/>
                <a:gd name="T48" fmla="*/ 381083 w 1000125"/>
                <a:gd name="T49" fmla="*/ 950621 h 2249488"/>
                <a:gd name="T50" fmla="*/ 642138 w 1000125"/>
                <a:gd name="T51" fmla="*/ 924248 h 2249488"/>
                <a:gd name="T52" fmla="*/ 934423 w 1000125"/>
                <a:gd name="T53" fmla="*/ 817583 h 2249488"/>
                <a:gd name="T54" fmla="*/ 993142 w 1000125"/>
                <a:gd name="T55" fmla="*/ 878060 h 2249488"/>
                <a:gd name="T56" fmla="*/ 988064 w 1000125"/>
                <a:gd name="T57" fmla="*/ 964002 h 2249488"/>
                <a:gd name="T58" fmla="*/ 921727 w 1000125"/>
                <a:gd name="T59" fmla="*/ 1017158 h 2249488"/>
                <a:gd name="T60" fmla="*/ 26662 w 1000125"/>
                <a:gd name="T61" fmla="*/ 1152119 h 2249488"/>
                <a:gd name="T62" fmla="*/ 1904 w 1000125"/>
                <a:gd name="T63" fmla="*/ 1062039 h 2249488"/>
                <a:gd name="T64" fmla="*/ 49514 w 1000125"/>
                <a:gd name="T65" fmla="*/ 992649 h 2249488"/>
                <a:gd name="T66" fmla="*/ 784387 w 1000125"/>
                <a:gd name="T67" fmla="*/ 572155 h 2249488"/>
                <a:gd name="T68" fmla="*/ 292059 w 1000125"/>
                <a:gd name="T69" fmla="*/ 677858 h 2249488"/>
                <a:gd name="T70" fmla="*/ 823038 w 1000125"/>
                <a:gd name="T71" fmla="*/ 576294 h 2249488"/>
                <a:gd name="T72" fmla="*/ 960450 w 1000125"/>
                <a:gd name="T73" fmla="*/ 529551 h 2249488"/>
                <a:gd name="T74" fmla="*/ 999808 w 1000125"/>
                <a:gd name="T75" fmla="*/ 605939 h 2249488"/>
                <a:gd name="T76" fmla="*/ 970289 w 1000125"/>
                <a:gd name="T77" fmla="*/ 684547 h 2249488"/>
                <a:gd name="T78" fmla="*/ 105059 w 1000125"/>
                <a:gd name="T79" fmla="*/ 882650 h 2249488"/>
                <a:gd name="T80" fmla="*/ 6031 w 1000125"/>
                <a:gd name="T81" fmla="*/ 812601 h 2249488"/>
                <a:gd name="T82" fmla="*/ 12061 w 1000125"/>
                <a:gd name="T83" fmla="*/ 728922 h 2249488"/>
                <a:gd name="T84" fmla="*/ 78398 w 1000125"/>
                <a:gd name="T85" fmla="*/ 676306 h 2249488"/>
                <a:gd name="T86" fmla="*/ 563251 w 1000125"/>
                <a:gd name="T87" fmla="*/ 304601 h 2249488"/>
                <a:gd name="T88" fmla="*/ 458703 w 1000125"/>
                <a:gd name="T89" fmla="*/ 353314 h 2249488"/>
                <a:gd name="T90" fmla="*/ 909666 w 1000125"/>
                <a:gd name="T91" fmla="*/ 202567 h 2249488"/>
                <a:gd name="T92" fmla="*/ 981081 w 1000125"/>
                <a:gd name="T93" fmla="*/ 246811 h 2249488"/>
                <a:gd name="T94" fmla="*/ 996951 w 1000125"/>
                <a:gd name="T95" fmla="*/ 332116 h 2249488"/>
                <a:gd name="T96" fmla="*/ 945850 w 1000125"/>
                <a:gd name="T97" fmla="*/ 399278 h 2249488"/>
                <a:gd name="T98" fmla="*/ 61575 w 1000125"/>
                <a:gd name="T99" fmla="*/ 570206 h 2249488"/>
                <a:gd name="T100" fmla="*/ 317 w 1000125"/>
                <a:gd name="T101" fmla="*/ 479809 h 2249488"/>
                <a:gd name="T102" fmla="*/ 29518 w 1000125"/>
                <a:gd name="T103" fmla="*/ 400551 h 2249488"/>
                <a:gd name="T104" fmla="*/ 894431 w 1000125"/>
                <a:gd name="T105" fmla="*/ 201612 h 2249488"/>
                <a:gd name="T106" fmla="*/ 537230 w 1000125"/>
                <a:gd name="T107" fmla="*/ 26064 h 2249488"/>
                <a:gd name="T108" fmla="*/ 573088 w 1000125"/>
                <a:gd name="T109" fmla="*/ 104573 h 2249488"/>
                <a:gd name="T110" fmla="*/ 539769 w 1000125"/>
                <a:gd name="T111" fmla="*/ 182129 h 2249488"/>
                <a:gd name="T112" fmla="*/ 100275 w 1000125"/>
                <a:gd name="T113" fmla="*/ 287020 h 2249488"/>
                <a:gd name="T114" fmla="*/ 4443 w 1000125"/>
                <a:gd name="T115" fmla="*/ 212643 h 2249488"/>
                <a:gd name="T116" fmla="*/ 14280 w 1000125"/>
                <a:gd name="T117" fmla="*/ 128730 h 2249488"/>
                <a:gd name="T118" fmla="*/ 83456 w 1000125"/>
                <a:gd name="T119" fmla="*/ 78827 h 2249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0125" h="2249488">
                  <a:moveTo>
                    <a:pt x="301625" y="2105025"/>
                  </a:moveTo>
                  <a:lnTo>
                    <a:pt x="696913" y="2105025"/>
                  </a:lnTo>
                  <a:lnTo>
                    <a:pt x="696913" y="2112612"/>
                  </a:lnTo>
                  <a:lnTo>
                    <a:pt x="695961" y="2120199"/>
                  </a:lnTo>
                  <a:lnTo>
                    <a:pt x="694692" y="2127153"/>
                  </a:lnTo>
                  <a:lnTo>
                    <a:pt x="693106" y="2134424"/>
                  </a:lnTo>
                  <a:lnTo>
                    <a:pt x="690885" y="2141062"/>
                  </a:lnTo>
                  <a:lnTo>
                    <a:pt x="688347" y="2148016"/>
                  </a:lnTo>
                  <a:lnTo>
                    <a:pt x="685175" y="2154971"/>
                  </a:lnTo>
                  <a:lnTo>
                    <a:pt x="681685" y="2161293"/>
                  </a:lnTo>
                  <a:lnTo>
                    <a:pt x="677878" y="2167931"/>
                  </a:lnTo>
                  <a:lnTo>
                    <a:pt x="673120" y="2173938"/>
                  </a:lnTo>
                  <a:lnTo>
                    <a:pt x="668678" y="2179944"/>
                  </a:lnTo>
                  <a:lnTo>
                    <a:pt x="663285" y="2185634"/>
                  </a:lnTo>
                  <a:lnTo>
                    <a:pt x="657892" y="2191640"/>
                  </a:lnTo>
                  <a:lnTo>
                    <a:pt x="651864" y="2197014"/>
                  </a:lnTo>
                  <a:lnTo>
                    <a:pt x="645836" y="2202388"/>
                  </a:lnTo>
                  <a:lnTo>
                    <a:pt x="639174" y="2207129"/>
                  </a:lnTo>
                  <a:lnTo>
                    <a:pt x="632512" y="2211871"/>
                  </a:lnTo>
                  <a:lnTo>
                    <a:pt x="625215" y="2216613"/>
                  </a:lnTo>
                  <a:lnTo>
                    <a:pt x="617919" y="2220722"/>
                  </a:lnTo>
                  <a:lnTo>
                    <a:pt x="609988" y="2224832"/>
                  </a:lnTo>
                  <a:lnTo>
                    <a:pt x="601739" y="2228625"/>
                  </a:lnTo>
                  <a:lnTo>
                    <a:pt x="593491" y="2232102"/>
                  </a:lnTo>
                  <a:lnTo>
                    <a:pt x="585243" y="2234947"/>
                  </a:lnTo>
                  <a:lnTo>
                    <a:pt x="576360" y="2238108"/>
                  </a:lnTo>
                  <a:lnTo>
                    <a:pt x="567160" y="2240637"/>
                  </a:lnTo>
                  <a:lnTo>
                    <a:pt x="557959" y="2242850"/>
                  </a:lnTo>
                  <a:lnTo>
                    <a:pt x="548759" y="2244747"/>
                  </a:lnTo>
                  <a:lnTo>
                    <a:pt x="539242" y="2246327"/>
                  </a:lnTo>
                  <a:lnTo>
                    <a:pt x="529407" y="2247908"/>
                  </a:lnTo>
                  <a:lnTo>
                    <a:pt x="519573" y="2248856"/>
                  </a:lnTo>
                  <a:lnTo>
                    <a:pt x="509421" y="2249488"/>
                  </a:lnTo>
                  <a:lnTo>
                    <a:pt x="499269" y="2249488"/>
                  </a:lnTo>
                  <a:lnTo>
                    <a:pt x="489434" y="2249488"/>
                  </a:lnTo>
                  <a:lnTo>
                    <a:pt x="479283" y="2248856"/>
                  </a:lnTo>
                  <a:lnTo>
                    <a:pt x="469131" y="2247908"/>
                  </a:lnTo>
                  <a:lnTo>
                    <a:pt x="459613" y="2246327"/>
                  </a:lnTo>
                  <a:lnTo>
                    <a:pt x="449779" y="2244747"/>
                  </a:lnTo>
                  <a:lnTo>
                    <a:pt x="440261" y="2242850"/>
                  </a:lnTo>
                  <a:lnTo>
                    <a:pt x="431378" y="2240637"/>
                  </a:lnTo>
                  <a:lnTo>
                    <a:pt x="422496" y="2238108"/>
                  </a:lnTo>
                  <a:lnTo>
                    <a:pt x="413613" y="2234947"/>
                  </a:lnTo>
                  <a:lnTo>
                    <a:pt x="405047" y="2232102"/>
                  </a:lnTo>
                  <a:lnTo>
                    <a:pt x="396799" y="2228625"/>
                  </a:lnTo>
                  <a:lnTo>
                    <a:pt x="388868" y="2224832"/>
                  </a:lnTo>
                  <a:lnTo>
                    <a:pt x="380936" y="2220722"/>
                  </a:lnTo>
                  <a:lnTo>
                    <a:pt x="373640" y="2216613"/>
                  </a:lnTo>
                  <a:lnTo>
                    <a:pt x="366343" y="2211871"/>
                  </a:lnTo>
                  <a:lnTo>
                    <a:pt x="359681" y="2207129"/>
                  </a:lnTo>
                  <a:lnTo>
                    <a:pt x="353019" y="2202388"/>
                  </a:lnTo>
                  <a:lnTo>
                    <a:pt x="346674" y="2197014"/>
                  </a:lnTo>
                  <a:lnTo>
                    <a:pt x="340963" y="2191640"/>
                  </a:lnTo>
                  <a:lnTo>
                    <a:pt x="335253" y="2185634"/>
                  </a:lnTo>
                  <a:lnTo>
                    <a:pt x="330177" y="2179944"/>
                  </a:lnTo>
                  <a:lnTo>
                    <a:pt x="325418" y="2173938"/>
                  </a:lnTo>
                  <a:lnTo>
                    <a:pt x="320977" y="2167931"/>
                  </a:lnTo>
                  <a:lnTo>
                    <a:pt x="317170" y="2161293"/>
                  </a:lnTo>
                  <a:lnTo>
                    <a:pt x="313680" y="2154971"/>
                  </a:lnTo>
                  <a:lnTo>
                    <a:pt x="310508" y="2148016"/>
                  </a:lnTo>
                  <a:lnTo>
                    <a:pt x="307653" y="2141062"/>
                  </a:lnTo>
                  <a:lnTo>
                    <a:pt x="305749" y="2134424"/>
                  </a:lnTo>
                  <a:lnTo>
                    <a:pt x="303846" y="2127153"/>
                  </a:lnTo>
                  <a:lnTo>
                    <a:pt x="302577" y="2120199"/>
                  </a:lnTo>
                  <a:lnTo>
                    <a:pt x="301942" y="2112612"/>
                  </a:lnTo>
                  <a:lnTo>
                    <a:pt x="301625" y="2105025"/>
                  </a:lnTo>
                  <a:close/>
                  <a:moveTo>
                    <a:pt x="270541" y="1946275"/>
                  </a:moveTo>
                  <a:lnTo>
                    <a:pt x="729267" y="1946275"/>
                  </a:lnTo>
                  <a:lnTo>
                    <a:pt x="734985" y="1946592"/>
                  </a:lnTo>
                  <a:lnTo>
                    <a:pt x="740385" y="1947225"/>
                  </a:lnTo>
                  <a:lnTo>
                    <a:pt x="745468" y="1948808"/>
                  </a:lnTo>
                  <a:lnTo>
                    <a:pt x="750869" y="1950391"/>
                  </a:lnTo>
                  <a:lnTo>
                    <a:pt x="755316" y="1952607"/>
                  </a:lnTo>
                  <a:lnTo>
                    <a:pt x="760081" y="1955773"/>
                  </a:lnTo>
                  <a:lnTo>
                    <a:pt x="764211" y="1958939"/>
                  </a:lnTo>
                  <a:lnTo>
                    <a:pt x="768023" y="1962422"/>
                  </a:lnTo>
                  <a:lnTo>
                    <a:pt x="771836" y="1966537"/>
                  </a:lnTo>
                  <a:lnTo>
                    <a:pt x="774695" y="1970653"/>
                  </a:lnTo>
                  <a:lnTo>
                    <a:pt x="777554" y="1975085"/>
                  </a:lnTo>
                  <a:lnTo>
                    <a:pt x="779777" y="1980151"/>
                  </a:lnTo>
                  <a:lnTo>
                    <a:pt x="781684" y="1985216"/>
                  </a:lnTo>
                  <a:lnTo>
                    <a:pt x="783272" y="1990599"/>
                  </a:lnTo>
                  <a:lnTo>
                    <a:pt x="783907" y="1995981"/>
                  </a:lnTo>
                  <a:lnTo>
                    <a:pt x="784225" y="2001996"/>
                  </a:lnTo>
                  <a:lnTo>
                    <a:pt x="783907" y="2007378"/>
                  </a:lnTo>
                  <a:lnTo>
                    <a:pt x="783272" y="2013077"/>
                  </a:lnTo>
                  <a:lnTo>
                    <a:pt x="781684" y="2018459"/>
                  </a:lnTo>
                  <a:lnTo>
                    <a:pt x="779777" y="2023525"/>
                  </a:lnTo>
                  <a:lnTo>
                    <a:pt x="777554" y="2028590"/>
                  </a:lnTo>
                  <a:lnTo>
                    <a:pt x="774695" y="2033022"/>
                  </a:lnTo>
                  <a:lnTo>
                    <a:pt x="771836" y="2037455"/>
                  </a:lnTo>
                  <a:lnTo>
                    <a:pt x="768023" y="2041254"/>
                  </a:lnTo>
                  <a:lnTo>
                    <a:pt x="764211" y="2044736"/>
                  </a:lnTo>
                  <a:lnTo>
                    <a:pt x="760081" y="2048219"/>
                  </a:lnTo>
                  <a:lnTo>
                    <a:pt x="755316" y="2050752"/>
                  </a:lnTo>
                  <a:lnTo>
                    <a:pt x="750869" y="2053285"/>
                  </a:lnTo>
                  <a:lnTo>
                    <a:pt x="745468" y="2054867"/>
                  </a:lnTo>
                  <a:lnTo>
                    <a:pt x="740385" y="2056450"/>
                  </a:lnTo>
                  <a:lnTo>
                    <a:pt x="734985" y="2057084"/>
                  </a:lnTo>
                  <a:lnTo>
                    <a:pt x="729267" y="2057400"/>
                  </a:lnTo>
                  <a:lnTo>
                    <a:pt x="270541" y="2057400"/>
                  </a:lnTo>
                  <a:lnTo>
                    <a:pt x="264822" y="2057084"/>
                  </a:lnTo>
                  <a:lnTo>
                    <a:pt x="259739" y="2056450"/>
                  </a:lnTo>
                  <a:lnTo>
                    <a:pt x="254657" y="2054867"/>
                  </a:lnTo>
                  <a:lnTo>
                    <a:pt x="249256" y="2053285"/>
                  </a:lnTo>
                  <a:lnTo>
                    <a:pt x="244491" y="2050752"/>
                  </a:lnTo>
                  <a:lnTo>
                    <a:pt x="240043" y="2048219"/>
                  </a:lnTo>
                  <a:lnTo>
                    <a:pt x="235914" y="2044736"/>
                  </a:lnTo>
                  <a:lnTo>
                    <a:pt x="232102" y="2041254"/>
                  </a:lnTo>
                  <a:lnTo>
                    <a:pt x="228289" y="2037455"/>
                  </a:lnTo>
                  <a:lnTo>
                    <a:pt x="225113" y="2033022"/>
                  </a:lnTo>
                  <a:lnTo>
                    <a:pt x="222571" y="2028590"/>
                  </a:lnTo>
                  <a:lnTo>
                    <a:pt x="220347" y="2023525"/>
                  </a:lnTo>
                  <a:lnTo>
                    <a:pt x="218124" y="2018459"/>
                  </a:lnTo>
                  <a:lnTo>
                    <a:pt x="216853" y="2013077"/>
                  </a:lnTo>
                  <a:lnTo>
                    <a:pt x="215900" y="2007378"/>
                  </a:lnTo>
                  <a:lnTo>
                    <a:pt x="215900" y="2001996"/>
                  </a:lnTo>
                  <a:lnTo>
                    <a:pt x="215900" y="1995981"/>
                  </a:lnTo>
                  <a:lnTo>
                    <a:pt x="216853" y="1990599"/>
                  </a:lnTo>
                  <a:lnTo>
                    <a:pt x="218124" y="1985216"/>
                  </a:lnTo>
                  <a:lnTo>
                    <a:pt x="220347" y="1980151"/>
                  </a:lnTo>
                  <a:lnTo>
                    <a:pt x="222571" y="1975085"/>
                  </a:lnTo>
                  <a:lnTo>
                    <a:pt x="225113" y="1970653"/>
                  </a:lnTo>
                  <a:lnTo>
                    <a:pt x="228289" y="1966537"/>
                  </a:lnTo>
                  <a:lnTo>
                    <a:pt x="232102" y="1962422"/>
                  </a:lnTo>
                  <a:lnTo>
                    <a:pt x="235914" y="1958939"/>
                  </a:lnTo>
                  <a:lnTo>
                    <a:pt x="240043" y="1955773"/>
                  </a:lnTo>
                  <a:lnTo>
                    <a:pt x="244491" y="1952607"/>
                  </a:lnTo>
                  <a:lnTo>
                    <a:pt x="249256" y="1950391"/>
                  </a:lnTo>
                  <a:lnTo>
                    <a:pt x="254657" y="1948808"/>
                  </a:lnTo>
                  <a:lnTo>
                    <a:pt x="259739" y="1947225"/>
                  </a:lnTo>
                  <a:lnTo>
                    <a:pt x="264822" y="1946592"/>
                  </a:lnTo>
                  <a:lnTo>
                    <a:pt x="270541" y="1946275"/>
                  </a:lnTo>
                  <a:close/>
                  <a:moveTo>
                    <a:pt x="270541" y="1798637"/>
                  </a:moveTo>
                  <a:lnTo>
                    <a:pt x="729267" y="1798637"/>
                  </a:lnTo>
                  <a:lnTo>
                    <a:pt x="734985" y="1798953"/>
                  </a:lnTo>
                  <a:lnTo>
                    <a:pt x="740385" y="1799584"/>
                  </a:lnTo>
                  <a:lnTo>
                    <a:pt x="745468" y="1800847"/>
                  </a:lnTo>
                  <a:lnTo>
                    <a:pt x="750869" y="1803057"/>
                  </a:lnTo>
                  <a:lnTo>
                    <a:pt x="755316" y="1805267"/>
                  </a:lnTo>
                  <a:lnTo>
                    <a:pt x="760081" y="1808108"/>
                  </a:lnTo>
                  <a:lnTo>
                    <a:pt x="764211" y="1811265"/>
                  </a:lnTo>
                  <a:lnTo>
                    <a:pt x="768023" y="1815053"/>
                  </a:lnTo>
                  <a:lnTo>
                    <a:pt x="771836" y="1818842"/>
                  </a:lnTo>
                  <a:lnTo>
                    <a:pt x="774695" y="1822946"/>
                  </a:lnTo>
                  <a:lnTo>
                    <a:pt x="777554" y="1827681"/>
                  </a:lnTo>
                  <a:lnTo>
                    <a:pt x="779777" y="1832417"/>
                  </a:lnTo>
                  <a:lnTo>
                    <a:pt x="781684" y="1837784"/>
                  </a:lnTo>
                  <a:lnTo>
                    <a:pt x="783272" y="1842835"/>
                  </a:lnTo>
                  <a:lnTo>
                    <a:pt x="783907" y="1848517"/>
                  </a:lnTo>
                  <a:lnTo>
                    <a:pt x="784225" y="1854200"/>
                  </a:lnTo>
                  <a:lnTo>
                    <a:pt x="783907" y="1859882"/>
                  </a:lnTo>
                  <a:lnTo>
                    <a:pt x="783272" y="1865249"/>
                  </a:lnTo>
                  <a:lnTo>
                    <a:pt x="781684" y="1870616"/>
                  </a:lnTo>
                  <a:lnTo>
                    <a:pt x="779777" y="1875667"/>
                  </a:lnTo>
                  <a:lnTo>
                    <a:pt x="777554" y="1880403"/>
                  </a:lnTo>
                  <a:lnTo>
                    <a:pt x="774695" y="1885138"/>
                  </a:lnTo>
                  <a:lnTo>
                    <a:pt x="771836" y="1889558"/>
                  </a:lnTo>
                  <a:lnTo>
                    <a:pt x="768023" y="1893346"/>
                  </a:lnTo>
                  <a:lnTo>
                    <a:pt x="764211" y="1897134"/>
                  </a:lnTo>
                  <a:lnTo>
                    <a:pt x="760081" y="1900291"/>
                  </a:lnTo>
                  <a:lnTo>
                    <a:pt x="755316" y="1902817"/>
                  </a:lnTo>
                  <a:lnTo>
                    <a:pt x="750869" y="1905027"/>
                  </a:lnTo>
                  <a:lnTo>
                    <a:pt x="745468" y="1907237"/>
                  </a:lnTo>
                  <a:lnTo>
                    <a:pt x="740385" y="1908499"/>
                  </a:lnTo>
                  <a:lnTo>
                    <a:pt x="734985" y="1909447"/>
                  </a:lnTo>
                  <a:lnTo>
                    <a:pt x="729267" y="1909762"/>
                  </a:lnTo>
                  <a:lnTo>
                    <a:pt x="270541" y="1909762"/>
                  </a:lnTo>
                  <a:lnTo>
                    <a:pt x="264822" y="1909447"/>
                  </a:lnTo>
                  <a:lnTo>
                    <a:pt x="259739" y="1908499"/>
                  </a:lnTo>
                  <a:lnTo>
                    <a:pt x="254657" y="1907237"/>
                  </a:lnTo>
                  <a:lnTo>
                    <a:pt x="249256" y="1905027"/>
                  </a:lnTo>
                  <a:lnTo>
                    <a:pt x="244491" y="1902817"/>
                  </a:lnTo>
                  <a:lnTo>
                    <a:pt x="240043" y="1900291"/>
                  </a:lnTo>
                  <a:lnTo>
                    <a:pt x="235914" y="1897134"/>
                  </a:lnTo>
                  <a:lnTo>
                    <a:pt x="232102" y="1893346"/>
                  </a:lnTo>
                  <a:lnTo>
                    <a:pt x="228289" y="1889558"/>
                  </a:lnTo>
                  <a:lnTo>
                    <a:pt x="225113" y="1885138"/>
                  </a:lnTo>
                  <a:lnTo>
                    <a:pt x="222571" y="1880403"/>
                  </a:lnTo>
                  <a:lnTo>
                    <a:pt x="220347" y="1875667"/>
                  </a:lnTo>
                  <a:lnTo>
                    <a:pt x="218124" y="1870616"/>
                  </a:lnTo>
                  <a:lnTo>
                    <a:pt x="216853" y="1865249"/>
                  </a:lnTo>
                  <a:lnTo>
                    <a:pt x="215900" y="1859882"/>
                  </a:lnTo>
                  <a:lnTo>
                    <a:pt x="215900" y="1854200"/>
                  </a:lnTo>
                  <a:lnTo>
                    <a:pt x="215900" y="1848517"/>
                  </a:lnTo>
                  <a:lnTo>
                    <a:pt x="216853" y="1842835"/>
                  </a:lnTo>
                  <a:lnTo>
                    <a:pt x="218124" y="1837784"/>
                  </a:lnTo>
                  <a:lnTo>
                    <a:pt x="220347" y="1832417"/>
                  </a:lnTo>
                  <a:lnTo>
                    <a:pt x="222571" y="1827681"/>
                  </a:lnTo>
                  <a:lnTo>
                    <a:pt x="225113" y="1822946"/>
                  </a:lnTo>
                  <a:lnTo>
                    <a:pt x="228289" y="1818842"/>
                  </a:lnTo>
                  <a:lnTo>
                    <a:pt x="232102" y="1815053"/>
                  </a:lnTo>
                  <a:lnTo>
                    <a:pt x="235914" y="1811265"/>
                  </a:lnTo>
                  <a:lnTo>
                    <a:pt x="240043" y="1808108"/>
                  </a:lnTo>
                  <a:lnTo>
                    <a:pt x="244491" y="1805267"/>
                  </a:lnTo>
                  <a:lnTo>
                    <a:pt x="249256" y="1803057"/>
                  </a:lnTo>
                  <a:lnTo>
                    <a:pt x="254657" y="1800847"/>
                  </a:lnTo>
                  <a:lnTo>
                    <a:pt x="259739" y="1799584"/>
                  </a:lnTo>
                  <a:lnTo>
                    <a:pt x="264822" y="1798953"/>
                  </a:lnTo>
                  <a:lnTo>
                    <a:pt x="270541" y="1798637"/>
                  </a:lnTo>
                  <a:close/>
                  <a:moveTo>
                    <a:pt x="105728" y="1404937"/>
                  </a:moveTo>
                  <a:lnTo>
                    <a:pt x="893128" y="1404937"/>
                  </a:lnTo>
                  <a:lnTo>
                    <a:pt x="893763" y="1441633"/>
                  </a:lnTo>
                  <a:lnTo>
                    <a:pt x="893763" y="1480542"/>
                  </a:lnTo>
                  <a:lnTo>
                    <a:pt x="893763" y="1490349"/>
                  </a:lnTo>
                  <a:lnTo>
                    <a:pt x="893445" y="1500155"/>
                  </a:lnTo>
                  <a:lnTo>
                    <a:pt x="892810" y="1509962"/>
                  </a:lnTo>
                  <a:lnTo>
                    <a:pt x="892175" y="1519452"/>
                  </a:lnTo>
                  <a:lnTo>
                    <a:pt x="890904" y="1528942"/>
                  </a:lnTo>
                  <a:lnTo>
                    <a:pt x="889634" y="1538432"/>
                  </a:lnTo>
                  <a:lnTo>
                    <a:pt x="888363" y="1547923"/>
                  </a:lnTo>
                  <a:lnTo>
                    <a:pt x="886458" y="1557096"/>
                  </a:lnTo>
                  <a:lnTo>
                    <a:pt x="884552" y="1566587"/>
                  </a:lnTo>
                  <a:lnTo>
                    <a:pt x="882328" y="1575444"/>
                  </a:lnTo>
                  <a:lnTo>
                    <a:pt x="880105" y="1584618"/>
                  </a:lnTo>
                  <a:lnTo>
                    <a:pt x="877564" y="1593792"/>
                  </a:lnTo>
                  <a:lnTo>
                    <a:pt x="874705" y="1602649"/>
                  </a:lnTo>
                  <a:lnTo>
                    <a:pt x="871847" y="1611190"/>
                  </a:lnTo>
                  <a:lnTo>
                    <a:pt x="868670" y="1620048"/>
                  </a:lnTo>
                  <a:lnTo>
                    <a:pt x="865494" y="1628589"/>
                  </a:lnTo>
                  <a:lnTo>
                    <a:pt x="861683" y="1637130"/>
                  </a:lnTo>
                  <a:lnTo>
                    <a:pt x="858189" y="1645355"/>
                  </a:lnTo>
                  <a:lnTo>
                    <a:pt x="854059" y="1653896"/>
                  </a:lnTo>
                  <a:lnTo>
                    <a:pt x="849930" y="1662121"/>
                  </a:lnTo>
                  <a:lnTo>
                    <a:pt x="845801" y="1670029"/>
                  </a:lnTo>
                  <a:lnTo>
                    <a:pt x="841354" y="1677938"/>
                  </a:lnTo>
                  <a:lnTo>
                    <a:pt x="836590" y="1686163"/>
                  </a:lnTo>
                  <a:lnTo>
                    <a:pt x="831826" y="1693439"/>
                  </a:lnTo>
                  <a:lnTo>
                    <a:pt x="826743" y="1701347"/>
                  </a:lnTo>
                  <a:lnTo>
                    <a:pt x="821661" y="1708939"/>
                  </a:lnTo>
                  <a:lnTo>
                    <a:pt x="815944" y="1716215"/>
                  </a:lnTo>
                  <a:lnTo>
                    <a:pt x="810862" y="1723491"/>
                  </a:lnTo>
                  <a:lnTo>
                    <a:pt x="804827" y="1730767"/>
                  </a:lnTo>
                  <a:lnTo>
                    <a:pt x="799110" y="1737410"/>
                  </a:lnTo>
                  <a:lnTo>
                    <a:pt x="793075" y="1744369"/>
                  </a:lnTo>
                  <a:lnTo>
                    <a:pt x="787040" y="1751012"/>
                  </a:lnTo>
                  <a:lnTo>
                    <a:pt x="211498" y="1751012"/>
                  </a:lnTo>
                  <a:lnTo>
                    <a:pt x="205463" y="1744369"/>
                  </a:lnTo>
                  <a:lnTo>
                    <a:pt x="199428" y="1737410"/>
                  </a:lnTo>
                  <a:lnTo>
                    <a:pt x="193711" y="1730767"/>
                  </a:lnTo>
                  <a:lnTo>
                    <a:pt x="187994" y="1723491"/>
                  </a:lnTo>
                  <a:lnTo>
                    <a:pt x="182276" y="1716215"/>
                  </a:lnTo>
                  <a:lnTo>
                    <a:pt x="177194" y="1708939"/>
                  </a:lnTo>
                  <a:lnTo>
                    <a:pt x="172112" y="1701347"/>
                  </a:lnTo>
                  <a:lnTo>
                    <a:pt x="167030" y="1693439"/>
                  </a:lnTo>
                  <a:lnTo>
                    <a:pt x="162266" y="1686163"/>
                  </a:lnTo>
                  <a:lnTo>
                    <a:pt x="157501" y="1677938"/>
                  </a:lnTo>
                  <a:lnTo>
                    <a:pt x="153054" y="1670029"/>
                  </a:lnTo>
                  <a:lnTo>
                    <a:pt x="148925" y="1662121"/>
                  </a:lnTo>
                  <a:lnTo>
                    <a:pt x="144479" y="1653896"/>
                  </a:lnTo>
                  <a:lnTo>
                    <a:pt x="140667" y="1645355"/>
                  </a:lnTo>
                  <a:lnTo>
                    <a:pt x="137173" y="1637130"/>
                  </a:lnTo>
                  <a:lnTo>
                    <a:pt x="133362" y="1628589"/>
                  </a:lnTo>
                  <a:lnTo>
                    <a:pt x="130185" y="1620048"/>
                  </a:lnTo>
                  <a:lnTo>
                    <a:pt x="127009" y="1611190"/>
                  </a:lnTo>
                  <a:lnTo>
                    <a:pt x="124150" y="1602649"/>
                  </a:lnTo>
                  <a:lnTo>
                    <a:pt x="120974" y="1593792"/>
                  </a:lnTo>
                  <a:lnTo>
                    <a:pt x="118751" y="1584618"/>
                  </a:lnTo>
                  <a:lnTo>
                    <a:pt x="116210" y="1575444"/>
                  </a:lnTo>
                  <a:lnTo>
                    <a:pt x="114304" y="1566587"/>
                  </a:lnTo>
                  <a:lnTo>
                    <a:pt x="112398" y="1557096"/>
                  </a:lnTo>
                  <a:lnTo>
                    <a:pt x="110492" y="1547923"/>
                  </a:lnTo>
                  <a:lnTo>
                    <a:pt x="108904" y="1538432"/>
                  </a:lnTo>
                  <a:lnTo>
                    <a:pt x="107634" y="1528942"/>
                  </a:lnTo>
                  <a:lnTo>
                    <a:pt x="106681" y="1519452"/>
                  </a:lnTo>
                  <a:lnTo>
                    <a:pt x="106046" y="1509962"/>
                  </a:lnTo>
                  <a:lnTo>
                    <a:pt x="105410" y="1500155"/>
                  </a:lnTo>
                  <a:lnTo>
                    <a:pt x="105093" y="1490349"/>
                  </a:lnTo>
                  <a:lnTo>
                    <a:pt x="104775" y="1480542"/>
                  </a:lnTo>
                  <a:lnTo>
                    <a:pt x="105093" y="1441633"/>
                  </a:lnTo>
                  <a:lnTo>
                    <a:pt x="105728" y="1404937"/>
                  </a:lnTo>
                  <a:close/>
                  <a:moveTo>
                    <a:pt x="300928" y="1209675"/>
                  </a:moveTo>
                  <a:lnTo>
                    <a:pt x="302839" y="1209994"/>
                  </a:lnTo>
                  <a:lnTo>
                    <a:pt x="305069" y="1210312"/>
                  </a:lnTo>
                  <a:lnTo>
                    <a:pt x="306981" y="1210950"/>
                  </a:lnTo>
                  <a:lnTo>
                    <a:pt x="308574" y="1211907"/>
                  </a:lnTo>
                  <a:lnTo>
                    <a:pt x="310485" y="1212863"/>
                  </a:lnTo>
                  <a:lnTo>
                    <a:pt x="312078" y="1213820"/>
                  </a:lnTo>
                  <a:lnTo>
                    <a:pt x="313990" y="1215733"/>
                  </a:lnTo>
                  <a:lnTo>
                    <a:pt x="315264" y="1217009"/>
                  </a:lnTo>
                  <a:lnTo>
                    <a:pt x="316220" y="1218603"/>
                  </a:lnTo>
                  <a:lnTo>
                    <a:pt x="317176" y="1220516"/>
                  </a:lnTo>
                  <a:lnTo>
                    <a:pt x="318131" y="1222430"/>
                  </a:lnTo>
                  <a:lnTo>
                    <a:pt x="318768" y="1224343"/>
                  </a:lnTo>
                  <a:lnTo>
                    <a:pt x="319087" y="1226894"/>
                  </a:lnTo>
                  <a:lnTo>
                    <a:pt x="319087" y="1229126"/>
                  </a:lnTo>
                  <a:lnTo>
                    <a:pt x="319087" y="1333716"/>
                  </a:lnTo>
                  <a:lnTo>
                    <a:pt x="319087" y="1335948"/>
                  </a:lnTo>
                  <a:lnTo>
                    <a:pt x="318768" y="1338180"/>
                  </a:lnTo>
                  <a:lnTo>
                    <a:pt x="318131" y="1340413"/>
                  </a:lnTo>
                  <a:lnTo>
                    <a:pt x="317494" y="1342645"/>
                  </a:lnTo>
                  <a:lnTo>
                    <a:pt x="316538" y="1344877"/>
                  </a:lnTo>
                  <a:lnTo>
                    <a:pt x="315264" y="1346790"/>
                  </a:lnTo>
                  <a:lnTo>
                    <a:pt x="313990" y="1348703"/>
                  </a:lnTo>
                  <a:lnTo>
                    <a:pt x="312078" y="1350298"/>
                  </a:lnTo>
                  <a:lnTo>
                    <a:pt x="310485" y="1351573"/>
                  </a:lnTo>
                  <a:lnTo>
                    <a:pt x="308892" y="1352849"/>
                  </a:lnTo>
                  <a:lnTo>
                    <a:pt x="306981" y="1354124"/>
                  </a:lnTo>
                  <a:lnTo>
                    <a:pt x="305069" y="1355081"/>
                  </a:lnTo>
                  <a:lnTo>
                    <a:pt x="302839" y="1356037"/>
                  </a:lnTo>
                  <a:lnTo>
                    <a:pt x="300291" y="1356675"/>
                  </a:lnTo>
                  <a:lnTo>
                    <a:pt x="298061" y="1356994"/>
                  </a:lnTo>
                  <a:lnTo>
                    <a:pt x="295831" y="1357313"/>
                  </a:lnTo>
                  <a:lnTo>
                    <a:pt x="155018" y="1357313"/>
                  </a:lnTo>
                  <a:lnTo>
                    <a:pt x="152788" y="1356994"/>
                  </a:lnTo>
                  <a:lnTo>
                    <a:pt x="150558" y="1356675"/>
                  </a:lnTo>
                  <a:lnTo>
                    <a:pt x="148328" y="1356037"/>
                  </a:lnTo>
                  <a:lnTo>
                    <a:pt x="145780" y="1355081"/>
                  </a:lnTo>
                  <a:lnTo>
                    <a:pt x="143868" y="1354124"/>
                  </a:lnTo>
                  <a:lnTo>
                    <a:pt x="141957" y="1352849"/>
                  </a:lnTo>
                  <a:lnTo>
                    <a:pt x="140364" y="1351573"/>
                  </a:lnTo>
                  <a:lnTo>
                    <a:pt x="138771" y="1350298"/>
                  </a:lnTo>
                  <a:lnTo>
                    <a:pt x="137178" y="1348703"/>
                  </a:lnTo>
                  <a:lnTo>
                    <a:pt x="135904" y="1346790"/>
                  </a:lnTo>
                  <a:lnTo>
                    <a:pt x="134311" y="1344877"/>
                  </a:lnTo>
                  <a:lnTo>
                    <a:pt x="133355" y="1342645"/>
                  </a:lnTo>
                  <a:lnTo>
                    <a:pt x="132718" y="1340413"/>
                  </a:lnTo>
                  <a:lnTo>
                    <a:pt x="132081" y="1338180"/>
                  </a:lnTo>
                  <a:lnTo>
                    <a:pt x="131762" y="1335948"/>
                  </a:lnTo>
                  <a:lnTo>
                    <a:pt x="131762" y="1333716"/>
                  </a:lnTo>
                  <a:lnTo>
                    <a:pt x="131762" y="1268347"/>
                  </a:lnTo>
                  <a:lnTo>
                    <a:pt x="131762" y="1266115"/>
                  </a:lnTo>
                  <a:lnTo>
                    <a:pt x="132081" y="1263564"/>
                  </a:lnTo>
                  <a:lnTo>
                    <a:pt x="132718" y="1261013"/>
                  </a:lnTo>
                  <a:lnTo>
                    <a:pt x="133355" y="1258462"/>
                  </a:lnTo>
                  <a:lnTo>
                    <a:pt x="134311" y="1256549"/>
                  </a:lnTo>
                  <a:lnTo>
                    <a:pt x="135585" y="1254317"/>
                  </a:lnTo>
                  <a:lnTo>
                    <a:pt x="136859" y="1252404"/>
                  </a:lnTo>
                  <a:lnTo>
                    <a:pt x="138134" y="1250490"/>
                  </a:lnTo>
                  <a:lnTo>
                    <a:pt x="139726" y="1248258"/>
                  </a:lnTo>
                  <a:lnTo>
                    <a:pt x="141638" y="1246664"/>
                  </a:lnTo>
                  <a:lnTo>
                    <a:pt x="143231" y="1245070"/>
                  </a:lnTo>
                  <a:lnTo>
                    <a:pt x="145461" y="1243794"/>
                  </a:lnTo>
                  <a:lnTo>
                    <a:pt x="147691" y="1242837"/>
                  </a:lnTo>
                  <a:lnTo>
                    <a:pt x="149921" y="1241562"/>
                  </a:lnTo>
                  <a:lnTo>
                    <a:pt x="152151" y="1240924"/>
                  </a:lnTo>
                  <a:lnTo>
                    <a:pt x="154700" y="1240287"/>
                  </a:lnTo>
                  <a:lnTo>
                    <a:pt x="296149" y="1210312"/>
                  </a:lnTo>
                  <a:lnTo>
                    <a:pt x="298379" y="1209994"/>
                  </a:lnTo>
                  <a:lnTo>
                    <a:pt x="300928" y="1209675"/>
                  </a:lnTo>
                  <a:close/>
                  <a:moveTo>
                    <a:pt x="766987" y="1117600"/>
                  </a:moveTo>
                  <a:lnTo>
                    <a:pt x="770787" y="1117600"/>
                  </a:lnTo>
                  <a:lnTo>
                    <a:pt x="774269" y="1117600"/>
                  </a:lnTo>
                  <a:lnTo>
                    <a:pt x="777435" y="1118235"/>
                  </a:lnTo>
                  <a:lnTo>
                    <a:pt x="780601" y="1118870"/>
                  </a:lnTo>
                  <a:lnTo>
                    <a:pt x="784084" y="1119822"/>
                  </a:lnTo>
                  <a:lnTo>
                    <a:pt x="787250" y="1121727"/>
                  </a:lnTo>
                  <a:lnTo>
                    <a:pt x="790099" y="1123315"/>
                  </a:lnTo>
                  <a:lnTo>
                    <a:pt x="792632" y="1125220"/>
                  </a:lnTo>
                  <a:lnTo>
                    <a:pt x="795482" y="1127442"/>
                  </a:lnTo>
                  <a:lnTo>
                    <a:pt x="797698" y="1129665"/>
                  </a:lnTo>
                  <a:lnTo>
                    <a:pt x="799914" y="1132205"/>
                  </a:lnTo>
                  <a:lnTo>
                    <a:pt x="801497" y="1135380"/>
                  </a:lnTo>
                  <a:lnTo>
                    <a:pt x="803080" y="1138555"/>
                  </a:lnTo>
                  <a:lnTo>
                    <a:pt x="804346" y="1141730"/>
                  </a:lnTo>
                  <a:lnTo>
                    <a:pt x="805296" y="1145540"/>
                  </a:lnTo>
                  <a:lnTo>
                    <a:pt x="845505" y="1323023"/>
                  </a:lnTo>
                  <a:lnTo>
                    <a:pt x="846138" y="1326198"/>
                  </a:lnTo>
                  <a:lnTo>
                    <a:pt x="846138" y="1329373"/>
                  </a:lnTo>
                  <a:lnTo>
                    <a:pt x="845821" y="1332865"/>
                  </a:lnTo>
                  <a:lnTo>
                    <a:pt x="845505" y="1335723"/>
                  </a:lnTo>
                  <a:lnTo>
                    <a:pt x="844555" y="1338580"/>
                  </a:lnTo>
                  <a:lnTo>
                    <a:pt x="843289" y="1341438"/>
                  </a:lnTo>
                  <a:lnTo>
                    <a:pt x="842022" y="1344295"/>
                  </a:lnTo>
                  <a:lnTo>
                    <a:pt x="839806" y="1346518"/>
                  </a:lnTo>
                  <a:lnTo>
                    <a:pt x="837906" y="1348740"/>
                  </a:lnTo>
                  <a:lnTo>
                    <a:pt x="835690" y="1350963"/>
                  </a:lnTo>
                  <a:lnTo>
                    <a:pt x="833474" y="1352550"/>
                  </a:lnTo>
                  <a:lnTo>
                    <a:pt x="830624" y="1354138"/>
                  </a:lnTo>
                  <a:lnTo>
                    <a:pt x="827775" y="1355408"/>
                  </a:lnTo>
                  <a:lnTo>
                    <a:pt x="824609" y="1356360"/>
                  </a:lnTo>
                  <a:lnTo>
                    <a:pt x="821443" y="1356995"/>
                  </a:lnTo>
                  <a:lnTo>
                    <a:pt x="818277" y="1357313"/>
                  </a:lnTo>
                  <a:lnTo>
                    <a:pt x="697018" y="1357313"/>
                  </a:lnTo>
                  <a:lnTo>
                    <a:pt x="693219" y="1356995"/>
                  </a:lnTo>
                  <a:lnTo>
                    <a:pt x="689736" y="1356678"/>
                  </a:lnTo>
                  <a:lnTo>
                    <a:pt x="685937" y="1355408"/>
                  </a:lnTo>
                  <a:lnTo>
                    <a:pt x="682454" y="1354455"/>
                  </a:lnTo>
                  <a:lnTo>
                    <a:pt x="678972" y="1353185"/>
                  </a:lnTo>
                  <a:lnTo>
                    <a:pt x="675489" y="1351598"/>
                  </a:lnTo>
                  <a:lnTo>
                    <a:pt x="672640" y="1349693"/>
                  </a:lnTo>
                  <a:lnTo>
                    <a:pt x="669790" y="1347470"/>
                  </a:lnTo>
                  <a:lnTo>
                    <a:pt x="667258" y="1345248"/>
                  </a:lnTo>
                  <a:lnTo>
                    <a:pt x="664408" y="1342390"/>
                  </a:lnTo>
                  <a:lnTo>
                    <a:pt x="662192" y="1339533"/>
                  </a:lnTo>
                  <a:lnTo>
                    <a:pt x="659976" y="1336675"/>
                  </a:lnTo>
                  <a:lnTo>
                    <a:pt x="658393" y="1333500"/>
                  </a:lnTo>
                  <a:lnTo>
                    <a:pt x="656810" y="1330008"/>
                  </a:lnTo>
                  <a:lnTo>
                    <a:pt x="655543" y="1326515"/>
                  </a:lnTo>
                  <a:lnTo>
                    <a:pt x="654593" y="1323023"/>
                  </a:lnTo>
                  <a:lnTo>
                    <a:pt x="622933" y="1183957"/>
                  </a:lnTo>
                  <a:lnTo>
                    <a:pt x="622617" y="1180465"/>
                  </a:lnTo>
                  <a:lnTo>
                    <a:pt x="622300" y="1176655"/>
                  </a:lnTo>
                  <a:lnTo>
                    <a:pt x="622300" y="1173480"/>
                  </a:lnTo>
                  <a:lnTo>
                    <a:pt x="622933" y="1169987"/>
                  </a:lnTo>
                  <a:lnTo>
                    <a:pt x="623566" y="1166495"/>
                  </a:lnTo>
                  <a:lnTo>
                    <a:pt x="624516" y="1163320"/>
                  </a:lnTo>
                  <a:lnTo>
                    <a:pt x="625783" y="1160462"/>
                  </a:lnTo>
                  <a:lnTo>
                    <a:pt x="627682" y="1157605"/>
                  </a:lnTo>
                  <a:lnTo>
                    <a:pt x="629265" y="1154747"/>
                  </a:lnTo>
                  <a:lnTo>
                    <a:pt x="631798" y="1152207"/>
                  </a:lnTo>
                  <a:lnTo>
                    <a:pt x="634331" y="1149985"/>
                  </a:lnTo>
                  <a:lnTo>
                    <a:pt x="636864" y="1148080"/>
                  </a:lnTo>
                  <a:lnTo>
                    <a:pt x="639713" y="1146175"/>
                  </a:lnTo>
                  <a:lnTo>
                    <a:pt x="642879" y="1144587"/>
                  </a:lnTo>
                  <a:lnTo>
                    <a:pt x="646045" y="1143317"/>
                  </a:lnTo>
                  <a:lnTo>
                    <a:pt x="649528" y="1142365"/>
                  </a:lnTo>
                  <a:lnTo>
                    <a:pt x="763505" y="1118235"/>
                  </a:lnTo>
                  <a:lnTo>
                    <a:pt x="766987" y="1117600"/>
                  </a:lnTo>
                  <a:close/>
                  <a:moveTo>
                    <a:pt x="858838" y="868362"/>
                  </a:moveTo>
                  <a:lnTo>
                    <a:pt x="840146" y="869932"/>
                  </a:lnTo>
                  <a:lnTo>
                    <a:pt x="821454" y="871502"/>
                  </a:lnTo>
                  <a:lnTo>
                    <a:pt x="802762" y="873386"/>
                  </a:lnTo>
                  <a:lnTo>
                    <a:pt x="784387" y="875583"/>
                  </a:lnTo>
                  <a:lnTo>
                    <a:pt x="747320" y="879979"/>
                  </a:lnTo>
                  <a:lnTo>
                    <a:pt x="710253" y="885316"/>
                  </a:lnTo>
                  <a:lnTo>
                    <a:pt x="673185" y="890968"/>
                  </a:lnTo>
                  <a:lnTo>
                    <a:pt x="636435" y="896933"/>
                  </a:lnTo>
                  <a:lnTo>
                    <a:pt x="600001" y="903526"/>
                  </a:lnTo>
                  <a:lnTo>
                    <a:pt x="563251" y="910433"/>
                  </a:lnTo>
                  <a:lnTo>
                    <a:pt x="526818" y="917655"/>
                  </a:lnTo>
                  <a:lnTo>
                    <a:pt x="490384" y="925190"/>
                  </a:lnTo>
                  <a:lnTo>
                    <a:pt x="453950" y="933353"/>
                  </a:lnTo>
                  <a:lnTo>
                    <a:pt x="417200" y="941516"/>
                  </a:lnTo>
                  <a:lnTo>
                    <a:pt x="381083" y="950621"/>
                  </a:lnTo>
                  <a:lnTo>
                    <a:pt x="344967" y="960040"/>
                  </a:lnTo>
                  <a:lnTo>
                    <a:pt x="326908" y="964749"/>
                  </a:lnTo>
                  <a:lnTo>
                    <a:pt x="308850" y="970087"/>
                  </a:lnTo>
                  <a:lnTo>
                    <a:pt x="291108" y="975424"/>
                  </a:lnTo>
                  <a:lnTo>
                    <a:pt x="273050" y="981075"/>
                  </a:lnTo>
                  <a:lnTo>
                    <a:pt x="292059" y="979819"/>
                  </a:lnTo>
                  <a:lnTo>
                    <a:pt x="310434" y="977936"/>
                  </a:lnTo>
                  <a:lnTo>
                    <a:pt x="329126" y="976052"/>
                  </a:lnTo>
                  <a:lnTo>
                    <a:pt x="347501" y="973854"/>
                  </a:lnTo>
                  <a:lnTo>
                    <a:pt x="384885" y="969459"/>
                  </a:lnTo>
                  <a:lnTo>
                    <a:pt x="421952" y="964121"/>
                  </a:lnTo>
                  <a:lnTo>
                    <a:pt x="458703" y="958470"/>
                  </a:lnTo>
                  <a:lnTo>
                    <a:pt x="495453" y="952191"/>
                  </a:lnTo>
                  <a:lnTo>
                    <a:pt x="532203" y="945911"/>
                  </a:lnTo>
                  <a:lnTo>
                    <a:pt x="568637" y="939004"/>
                  </a:lnTo>
                  <a:lnTo>
                    <a:pt x="605387" y="931469"/>
                  </a:lnTo>
                  <a:lnTo>
                    <a:pt x="642138" y="924248"/>
                  </a:lnTo>
                  <a:lnTo>
                    <a:pt x="678254" y="916085"/>
                  </a:lnTo>
                  <a:lnTo>
                    <a:pt x="714688" y="907608"/>
                  </a:lnTo>
                  <a:lnTo>
                    <a:pt x="750805" y="899131"/>
                  </a:lnTo>
                  <a:lnTo>
                    <a:pt x="786921" y="889712"/>
                  </a:lnTo>
                  <a:lnTo>
                    <a:pt x="804980" y="884374"/>
                  </a:lnTo>
                  <a:lnTo>
                    <a:pt x="823038" y="879351"/>
                  </a:lnTo>
                  <a:lnTo>
                    <a:pt x="841096" y="874328"/>
                  </a:lnTo>
                  <a:lnTo>
                    <a:pt x="858838" y="868362"/>
                  </a:lnTo>
                  <a:close/>
                  <a:moveTo>
                    <a:pt x="894431" y="809625"/>
                  </a:moveTo>
                  <a:lnTo>
                    <a:pt x="899509" y="809625"/>
                  </a:lnTo>
                  <a:lnTo>
                    <a:pt x="904905" y="810262"/>
                  </a:lnTo>
                  <a:lnTo>
                    <a:pt x="909666" y="810580"/>
                  </a:lnTo>
                  <a:lnTo>
                    <a:pt x="915062" y="811535"/>
                  </a:lnTo>
                  <a:lnTo>
                    <a:pt x="919823" y="812490"/>
                  </a:lnTo>
                  <a:lnTo>
                    <a:pt x="924901" y="814400"/>
                  </a:lnTo>
                  <a:lnTo>
                    <a:pt x="929662" y="815673"/>
                  </a:lnTo>
                  <a:lnTo>
                    <a:pt x="934423" y="817583"/>
                  </a:lnTo>
                  <a:lnTo>
                    <a:pt x="939184" y="819493"/>
                  </a:lnTo>
                  <a:lnTo>
                    <a:pt x="943628" y="821721"/>
                  </a:lnTo>
                  <a:lnTo>
                    <a:pt x="948071" y="823949"/>
                  </a:lnTo>
                  <a:lnTo>
                    <a:pt x="952198" y="827132"/>
                  </a:lnTo>
                  <a:lnTo>
                    <a:pt x="956324" y="829678"/>
                  </a:lnTo>
                  <a:lnTo>
                    <a:pt x="960450" y="832861"/>
                  </a:lnTo>
                  <a:lnTo>
                    <a:pt x="964259" y="836044"/>
                  </a:lnTo>
                  <a:lnTo>
                    <a:pt x="968068" y="839546"/>
                  </a:lnTo>
                  <a:lnTo>
                    <a:pt x="971876" y="843047"/>
                  </a:lnTo>
                  <a:lnTo>
                    <a:pt x="975050" y="846867"/>
                  </a:lnTo>
                  <a:lnTo>
                    <a:pt x="978224" y="851005"/>
                  </a:lnTo>
                  <a:lnTo>
                    <a:pt x="981081" y="855142"/>
                  </a:lnTo>
                  <a:lnTo>
                    <a:pt x="984255" y="859280"/>
                  </a:lnTo>
                  <a:lnTo>
                    <a:pt x="986794" y="863737"/>
                  </a:lnTo>
                  <a:lnTo>
                    <a:pt x="989016" y="868193"/>
                  </a:lnTo>
                  <a:lnTo>
                    <a:pt x="991238" y="873286"/>
                  </a:lnTo>
                  <a:lnTo>
                    <a:pt x="993142" y="878060"/>
                  </a:lnTo>
                  <a:lnTo>
                    <a:pt x="995047" y="882835"/>
                  </a:lnTo>
                  <a:lnTo>
                    <a:pt x="996634" y="888246"/>
                  </a:lnTo>
                  <a:lnTo>
                    <a:pt x="997903" y="893339"/>
                  </a:lnTo>
                  <a:lnTo>
                    <a:pt x="998855" y="898750"/>
                  </a:lnTo>
                  <a:lnTo>
                    <a:pt x="999490" y="904161"/>
                  </a:lnTo>
                  <a:lnTo>
                    <a:pt x="999808" y="909572"/>
                  </a:lnTo>
                  <a:lnTo>
                    <a:pt x="1000125" y="914665"/>
                  </a:lnTo>
                  <a:lnTo>
                    <a:pt x="999808" y="919758"/>
                  </a:lnTo>
                  <a:lnTo>
                    <a:pt x="999490" y="925169"/>
                  </a:lnTo>
                  <a:lnTo>
                    <a:pt x="998855" y="929944"/>
                  </a:lnTo>
                  <a:lnTo>
                    <a:pt x="998221" y="935355"/>
                  </a:lnTo>
                  <a:lnTo>
                    <a:pt x="996951" y="940129"/>
                  </a:lnTo>
                  <a:lnTo>
                    <a:pt x="995681" y="945222"/>
                  </a:lnTo>
                  <a:lnTo>
                    <a:pt x="993777" y="949997"/>
                  </a:lnTo>
                  <a:lnTo>
                    <a:pt x="992190" y="954771"/>
                  </a:lnTo>
                  <a:lnTo>
                    <a:pt x="990286" y="959546"/>
                  </a:lnTo>
                  <a:lnTo>
                    <a:pt x="988064" y="964002"/>
                  </a:lnTo>
                  <a:lnTo>
                    <a:pt x="985525" y="968458"/>
                  </a:lnTo>
                  <a:lnTo>
                    <a:pt x="982985" y="972596"/>
                  </a:lnTo>
                  <a:lnTo>
                    <a:pt x="979811" y="976734"/>
                  </a:lnTo>
                  <a:lnTo>
                    <a:pt x="976955" y="980872"/>
                  </a:lnTo>
                  <a:lnTo>
                    <a:pt x="973781" y="984692"/>
                  </a:lnTo>
                  <a:lnTo>
                    <a:pt x="970289" y="988511"/>
                  </a:lnTo>
                  <a:lnTo>
                    <a:pt x="966798" y="992331"/>
                  </a:lnTo>
                  <a:lnTo>
                    <a:pt x="962989" y="995514"/>
                  </a:lnTo>
                  <a:lnTo>
                    <a:pt x="959181" y="998697"/>
                  </a:lnTo>
                  <a:lnTo>
                    <a:pt x="954737" y="1001562"/>
                  </a:lnTo>
                  <a:lnTo>
                    <a:pt x="950611" y="1004745"/>
                  </a:lnTo>
                  <a:lnTo>
                    <a:pt x="945850" y="1007291"/>
                  </a:lnTo>
                  <a:lnTo>
                    <a:pt x="941406" y="1009519"/>
                  </a:lnTo>
                  <a:lnTo>
                    <a:pt x="936963" y="1011747"/>
                  </a:lnTo>
                  <a:lnTo>
                    <a:pt x="931884" y="1013657"/>
                  </a:lnTo>
                  <a:lnTo>
                    <a:pt x="927123" y="1015567"/>
                  </a:lnTo>
                  <a:lnTo>
                    <a:pt x="921727" y="1017158"/>
                  </a:lnTo>
                  <a:lnTo>
                    <a:pt x="916649" y="1018432"/>
                  </a:lnTo>
                  <a:lnTo>
                    <a:pt x="126960" y="1185222"/>
                  </a:lnTo>
                  <a:lnTo>
                    <a:pt x="121247" y="1186177"/>
                  </a:lnTo>
                  <a:lnTo>
                    <a:pt x="115851" y="1186814"/>
                  </a:lnTo>
                  <a:lnTo>
                    <a:pt x="110455" y="1187132"/>
                  </a:lnTo>
                  <a:lnTo>
                    <a:pt x="105059" y="1187450"/>
                  </a:lnTo>
                  <a:lnTo>
                    <a:pt x="100298" y="1187132"/>
                  </a:lnTo>
                  <a:lnTo>
                    <a:pt x="95855" y="1186814"/>
                  </a:lnTo>
                  <a:lnTo>
                    <a:pt x="86967" y="1185859"/>
                  </a:lnTo>
                  <a:lnTo>
                    <a:pt x="78398" y="1183949"/>
                  </a:lnTo>
                  <a:lnTo>
                    <a:pt x="70145" y="1181402"/>
                  </a:lnTo>
                  <a:lnTo>
                    <a:pt x="61575" y="1177901"/>
                  </a:lnTo>
                  <a:lnTo>
                    <a:pt x="53640" y="1174082"/>
                  </a:lnTo>
                  <a:lnTo>
                    <a:pt x="46340" y="1169625"/>
                  </a:lnTo>
                  <a:lnTo>
                    <a:pt x="39358" y="1164214"/>
                  </a:lnTo>
                  <a:lnTo>
                    <a:pt x="32692" y="1158485"/>
                  </a:lnTo>
                  <a:lnTo>
                    <a:pt x="26662" y="1152119"/>
                  </a:lnTo>
                  <a:lnTo>
                    <a:pt x="20948" y="1145116"/>
                  </a:lnTo>
                  <a:lnTo>
                    <a:pt x="15870" y="1137795"/>
                  </a:lnTo>
                  <a:lnTo>
                    <a:pt x="11426" y="1129837"/>
                  </a:lnTo>
                  <a:lnTo>
                    <a:pt x="9522" y="1125700"/>
                  </a:lnTo>
                  <a:lnTo>
                    <a:pt x="7935" y="1121562"/>
                  </a:lnTo>
                  <a:lnTo>
                    <a:pt x="6031" y="1117105"/>
                  </a:lnTo>
                  <a:lnTo>
                    <a:pt x="4444" y="1112967"/>
                  </a:lnTo>
                  <a:lnTo>
                    <a:pt x="3491" y="1108193"/>
                  </a:lnTo>
                  <a:lnTo>
                    <a:pt x="2222" y="1103737"/>
                  </a:lnTo>
                  <a:lnTo>
                    <a:pt x="1270" y="1098644"/>
                  </a:lnTo>
                  <a:lnTo>
                    <a:pt x="635" y="1092914"/>
                  </a:lnTo>
                  <a:lnTo>
                    <a:pt x="317" y="1087822"/>
                  </a:lnTo>
                  <a:lnTo>
                    <a:pt x="0" y="1082410"/>
                  </a:lnTo>
                  <a:lnTo>
                    <a:pt x="317" y="1077318"/>
                  </a:lnTo>
                  <a:lnTo>
                    <a:pt x="635" y="1071906"/>
                  </a:lnTo>
                  <a:lnTo>
                    <a:pt x="1270" y="1066814"/>
                  </a:lnTo>
                  <a:lnTo>
                    <a:pt x="1904" y="1062039"/>
                  </a:lnTo>
                  <a:lnTo>
                    <a:pt x="3174" y="1056946"/>
                  </a:lnTo>
                  <a:lnTo>
                    <a:pt x="4444" y="1052172"/>
                  </a:lnTo>
                  <a:lnTo>
                    <a:pt x="5713" y="1047079"/>
                  </a:lnTo>
                  <a:lnTo>
                    <a:pt x="7935" y="1042304"/>
                  </a:lnTo>
                  <a:lnTo>
                    <a:pt x="9839" y="1037530"/>
                  </a:lnTo>
                  <a:lnTo>
                    <a:pt x="12061" y="1033074"/>
                  </a:lnTo>
                  <a:lnTo>
                    <a:pt x="14283" y="1028936"/>
                  </a:lnTo>
                  <a:lnTo>
                    <a:pt x="17140" y="1024479"/>
                  </a:lnTo>
                  <a:lnTo>
                    <a:pt x="19996" y="1020341"/>
                  </a:lnTo>
                  <a:lnTo>
                    <a:pt x="23170" y="1016204"/>
                  </a:lnTo>
                  <a:lnTo>
                    <a:pt x="26344" y="1012384"/>
                  </a:lnTo>
                  <a:lnTo>
                    <a:pt x="29518" y="1008564"/>
                  </a:lnTo>
                  <a:lnTo>
                    <a:pt x="33327" y="1005063"/>
                  </a:lnTo>
                  <a:lnTo>
                    <a:pt x="37136" y="1001562"/>
                  </a:lnTo>
                  <a:lnTo>
                    <a:pt x="40945" y="998379"/>
                  </a:lnTo>
                  <a:lnTo>
                    <a:pt x="45388" y="995514"/>
                  </a:lnTo>
                  <a:lnTo>
                    <a:pt x="49514" y="992649"/>
                  </a:lnTo>
                  <a:lnTo>
                    <a:pt x="53640" y="989784"/>
                  </a:lnTo>
                  <a:lnTo>
                    <a:pt x="58401" y="987556"/>
                  </a:lnTo>
                  <a:lnTo>
                    <a:pt x="63162" y="985328"/>
                  </a:lnTo>
                  <a:lnTo>
                    <a:pt x="68241" y="983418"/>
                  </a:lnTo>
                  <a:lnTo>
                    <a:pt x="73002" y="981827"/>
                  </a:lnTo>
                  <a:lnTo>
                    <a:pt x="78398" y="980235"/>
                  </a:lnTo>
                  <a:lnTo>
                    <a:pt x="83476" y="978644"/>
                  </a:lnTo>
                  <a:lnTo>
                    <a:pt x="873165" y="811853"/>
                  </a:lnTo>
                  <a:lnTo>
                    <a:pt x="878561" y="810898"/>
                  </a:lnTo>
                  <a:lnTo>
                    <a:pt x="883639" y="810262"/>
                  </a:lnTo>
                  <a:lnTo>
                    <a:pt x="889353" y="809944"/>
                  </a:lnTo>
                  <a:lnTo>
                    <a:pt x="894431" y="809625"/>
                  </a:lnTo>
                  <a:close/>
                  <a:moveTo>
                    <a:pt x="858838" y="565150"/>
                  </a:moveTo>
                  <a:lnTo>
                    <a:pt x="840146" y="566424"/>
                  </a:lnTo>
                  <a:lnTo>
                    <a:pt x="821454" y="568016"/>
                  </a:lnTo>
                  <a:lnTo>
                    <a:pt x="802762" y="570244"/>
                  </a:lnTo>
                  <a:lnTo>
                    <a:pt x="784387" y="572155"/>
                  </a:lnTo>
                  <a:lnTo>
                    <a:pt x="747320" y="576930"/>
                  </a:lnTo>
                  <a:lnTo>
                    <a:pt x="710253" y="582343"/>
                  </a:lnTo>
                  <a:lnTo>
                    <a:pt x="673185" y="588074"/>
                  </a:lnTo>
                  <a:lnTo>
                    <a:pt x="636435" y="594442"/>
                  </a:lnTo>
                  <a:lnTo>
                    <a:pt x="600001" y="600809"/>
                  </a:lnTo>
                  <a:lnTo>
                    <a:pt x="563251" y="607814"/>
                  </a:lnTo>
                  <a:lnTo>
                    <a:pt x="526818" y="614818"/>
                  </a:lnTo>
                  <a:lnTo>
                    <a:pt x="490384" y="622778"/>
                  </a:lnTo>
                  <a:lnTo>
                    <a:pt x="453950" y="630737"/>
                  </a:lnTo>
                  <a:lnTo>
                    <a:pt x="417200" y="639652"/>
                  </a:lnTo>
                  <a:lnTo>
                    <a:pt x="381083" y="648249"/>
                  </a:lnTo>
                  <a:lnTo>
                    <a:pt x="344967" y="657800"/>
                  </a:lnTo>
                  <a:lnTo>
                    <a:pt x="326908" y="662894"/>
                  </a:lnTo>
                  <a:lnTo>
                    <a:pt x="308850" y="667988"/>
                  </a:lnTo>
                  <a:lnTo>
                    <a:pt x="291108" y="673401"/>
                  </a:lnTo>
                  <a:lnTo>
                    <a:pt x="273050" y="679450"/>
                  </a:lnTo>
                  <a:lnTo>
                    <a:pt x="292059" y="677858"/>
                  </a:lnTo>
                  <a:lnTo>
                    <a:pt x="310434" y="676266"/>
                  </a:lnTo>
                  <a:lnTo>
                    <a:pt x="329126" y="674038"/>
                  </a:lnTo>
                  <a:lnTo>
                    <a:pt x="347501" y="672127"/>
                  </a:lnTo>
                  <a:lnTo>
                    <a:pt x="384885" y="667352"/>
                  </a:lnTo>
                  <a:lnTo>
                    <a:pt x="421952" y="661939"/>
                  </a:lnTo>
                  <a:lnTo>
                    <a:pt x="458703" y="656527"/>
                  </a:lnTo>
                  <a:lnTo>
                    <a:pt x="495453" y="650159"/>
                  </a:lnTo>
                  <a:lnTo>
                    <a:pt x="532203" y="643791"/>
                  </a:lnTo>
                  <a:lnTo>
                    <a:pt x="568637" y="636787"/>
                  </a:lnTo>
                  <a:lnTo>
                    <a:pt x="605387" y="629464"/>
                  </a:lnTo>
                  <a:lnTo>
                    <a:pt x="642138" y="621504"/>
                  </a:lnTo>
                  <a:lnTo>
                    <a:pt x="678254" y="613545"/>
                  </a:lnTo>
                  <a:lnTo>
                    <a:pt x="714688" y="604948"/>
                  </a:lnTo>
                  <a:lnTo>
                    <a:pt x="750805" y="596034"/>
                  </a:lnTo>
                  <a:lnTo>
                    <a:pt x="786921" y="586482"/>
                  </a:lnTo>
                  <a:lnTo>
                    <a:pt x="804980" y="581706"/>
                  </a:lnTo>
                  <a:lnTo>
                    <a:pt x="823038" y="576294"/>
                  </a:lnTo>
                  <a:lnTo>
                    <a:pt x="841096" y="570881"/>
                  </a:lnTo>
                  <a:lnTo>
                    <a:pt x="858838" y="565150"/>
                  </a:lnTo>
                  <a:close/>
                  <a:moveTo>
                    <a:pt x="894431" y="506412"/>
                  </a:moveTo>
                  <a:lnTo>
                    <a:pt x="899509" y="506412"/>
                  </a:lnTo>
                  <a:lnTo>
                    <a:pt x="904905" y="507046"/>
                  </a:lnTo>
                  <a:lnTo>
                    <a:pt x="909666" y="507363"/>
                  </a:lnTo>
                  <a:lnTo>
                    <a:pt x="915062" y="508314"/>
                  </a:lnTo>
                  <a:lnTo>
                    <a:pt x="919823" y="509265"/>
                  </a:lnTo>
                  <a:lnTo>
                    <a:pt x="924901" y="511167"/>
                  </a:lnTo>
                  <a:lnTo>
                    <a:pt x="929662" y="512435"/>
                  </a:lnTo>
                  <a:lnTo>
                    <a:pt x="934423" y="514336"/>
                  </a:lnTo>
                  <a:lnTo>
                    <a:pt x="939184" y="516238"/>
                  </a:lnTo>
                  <a:lnTo>
                    <a:pt x="943628" y="518457"/>
                  </a:lnTo>
                  <a:lnTo>
                    <a:pt x="948071" y="520676"/>
                  </a:lnTo>
                  <a:lnTo>
                    <a:pt x="952198" y="523528"/>
                  </a:lnTo>
                  <a:lnTo>
                    <a:pt x="956324" y="526381"/>
                  </a:lnTo>
                  <a:lnTo>
                    <a:pt x="960450" y="529551"/>
                  </a:lnTo>
                  <a:lnTo>
                    <a:pt x="964259" y="532720"/>
                  </a:lnTo>
                  <a:lnTo>
                    <a:pt x="968068" y="536207"/>
                  </a:lnTo>
                  <a:lnTo>
                    <a:pt x="971876" y="539694"/>
                  </a:lnTo>
                  <a:lnTo>
                    <a:pt x="975050" y="543497"/>
                  </a:lnTo>
                  <a:lnTo>
                    <a:pt x="978224" y="547618"/>
                  </a:lnTo>
                  <a:lnTo>
                    <a:pt x="981081" y="551421"/>
                  </a:lnTo>
                  <a:lnTo>
                    <a:pt x="984255" y="555859"/>
                  </a:lnTo>
                  <a:lnTo>
                    <a:pt x="986794" y="560296"/>
                  </a:lnTo>
                  <a:lnTo>
                    <a:pt x="989016" y="564734"/>
                  </a:lnTo>
                  <a:lnTo>
                    <a:pt x="991238" y="569805"/>
                  </a:lnTo>
                  <a:lnTo>
                    <a:pt x="993142" y="574560"/>
                  </a:lnTo>
                  <a:lnTo>
                    <a:pt x="995047" y="579314"/>
                  </a:lnTo>
                  <a:lnTo>
                    <a:pt x="996634" y="584703"/>
                  </a:lnTo>
                  <a:lnTo>
                    <a:pt x="997903" y="589774"/>
                  </a:lnTo>
                  <a:lnTo>
                    <a:pt x="998855" y="595163"/>
                  </a:lnTo>
                  <a:lnTo>
                    <a:pt x="999490" y="600551"/>
                  </a:lnTo>
                  <a:lnTo>
                    <a:pt x="999808" y="605939"/>
                  </a:lnTo>
                  <a:lnTo>
                    <a:pt x="1000125" y="611011"/>
                  </a:lnTo>
                  <a:lnTo>
                    <a:pt x="999808" y="616399"/>
                  </a:lnTo>
                  <a:lnTo>
                    <a:pt x="999490" y="621471"/>
                  </a:lnTo>
                  <a:lnTo>
                    <a:pt x="998855" y="626225"/>
                  </a:lnTo>
                  <a:lnTo>
                    <a:pt x="998221" y="631614"/>
                  </a:lnTo>
                  <a:lnTo>
                    <a:pt x="996951" y="636368"/>
                  </a:lnTo>
                  <a:lnTo>
                    <a:pt x="995681" y="641440"/>
                  </a:lnTo>
                  <a:lnTo>
                    <a:pt x="993777" y="646194"/>
                  </a:lnTo>
                  <a:lnTo>
                    <a:pt x="992190" y="651265"/>
                  </a:lnTo>
                  <a:lnTo>
                    <a:pt x="990286" y="655703"/>
                  </a:lnTo>
                  <a:lnTo>
                    <a:pt x="988064" y="660140"/>
                  </a:lnTo>
                  <a:lnTo>
                    <a:pt x="985525" y="664578"/>
                  </a:lnTo>
                  <a:lnTo>
                    <a:pt x="982985" y="668699"/>
                  </a:lnTo>
                  <a:lnTo>
                    <a:pt x="979811" y="672819"/>
                  </a:lnTo>
                  <a:lnTo>
                    <a:pt x="976955" y="676940"/>
                  </a:lnTo>
                  <a:lnTo>
                    <a:pt x="973781" y="680743"/>
                  </a:lnTo>
                  <a:lnTo>
                    <a:pt x="970289" y="684547"/>
                  </a:lnTo>
                  <a:lnTo>
                    <a:pt x="966798" y="688350"/>
                  </a:lnTo>
                  <a:lnTo>
                    <a:pt x="962989" y="691520"/>
                  </a:lnTo>
                  <a:lnTo>
                    <a:pt x="959181" y="694690"/>
                  </a:lnTo>
                  <a:lnTo>
                    <a:pt x="954737" y="697859"/>
                  </a:lnTo>
                  <a:lnTo>
                    <a:pt x="950611" y="700712"/>
                  </a:lnTo>
                  <a:lnTo>
                    <a:pt x="945850" y="703248"/>
                  </a:lnTo>
                  <a:lnTo>
                    <a:pt x="941406" y="705467"/>
                  </a:lnTo>
                  <a:lnTo>
                    <a:pt x="936963" y="707685"/>
                  </a:lnTo>
                  <a:lnTo>
                    <a:pt x="931884" y="709904"/>
                  </a:lnTo>
                  <a:lnTo>
                    <a:pt x="927123" y="711489"/>
                  </a:lnTo>
                  <a:lnTo>
                    <a:pt x="921727" y="713074"/>
                  </a:lnTo>
                  <a:lnTo>
                    <a:pt x="916649" y="714342"/>
                  </a:lnTo>
                  <a:lnTo>
                    <a:pt x="126960" y="880431"/>
                  </a:lnTo>
                  <a:lnTo>
                    <a:pt x="121247" y="881382"/>
                  </a:lnTo>
                  <a:lnTo>
                    <a:pt x="115851" y="882016"/>
                  </a:lnTo>
                  <a:lnTo>
                    <a:pt x="110455" y="882333"/>
                  </a:lnTo>
                  <a:lnTo>
                    <a:pt x="105059" y="882650"/>
                  </a:lnTo>
                  <a:lnTo>
                    <a:pt x="100298" y="882333"/>
                  </a:lnTo>
                  <a:lnTo>
                    <a:pt x="95855" y="882016"/>
                  </a:lnTo>
                  <a:lnTo>
                    <a:pt x="86967" y="881065"/>
                  </a:lnTo>
                  <a:lnTo>
                    <a:pt x="78398" y="879164"/>
                  </a:lnTo>
                  <a:lnTo>
                    <a:pt x="70145" y="876628"/>
                  </a:lnTo>
                  <a:lnTo>
                    <a:pt x="61575" y="873458"/>
                  </a:lnTo>
                  <a:lnTo>
                    <a:pt x="53640" y="869338"/>
                  </a:lnTo>
                  <a:lnTo>
                    <a:pt x="46340" y="864900"/>
                  </a:lnTo>
                  <a:lnTo>
                    <a:pt x="39358" y="859512"/>
                  </a:lnTo>
                  <a:lnTo>
                    <a:pt x="32692" y="853806"/>
                  </a:lnTo>
                  <a:lnTo>
                    <a:pt x="26662" y="847150"/>
                  </a:lnTo>
                  <a:lnTo>
                    <a:pt x="20948" y="840494"/>
                  </a:lnTo>
                  <a:lnTo>
                    <a:pt x="15870" y="833204"/>
                  </a:lnTo>
                  <a:lnTo>
                    <a:pt x="11426" y="825279"/>
                  </a:lnTo>
                  <a:lnTo>
                    <a:pt x="9522" y="821159"/>
                  </a:lnTo>
                  <a:lnTo>
                    <a:pt x="7935" y="817038"/>
                  </a:lnTo>
                  <a:lnTo>
                    <a:pt x="6031" y="812601"/>
                  </a:lnTo>
                  <a:lnTo>
                    <a:pt x="4444" y="808480"/>
                  </a:lnTo>
                  <a:lnTo>
                    <a:pt x="3491" y="804043"/>
                  </a:lnTo>
                  <a:lnTo>
                    <a:pt x="2222" y="799288"/>
                  </a:lnTo>
                  <a:lnTo>
                    <a:pt x="1270" y="794217"/>
                  </a:lnTo>
                  <a:lnTo>
                    <a:pt x="635" y="788511"/>
                  </a:lnTo>
                  <a:lnTo>
                    <a:pt x="317" y="783440"/>
                  </a:lnTo>
                  <a:lnTo>
                    <a:pt x="0" y="778052"/>
                  </a:lnTo>
                  <a:lnTo>
                    <a:pt x="317" y="772980"/>
                  </a:lnTo>
                  <a:lnTo>
                    <a:pt x="635" y="767909"/>
                  </a:lnTo>
                  <a:lnTo>
                    <a:pt x="1270" y="762520"/>
                  </a:lnTo>
                  <a:lnTo>
                    <a:pt x="1904" y="757766"/>
                  </a:lnTo>
                  <a:lnTo>
                    <a:pt x="3174" y="752694"/>
                  </a:lnTo>
                  <a:lnTo>
                    <a:pt x="4444" y="747940"/>
                  </a:lnTo>
                  <a:lnTo>
                    <a:pt x="5713" y="742868"/>
                  </a:lnTo>
                  <a:lnTo>
                    <a:pt x="7935" y="738114"/>
                  </a:lnTo>
                  <a:lnTo>
                    <a:pt x="9839" y="733676"/>
                  </a:lnTo>
                  <a:lnTo>
                    <a:pt x="12061" y="728922"/>
                  </a:lnTo>
                  <a:lnTo>
                    <a:pt x="14283" y="724801"/>
                  </a:lnTo>
                  <a:lnTo>
                    <a:pt x="17140" y="720047"/>
                  </a:lnTo>
                  <a:lnTo>
                    <a:pt x="19996" y="716243"/>
                  </a:lnTo>
                  <a:lnTo>
                    <a:pt x="23170" y="712123"/>
                  </a:lnTo>
                  <a:lnTo>
                    <a:pt x="26344" y="708319"/>
                  </a:lnTo>
                  <a:lnTo>
                    <a:pt x="29518" y="704516"/>
                  </a:lnTo>
                  <a:lnTo>
                    <a:pt x="33327" y="701029"/>
                  </a:lnTo>
                  <a:lnTo>
                    <a:pt x="37136" y="697859"/>
                  </a:lnTo>
                  <a:lnTo>
                    <a:pt x="40945" y="694373"/>
                  </a:lnTo>
                  <a:lnTo>
                    <a:pt x="45388" y="691520"/>
                  </a:lnTo>
                  <a:lnTo>
                    <a:pt x="49514" y="688667"/>
                  </a:lnTo>
                  <a:lnTo>
                    <a:pt x="53640" y="686132"/>
                  </a:lnTo>
                  <a:lnTo>
                    <a:pt x="58401" y="683596"/>
                  </a:lnTo>
                  <a:lnTo>
                    <a:pt x="63162" y="681377"/>
                  </a:lnTo>
                  <a:lnTo>
                    <a:pt x="68241" y="679475"/>
                  </a:lnTo>
                  <a:lnTo>
                    <a:pt x="73002" y="677891"/>
                  </a:lnTo>
                  <a:lnTo>
                    <a:pt x="78398" y="676306"/>
                  </a:lnTo>
                  <a:lnTo>
                    <a:pt x="83476" y="675038"/>
                  </a:lnTo>
                  <a:lnTo>
                    <a:pt x="873165" y="508631"/>
                  </a:lnTo>
                  <a:lnTo>
                    <a:pt x="878561" y="507680"/>
                  </a:lnTo>
                  <a:lnTo>
                    <a:pt x="883639" y="507046"/>
                  </a:lnTo>
                  <a:lnTo>
                    <a:pt x="889353" y="506729"/>
                  </a:lnTo>
                  <a:lnTo>
                    <a:pt x="894431" y="506412"/>
                  </a:lnTo>
                  <a:close/>
                  <a:moveTo>
                    <a:pt x="858838" y="261937"/>
                  </a:moveTo>
                  <a:lnTo>
                    <a:pt x="840146" y="263529"/>
                  </a:lnTo>
                  <a:lnTo>
                    <a:pt x="821454" y="265439"/>
                  </a:lnTo>
                  <a:lnTo>
                    <a:pt x="802762" y="267031"/>
                  </a:lnTo>
                  <a:lnTo>
                    <a:pt x="784387" y="269260"/>
                  </a:lnTo>
                  <a:lnTo>
                    <a:pt x="747320" y="273717"/>
                  </a:lnTo>
                  <a:lnTo>
                    <a:pt x="710253" y="279448"/>
                  </a:lnTo>
                  <a:lnTo>
                    <a:pt x="673185" y="284861"/>
                  </a:lnTo>
                  <a:lnTo>
                    <a:pt x="636435" y="291229"/>
                  </a:lnTo>
                  <a:lnTo>
                    <a:pt x="600001" y="297596"/>
                  </a:lnTo>
                  <a:lnTo>
                    <a:pt x="563251" y="304601"/>
                  </a:lnTo>
                  <a:lnTo>
                    <a:pt x="526818" y="312242"/>
                  </a:lnTo>
                  <a:lnTo>
                    <a:pt x="490384" y="319565"/>
                  </a:lnTo>
                  <a:lnTo>
                    <a:pt x="453950" y="327843"/>
                  </a:lnTo>
                  <a:lnTo>
                    <a:pt x="417200" y="336439"/>
                  </a:lnTo>
                  <a:lnTo>
                    <a:pt x="381083" y="345354"/>
                  </a:lnTo>
                  <a:lnTo>
                    <a:pt x="344967" y="354905"/>
                  </a:lnTo>
                  <a:lnTo>
                    <a:pt x="326908" y="360000"/>
                  </a:lnTo>
                  <a:lnTo>
                    <a:pt x="308850" y="365094"/>
                  </a:lnTo>
                  <a:lnTo>
                    <a:pt x="291108" y="370825"/>
                  </a:lnTo>
                  <a:lnTo>
                    <a:pt x="273050" y="376237"/>
                  </a:lnTo>
                  <a:lnTo>
                    <a:pt x="292059" y="374964"/>
                  </a:lnTo>
                  <a:lnTo>
                    <a:pt x="310434" y="373372"/>
                  </a:lnTo>
                  <a:lnTo>
                    <a:pt x="329126" y="371461"/>
                  </a:lnTo>
                  <a:lnTo>
                    <a:pt x="347501" y="369233"/>
                  </a:lnTo>
                  <a:lnTo>
                    <a:pt x="384885" y="364457"/>
                  </a:lnTo>
                  <a:lnTo>
                    <a:pt x="421952" y="359363"/>
                  </a:lnTo>
                  <a:lnTo>
                    <a:pt x="458703" y="353314"/>
                  </a:lnTo>
                  <a:lnTo>
                    <a:pt x="495453" y="347264"/>
                  </a:lnTo>
                  <a:lnTo>
                    <a:pt x="532203" y="340578"/>
                  </a:lnTo>
                  <a:lnTo>
                    <a:pt x="568637" y="333892"/>
                  </a:lnTo>
                  <a:lnTo>
                    <a:pt x="605387" y="326251"/>
                  </a:lnTo>
                  <a:lnTo>
                    <a:pt x="642138" y="318610"/>
                  </a:lnTo>
                  <a:lnTo>
                    <a:pt x="678254" y="310650"/>
                  </a:lnTo>
                  <a:lnTo>
                    <a:pt x="714688" y="302054"/>
                  </a:lnTo>
                  <a:lnTo>
                    <a:pt x="750805" y="293139"/>
                  </a:lnTo>
                  <a:lnTo>
                    <a:pt x="786921" y="283269"/>
                  </a:lnTo>
                  <a:lnTo>
                    <a:pt x="804980" y="278493"/>
                  </a:lnTo>
                  <a:lnTo>
                    <a:pt x="823038" y="273081"/>
                  </a:lnTo>
                  <a:lnTo>
                    <a:pt x="841096" y="267668"/>
                  </a:lnTo>
                  <a:lnTo>
                    <a:pt x="858838" y="261937"/>
                  </a:lnTo>
                  <a:close/>
                  <a:moveTo>
                    <a:pt x="894431" y="201612"/>
                  </a:moveTo>
                  <a:lnTo>
                    <a:pt x="899509" y="201612"/>
                  </a:lnTo>
                  <a:lnTo>
                    <a:pt x="904905" y="202249"/>
                  </a:lnTo>
                  <a:lnTo>
                    <a:pt x="909666" y="202567"/>
                  </a:lnTo>
                  <a:lnTo>
                    <a:pt x="915062" y="203522"/>
                  </a:lnTo>
                  <a:lnTo>
                    <a:pt x="919823" y="204795"/>
                  </a:lnTo>
                  <a:lnTo>
                    <a:pt x="924901" y="206068"/>
                  </a:lnTo>
                  <a:lnTo>
                    <a:pt x="929662" y="207660"/>
                  </a:lnTo>
                  <a:lnTo>
                    <a:pt x="934423" y="209570"/>
                  </a:lnTo>
                  <a:lnTo>
                    <a:pt x="939184" y="211480"/>
                  </a:lnTo>
                  <a:lnTo>
                    <a:pt x="943628" y="213708"/>
                  </a:lnTo>
                  <a:lnTo>
                    <a:pt x="948071" y="216254"/>
                  </a:lnTo>
                  <a:lnTo>
                    <a:pt x="952198" y="218801"/>
                  </a:lnTo>
                  <a:lnTo>
                    <a:pt x="956324" y="221665"/>
                  </a:lnTo>
                  <a:lnTo>
                    <a:pt x="960450" y="224848"/>
                  </a:lnTo>
                  <a:lnTo>
                    <a:pt x="964259" y="228031"/>
                  </a:lnTo>
                  <a:lnTo>
                    <a:pt x="968068" y="231533"/>
                  </a:lnTo>
                  <a:lnTo>
                    <a:pt x="971876" y="235034"/>
                  </a:lnTo>
                  <a:lnTo>
                    <a:pt x="975050" y="238854"/>
                  </a:lnTo>
                  <a:lnTo>
                    <a:pt x="978224" y="242992"/>
                  </a:lnTo>
                  <a:lnTo>
                    <a:pt x="981081" y="246811"/>
                  </a:lnTo>
                  <a:lnTo>
                    <a:pt x="984255" y="251586"/>
                  </a:lnTo>
                  <a:lnTo>
                    <a:pt x="986794" y="255724"/>
                  </a:lnTo>
                  <a:lnTo>
                    <a:pt x="989016" y="260180"/>
                  </a:lnTo>
                  <a:lnTo>
                    <a:pt x="991238" y="265273"/>
                  </a:lnTo>
                  <a:lnTo>
                    <a:pt x="993142" y="270047"/>
                  </a:lnTo>
                  <a:lnTo>
                    <a:pt x="995047" y="275140"/>
                  </a:lnTo>
                  <a:lnTo>
                    <a:pt x="996634" y="280233"/>
                  </a:lnTo>
                  <a:lnTo>
                    <a:pt x="997903" y="285326"/>
                  </a:lnTo>
                  <a:lnTo>
                    <a:pt x="998855" y="290737"/>
                  </a:lnTo>
                  <a:lnTo>
                    <a:pt x="999490" y="296148"/>
                  </a:lnTo>
                  <a:lnTo>
                    <a:pt x="999808" y="301559"/>
                  </a:lnTo>
                  <a:lnTo>
                    <a:pt x="1000125" y="306652"/>
                  </a:lnTo>
                  <a:lnTo>
                    <a:pt x="999808" y="312063"/>
                  </a:lnTo>
                  <a:lnTo>
                    <a:pt x="999490" y="317156"/>
                  </a:lnTo>
                  <a:lnTo>
                    <a:pt x="998855" y="322249"/>
                  </a:lnTo>
                  <a:lnTo>
                    <a:pt x="998221" y="327342"/>
                  </a:lnTo>
                  <a:lnTo>
                    <a:pt x="996951" y="332116"/>
                  </a:lnTo>
                  <a:lnTo>
                    <a:pt x="995681" y="337209"/>
                  </a:lnTo>
                  <a:lnTo>
                    <a:pt x="993777" y="341984"/>
                  </a:lnTo>
                  <a:lnTo>
                    <a:pt x="992190" y="347076"/>
                  </a:lnTo>
                  <a:lnTo>
                    <a:pt x="990286" y="351533"/>
                  </a:lnTo>
                  <a:lnTo>
                    <a:pt x="988064" y="355989"/>
                  </a:lnTo>
                  <a:lnTo>
                    <a:pt x="985525" y="360445"/>
                  </a:lnTo>
                  <a:lnTo>
                    <a:pt x="982985" y="364583"/>
                  </a:lnTo>
                  <a:lnTo>
                    <a:pt x="979811" y="369039"/>
                  </a:lnTo>
                  <a:lnTo>
                    <a:pt x="976955" y="372859"/>
                  </a:lnTo>
                  <a:lnTo>
                    <a:pt x="973781" y="376679"/>
                  </a:lnTo>
                  <a:lnTo>
                    <a:pt x="970289" y="380817"/>
                  </a:lnTo>
                  <a:lnTo>
                    <a:pt x="966798" y="384318"/>
                  </a:lnTo>
                  <a:lnTo>
                    <a:pt x="962989" y="387501"/>
                  </a:lnTo>
                  <a:lnTo>
                    <a:pt x="959181" y="390684"/>
                  </a:lnTo>
                  <a:lnTo>
                    <a:pt x="954737" y="393867"/>
                  </a:lnTo>
                  <a:lnTo>
                    <a:pt x="950611" y="396732"/>
                  </a:lnTo>
                  <a:lnTo>
                    <a:pt x="945850" y="399278"/>
                  </a:lnTo>
                  <a:lnTo>
                    <a:pt x="941406" y="401506"/>
                  </a:lnTo>
                  <a:lnTo>
                    <a:pt x="936963" y="403734"/>
                  </a:lnTo>
                  <a:lnTo>
                    <a:pt x="931884" y="405962"/>
                  </a:lnTo>
                  <a:lnTo>
                    <a:pt x="927123" y="407554"/>
                  </a:lnTo>
                  <a:lnTo>
                    <a:pt x="921727" y="409145"/>
                  </a:lnTo>
                  <a:lnTo>
                    <a:pt x="916649" y="410419"/>
                  </a:lnTo>
                  <a:lnTo>
                    <a:pt x="126960" y="577209"/>
                  </a:lnTo>
                  <a:lnTo>
                    <a:pt x="121247" y="578164"/>
                  </a:lnTo>
                  <a:lnTo>
                    <a:pt x="115851" y="578801"/>
                  </a:lnTo>
                  <a:lnTo>
                    <a:pt x="110455" y="579119"/>
                  </a:lnTo>
                  <a:lnTo>
                    <a:pt x="105059" y="579437"/>
                  </a:lnTo>
                  <a:lnTo>
                    <a:pt x="100298" y="579119"/>
                  </a:lnTo>
                  <a:lnTo>
                    <a:pt x="95855" y="578801"/>
                  </a:lnTo>
                  <a:lnTo>
                    <a:pt x="86967" y="577846"/>
                  </a:lnTo>
                  <a:lnTo>
                    <a:pt x="78398" y="575936"/>
                  </a:lnTo>
                  <a:lnTo>
                    <a:pt x="70145" y="573389"/>
                  </a:lnTo>
                  <a:lnTo>
                    <a:pt x="61575" y="570206"/>
                  </a:lnTo>
                  <a:lnTo>
                    <a:pt x="53640" y="566069"/>
                  </a:lnTo>
                  <a:lnTo>
                    <a:pt x="46340" y="561612"/>
                  </a:lnTo>
                  <a:lnTo>
                    <a:pt x="39358" y="556201"/>
                  </a:lnTo>
                  <a:lnTo>
                    <a:pt x="32692" y="550472"/>
                  </a:lnTo>
                  <a:lnTo>
                    <a:pt x="26662" y="543787"/>
                  </a:lnTo>
                  <a:lnTo>
                    <a:pt x="20948" y="537103"/>
                  </a:lnTo>
                  <a:lnTo>
                    <a:pt x="15870" y="529782"/>
                  </a:lnTo>
                  <a:lnTo>
                    <a:pt x="11426" y="522143"/>
                  </a:lnTo>
                  <a:lnTo>
                    <a:pt x="9522" y="517687"/>
                  </a:lnTo>
                  <a:lnTo>
                    <a:pt x="7935" y="513549"/>
                  </a:lnTo>
                  <a:lnTo>
                    <a:pt x="6031" y="509092"/>
                  </a:lnTo>
                  <a:lnTo>
                    <a:pt x="4444" y="504954"/>
                  </a:lnTo>
                  <a:lnTo>
                    <a:pt x="3491" y="500498"/>
                  </a:lnTo>
                  <a:lnTo>
                    <a:pt x="2222" y="495724"/>
                  </a:lnTo>
                  <a:lnTo>
                    <a:pt x="1270" y="490631"/>
                  </a:lnTo>
                  <a:lnTo>
                    <a:pt x="635" y="484901"/>
                  </a:lnTo>
                  <a:lnTo>
                    <a:pt x="317" y="479809"/>
                  </a:lnTo>
                  <a:lnTo>
                    <a:pt x="0" y="474397"/>
                  </a:lnTo>
                  <a:lnTo>
                    <a:pt x="317" y="469305"/>
                  </a:lnTo>
                  <a:lnTo>
                    <a:pt x="635" y="464212"/>
                  </a:lnTo>
                  <a:lnTo>
                    <a:pt x="1270" y="458801"/>
                  </a:lnTo>
                  <a:lnTo>
                    <a:pt x="1904" y="454026"/>
                  </a:lnTo>
                  <a:lnTo>
                    <a:pt x="3174" y="448933"/>
                  </a:lnTo>
                  <a:lnTo>
                    <a:pt x="4444" y="444159"/>
                  </a:lnTo>
                  <a:lnTo>
                    <a:pt x="5713" y="439066"/>
                  </a:lnTo>
                  <a:lnTo>
                    <a:pt x="7935" y="434291"/>
                  </a:lnTo>
                  <a:lnTo>
                    <a:pt x="9839" y="429835"/>
                  </a:lnTo>
                  <a:lnTo>
                    <a:pt x="12061" y="425061"/>
                  </a:lnTo>
                  <a:lnTo>
                    <a:pt x="14283" y="420923"/>
                  </a:lnTo>
                  <a:lnTo>
                    <a:pt x="17140" y="416466"/>
                  </a:lnTo>
                  <a:lnTo>
                    <a:pt x="19996" y="412328"/>
                  </a:lnTo>
                  <a:lnTo>
                    <a:pt x="23170" y="408191"/>
                  </a:lnTo>
                  <a:lnTo>
                    <a:pt x="26344" y="404689"/>
                  </a:lnTo>
                  <a:lnTo>
                    <a:pt x="29518" y="400551"/>
                  </a:lnTo>
                  <a:lnTo>
                    <a:pt x="33327" y="397050"/>
                  </a:lnTo>
                  <a:lnTo>
                    <a:pt x="37136" y="393867"/>
                  </a:lnTo>
                  <a:lnTo>
                    <a:pt x="40945" y="390366"/>
                  </a:lnTo>
                  <a:lnTo>
                    <a:pt x="45388" y="387501"/>
                  </a:lnTo>
                  <a:lnTo>
                    <a:pt x="49514" y="384636"/>
                  </a:lnTo>
                  <a:lnTo>
                    <a:pt x="53640" y="382090"/>
                  </a:lnTo>
                  <a:lnTo>
                    <a:pt x="58401" y="379543"/>
                  </a:lnTo>
                  <a:lnTo>
                    <a:pt x="63162" y="377315"/>
                  </a:lnTo>
                  <a:lnTo>
                    <a:pt x="68241" y="375405"/>
                  </a:lnTo>
                  <a:lnTo>
                    <a:pt x="73002" y="373814"/>
                  </a:lnTo>
                  <a:lnTo>
                    <a:pt x="78398" y="372222"/>
                  </a:lnTo>
                  <a:lnTo>
                    <a:pt x="83476" y="370949"/>
                  </a:lnTo>
                  <a:lnTo>
                    <a:pt x="873165" y="204159"/>
                  </a:lnTo>
                  <a:lnTo>
                    <a:pt x="878561" y="202885"/>
                  </a:lnTo>
                  <a:lnTo>
                    <a:pt x="883639" y="202249"/>
                  </a:lnTo>
                  <a:lnTo>
                    <a:pt x="889353" y="201931"/>
                  </a:lnTo>
                  <a:lnTo>
                    <a:pt x="894431" y="201612"/>
                  </a:lnTo>
                  <a:close/>
                  <a:moveTo>
                    <a:pt x="462024" y="0"/>
                  </a:moveTo>
                  <a:lnTo>
                    <a:pt x="467419" y="0"/>
                  </a:lnTo>
                  <a:lnTo>
                    <a:pt x="472496" y="0"/>
                  </a:lnTo>
                  <a:lnTo>
                    <a:pt x="477891" y="318"/>
                  </a:lnTo>
                  <a:lnTo>
                    <a:pt x="482651" y="953"/>
                  </a:lnTo>
                  <a:lnTo>
                    <a:pt x="487728" y="1907"/>
                  </a:lnTo>
                  <a:lnTo>
                    <a:pt x="492805" y="2861"/>
                  </a:lnTo>
                  <a:lnTo>
                    <a:pt x="497565" y="4450"/>
                  </a:lnTo>
                  <a:lnTo>
                    <a:pt x="502642" y="6039"/>
                  </a:lnTo>
                  <a:lnTo>
                    <a:pt x="507402" y="7946"/>
                  </a:lnTo>
                  <a:lnTo>
                    <a:pt x="511844" y="9853"/>
                  </a:lnTo>
                  <a:lnTo>
                    <a:pt x="516604" y="12078"/>
                  </a:lnTo>
                  <a:lnTo>
                    <a:pt x="520729" y="14303"/>
                  </a:lnTo>
                  <a:lnTo>
                    <a:pt x="525172" y="17164"/>
                  </a:lnTo>
                  <a:lnTo>
                    <a:pt x="529297" y="20025"/>
                  </a:lnTo>
                  <a:lnTo>
                    <a:pt x="533105" y="22885"/>
                  </a:lnTo>
                  <a:lnTo>
                    <a:pt x="537230" y="26064"/>
                  </a:lnTo>
                  <a:lnTo>
                    <a:pt x="541038" y="29878"/>
                  </a:lnTo>
                  <a:lnTo>
                    <a:pt x="544529" y="33374"/>
                  </a:lnTo>
                  <a:lnTo>
                    <a:pt x="548019" y="36871"/>
                  </a:lnTo>
                  <a:lnTo>
                    <a:pt x="551193" y="41003"/>
                  </a:lnTo>
                  <a:lnTo>
                    <a:pt x="554049" y="45135"/>
                  </a:lnTo>
                  <a:lnTo>
                    <a:pt x="556904" y="49267"/>
                  </a:lnTo>
                  <a:lnTo>
                    <a:pt x="559760" y="54035"/>
                  </a:lnTo>
                  <a:lnTo>
                    <a:pt x="561982" y="58484"/>
                  </a:lnTo>
                  <a:lnTo>
                    <a:pt x="564203" y="63252"/>
                  </a:lnTo>
                  <a:lnTo>
                    <a:pt x="566107" y="68020"/>
                  </a:lnTo>
                  <a:lnTo>
                    <a:pt x="567693" y="73106"/>
                  </a:lnTo>
                  <a:lnTo>
                    <a:pt x="569280" y="78191"/>
                  </a:lnTo>
                  <a:lnTo>
                    <a:pt x="570549" y="83595"/>
                  </a:lnTo>
                  <a:lnTo>
                    <a:pt x="571819" y="88998"/>
                  </a:lnTo>
                  <a:lnTo>
                    <a:pt x="572453" y="94084"/>
                  </a:lnTo>
                  <a:lnTo>
                    <a:pt x="572771" y="99487"/>
                  </a:lnTo>
                  <a:lnTo>
                    <a:pt x="573088" y="104573"/>
                  </a:lnTo>
                  <a:lnTo>
                    <a:pt x="572771" y="109976"/>
                  </a:lnTo>
                  <a:lnTo>
                    <a:pt x="572453" y="115062"/>
                  </a:lnTo>
                  <a:lnTo>
                    <a:pt x="571819" y="120148"/>
                  </a:lnTo>
                  <a:lnTo>
                    <a:pt x="570867" y="125551"/>
                  </a:lnTo>
                  <a:lnTo>
                    <a:pt x="569597" y="130319"/>
                  </a:lnTo>
                  <a:lnTo>
                    <a:pt x="568328" y="135405"/>
                  </a:lnTo>
                  <a:lnTo>
                    <a:pt x="566741" y="140172"/>
                  </a:lnTo>
                  <a:lnTo>
                    <a:pt x="565155" y="144622"/>
                  </a:lnTo>
                  <a:lnTo>
                    <a:pt x="563251" y="149390"/>
                  </a:lnTo>
                  <a:lnTo>
                    <a:pt x="561030" y="153840"/>
                  </a:lnTo>
                  <a:lnTo>
                    <a:pt x="558174" y="158608"/>
                  </a:lnTo>
                  <a:lnTo>
                    <a:pt x="555635" y="162740"/>
                  </a:lnTo>
                  <a:lnTo>
                    <a:pt x="552779" y="166872"/>
                  </a:lnTo>
                  <a:lnTo>
                    <a:pt x="549923" y="171004"/>
                  </a:lnTo>
                  <a:lnTo>
                    <a:pt x="546433" y="174818"/>
                  </a:lnTo>
                  <a:lnTo>
                    <a:pt x="543259" y="178315"/>
                  </a:lnTo>
                  <a:lnTo>
                    <a:pt x="539769" y="182129"/>
                  </a:lnTo>
                  <a:lnTo>
                    <a:pt x="535644" y="185625"/>
                  </a:lnTo>
                  <a:lnTo>
                    <a:pt x="531836" y="188486"/>
                  </a:lnTo>
                  <a:lnTo>
                    <a:pt x="527711" y="191664"/>
                  </a:lnTo>
                  <a:lnTo>
                    <a:pt x="523268" y="194525"/>
                  </a:lnTo>
                  <a:lnTo>
                    <a:pt x="518825" y="197068"/>
                  </a:lnTo>
                  <a:lnTo>
                    <a:pt x="514383" y="199611"/>
                  </a:lnTo>
                  <a:lnTo>
                    <a:pt x="509623" y="201518"/>
                  </a:lnTo>
                  <a:lnTo>
                    <a:pt x="504863" y="204061"/>
                  </a:lnTo>
                  <a:lnTo>
                    <a:pt x="499786" y="205650"/>
                  </a:lnTo>
                  <a:lnTo>
                    <a:pt x="494709" y="206921"/>
                  </a:lnTo>
                  <a:lnTo>
                    <a:pt x="489632" y="208193"/>
                  </a:lnTo>
                  <a:lnTo>
                    <a:pt x="126930" y="284795"/>
                  </a:lnTo>
                  <a:lnTo>
                    <a:pt x="121218" y="285749"/>
                  </a:lnTo>
                  <a:lnTo>
                    <a:pt x="115823" y="286702"/>
                  </a:lnTo>
                  <a:lnTo>
                    <a:pt x="110429" y="287020"/>
                  </a:lnTo>
                  <a:lnTo>
                    <a:pt x="105034" y="287338"/>
                  </a:lnTo>
                  <a:lnTo>
                    <a:pt x="100275" y="287020"/>
                  </a:lnTo>
                  <a:lnTo>
                    <a:pt x="95832" y="286702"/>
                  </a:lnTo>
                  <a:lnTo>
                    <a:pt x="86947" y="285431"/>
                  </a:lnTo>
                  <a:lnTo>
                    <a:pt x="78379" y="283524"/>
                  </a:lnTo>
                  <a:lnTo>
                    <a:pt x="70129" y="280981"/>
                  </a:lnTo>
                  <a:lnTo>
                    <a:pt x="61561" y="277802"/>
                  </a:lnTo>
                  <a:lnTo>
                    <a:pt x="53628" y="273670"/>
                  </a:lnTo>
                  <a:lnTo>
                    <a:pt x="46329" y="268902"/>
                  </a:lnTo>
                  <a:lnTo>
                    <a:pt x="39348" y="264135"/>
                  </a:lnTo>
                  <a:lnTo>
                    <a:pt x="32684" y="258095"/>
                  </a:lnTo>
                  <a:lnTo>
                    <a:pt x="26655" y="251738"/>
                  </a:lnTo>
                  <a:lnTo>
                    <a:pt x="20943" y="244746"/>
                  </a:lnTo>
                  <a:lnTo>
                    <a:pt x="15866" y="237435"/>
                  </a:lnTo>
                  <a:lnTo>
                    <a:pt x="11424" y="229807"/>
                  </a:lnTo>
                  <a:lnTo>
                    <a:pt x="9520" y="225357"/>
                  </a:lnTo>
                  <a:lnTo>
                    <a:pt x="7933" y="221225"/>
                  </a:lnTo>
                  <a:lnTo>
                    <a:pt x="6029" y="217093"/>
                  </a:lnTo>
                  <a:lnTo>
                    <a:pt x="4443" y="212643"/>
                  </a:lnTo>
                  <a:lnTo>
                    <a:pt x="3491" y="208193"/>
                  </a:lnTo>
                  <a:lnTo>
                    <a:pt x="2221" y="203425"/>
                  </a:lnTo>
                  <a:lnTo>
                    <a:pt x="1269" y="198021"/>
                  </a:lnTo>
                  <a:lnTo>
                    <a:pt x="635" y="192936"/>
                  </a:lnTo>
                  <a:lnTo>
                    <a:pt x="317" y="187532"/>
                  </a:lnTo>
                  <a:lnTo>
                    <a:pt x="0" y="182447"/>
                  </a:lnTo>
                  <a:lnTo>
                    <a:pt x="317" y="177043"/>
                  </a:lnTo>
                  <a:lnTo>
                    <a:pt x="635" y="171958"/>
                  </a:lnTo>
                  <a:lnTo>
                    <a:pt x="1269" y="166554"/>
                  </a:lnTo>
                  <a:lnTo>
                    <a:pt x="1904" y="161786"/>
                  </a:lnTo>
                  <a:lnTo>
                    <a:pt x="3173" y="157019"/>
                  </a:lnTo>
                  <a:lnTo>
                    <a:pt x="4443" y="151615"/>
                  </a:lnTo>
                  <a:lnTo>
                    <a:pt x="5712" y="147165"/>
                  </a:lnTo>
                  <a:lnTo>
                    <a:pt x="7933" y="142079"/>
                  </a:lnTo>
                  <a:lnTo>
                    <a:pt x="9837" y="137630"/>
                  </a:lnTo>
                  <a:lnTo>
                    <a:pt x="12058" y="132862"/>
                  </a:lnTo>
                  <a:lnTo>
                    <a:pt x="14280" y="128730"/>
                  </a:lnTo>
                  <a:lnTo>
                    <a:pt x="17136" y="124280"/>
                  </a:lnTo>
                  <a:lnTo>
                    <a:pt x="19991" y="120148"/>
                  </a:lnTo>
                  <a:lnTo>
                    <a:pt x="23165" y="116016"/>
                  </a:lnTo>
                  <a:lnTo>
                    <a:pt x="26338" y="112201"/>
                  </a:lnTo>
                  <a:lnTo>
                    <a:pt x="29511" y="108387"/>
                  </a:lnTo>
                  <a:lnTo>
                    <a:pt x="33319" y="104891"/>
                  </a:lnTo>
                  <a:lnTo>
                    <a:pt x="37127" y="101712"/>
                  </a:lnTo>
                  <a:lnTo>
                    <a:pt x="40935" y="98534"/>
                  </a:lnTo>
                  <a:lnTo>
                    <a:pt x="45377" y="95355"/>
                  </a:lnTo>
                  <a:lnTo>
                    <a:pt x="49503" y="92495"/>
                  </a:lnTo>
                  <a:lnTo>
                    <a:pt x="53628" y="89952"/>
                  </a:lnTo>
                  <a:lnTo>
                    <a:pt x="58388" y="87727"/>
                  </a:lnTo>
                  <a:lnTo>
                    <a:pt x="63148" y="85184"/>
                  </a:lnTo>
                  <a:lnTo>
                    <a:pt x="68225" y="83277"/>
                  </a:lnTo>
                  <a:lnTo>
                    <a:pt x="72985" y="81370"/>
                  </a:lnTo>
                  <a:lnTo>
                    <a:pt x="78379" y="80098"/>
                  </a:lnTo>
                  <a:lnTo>
                    <a:pt x="83456" y="78827"/>
                  </a:lnTo>
                  <a:lnTo>
                    <a:pt x="446158" y="2225"/>
                  </a:lnTo>
                  <a:lnTo>
                    <a:pt x="451235" y="1271"/>
                  </a:lnTo>
                  <a:lnTo>
                    <a:pt x="456630" y="636"/>
                  </a:lnTo>
                  <a:lnTo>
                    <a:pt x="462024" y="0"/>
                  </a:lnTo>
                  <a:close/>
                </a:path>
              </a:pathLst>
            </a:custGeom>
            <a:solidFill>
              <a:srgbClr val="FFFFFF"/>
            </a:solidFill>
            <a:ln>
              <a:noFill/>
            </a:ln>
          </p:spPr>
          <p:txBody>
            <a:bodyPr anchor="ctr">
              <a:normAutofit/>
              <a:scene3d>
                <a:camera prst="orthographicFront"/>
                <a:lightRig rig="threePt" dir="t"/>
              </a:scene3d>
              <a:sp3d contourW="12700">
                <a:contourClr>
                  <a:srgbClr val="FFFFFF"/>
                </a:contourClr>
              </a:sp3d>
            </a:bodyPr>
            <a:lstStyle/>
            <a:p>
              <a:pPr algn="ctr" eaLnBrk="0" hangingPunct="0">
                <a:defRPr/>
              </a:pPr>
              <a:endParaRPr lang="zh-CN" altLang="en-US" sz="1000">
                <a:solidFill>
                  <a:srgbClr val="FFFFFF"/>
                </a:solidFill>
                <a:ea typeface="宋体" panose="02010600030101010101" pitchFamily="2" charset="-122"/>
                <a:sym typeface="Arial" panose="020B0604020202020204" pitchFamily="34" charset="0"/>
              </a:endParaRPr>
            </a:p>
          </p:txBody>
        </p:sp>
        <p:sp>
          <p:nvSpPr>
            <p:cNvPr id="27" name="圆角矩形 26"/>
            <p:cNvSpPr/>
            <p:nvPr>
              <p:custDataLst>
                <p:tags r:id="rId12"/>
              </p:custDataLst>
            </p:nvPr>
          </p:nvSpPr>
          <p:spPr>
            <a:xfrm>
              <a:off x="6541" y="3501"/>
              <a:ext cx="211" cy="20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lang="zh-CN" altLang="en-US" sz="800">
                <a:solidFill>
                  <a:srgbClr val="FFFFFF"/>
                </a:solidFill>
                <a:sym typeface="Arial" panose="020B0604020202020204" pitchFamily="34" charset="0"/>
              </a:endParaRPr>
            </a:p>
          </p:txBody>
        </p:sp>
        <p:sp>
          <p:nvSpPr>
            <p:cNvPr id="28" name="KSO_Shape"/>
            <p:cNvSpPr/>
            <p:nvPr>
              <p:custDataLst>
                <p:tags r:id="rId13"/>
              </p:custDataLst>
            </p:nvPr>
          </p:nvSpPr>
          <p:spPr bwMode="auto">
            <a:xfrm>
              <a:off x="6596" y="3540"/>
              <a:ext cx="100" cy="123"/>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rgbClr val="FFFFFF"/>
            </a:solidFill>
            <a:ln>
              <a:noFill/>
            </a:ln>
          </p:spPr>
          <p:txBody>
            <a:bodyPr anchor="ctr">
              <a:normAutofit/>
              <a:scene3d>
                <a:camera prst="orthographicFront"/>
                <a:lightRig rig="threePt" dir="t"/>
              </a:scene3d>
              <a:sp3d contourW="12700">
                <a:contourClr>
                  <a:srgbClr val="FFFFFF"/>
                </a:contourClr>
              </a:sp3d>
            </a:bodyPr>
            <a:lstStyle/>
            <a:p>
              <a:pPr algn="ctr" eaLnBrk="0" hangingPunct="0">
                <a:defRPr/>
              </a:pPr>
              <a:endParaRPr lang="zh-CN" altLang="en-US" sz="500">
                <a:solidFill>
                  <a:srgbClr val="FFFFFF"/>
                </a:solidFill>
                <a:ea typeface="宋体" panose="02010600030101010101" pitchFamily="2" charset="-122"/>
                <a:sym typeface="Arial" panose="020B0604020202020204" pitchFamily="34" charset="0"/>
              </a:endParaRPr>
            </a:p>
          </p:txBody>
        </p:sp>
        <p:sp>
          <p:nvSpPr>
            <p:cNvPr id="190498" name="标题 1"/>
            <p:cNvSpPr txBox="1">
              <a:spLocks noChangeArrowheads="1"/>
            </p:cNvSpPr>
            <p:nvPr>
              <p:custDataLst>
                <p:tags r:id="rId14"/>
              </p:custDataLst>
            </p:nvPr>
          </p:nvSpPr>
          <p:spPr bwMode="auto">
            <a:xfrm>
              <a:off x="3675" y="3680"/>
              <a:ext cx="763" cy="297"/>
            </a:xfrm>
            <a:prstGeom prst="rect">
              <a:avLst/>
            </a:prstGeom>
            <a:noFill/>
            <a:ln w="9525">
              <a:noFill/>
              <a:miter lim="800000"/>
            </a:ln>
          </p:spPr>
          <p:txBody>
            <a:bodyPr/>
            <a:lstStyle/>
            <a:p>
              <a:pPr algn="ctr" eaLnBrk="0" hangingPunct="0">
                <a:lnSpc>
                  <a:spcPct val="120000"/>
                </a:lnSpc>
              </a:pPr>
              <a:r>
                <a:rPr lang="zh-CN" altLang="en-US" sz="1200" b="1">
                  <a:latin typeface="微软雅黑" panose="020B0503020204020204" pitchFamily="34" charset="-122"/>
                  <a:ea typeface="微软雅黑" panose="020B0503020204020204" pitchFamily="34" charset="-122"/>
                  <a:sym typeface="Arial" panose="020B0604020202020204" pitchFamily="34" charset="0"/>
                </a:rPr>
                <a:t>思想政治</a:t>
              </a:r>
              <a:endParaRPr lang="zh-CN" altLang="en-US" sz="1200" b="1">
                <a:latin typeface="微软雅黑" panose="020B0503020204020204" pitchFamily="34" charset="-122"/>
                <a:ea typeface="微软雅黑" panose="020B0503020204020204" pitchFamily="34" charset="-122"/>
                <a:sym typeface="Arial" panose="020B0604020202020204" pitchFamily="34" charset="0"/>
              </a:endParaRPr>
            </a:p>
          </p:txBody>
        </p:sp>
        <p:sp>
          <p:nvSpPr>
            <p:cNvPr id="190499" name="标题 1"/>
            <p:cNvSpPr txBox="1">
              <a:spLocks noChangeArrowheads="1"/>
            </p:cNvSpPr>
            <p:nvPr>
              <p:custDataLst>
                <p:tags r:id="rId15"/>
              </p:custDataLst>
            </p:nvPr>
          </p:nvSpPr>
          <p:spPr bwMode="auto">
            <a:xfrm>
              <a:off x="4540" y="3702"/>
              <a:ext cx="763" cy="295"/>
            </a:xfrm>
            <a:prstGeom prst="rect">
              <a:avLst/>
            </a:prstGeom>
            <a:noFill/>
            <a:ln w="9525">
              <a:noFill/>
              <a:miter lim="800000"/>
            </a:ln>
          </p:spPr>
          <p:txBody>
            <a:bodyPr/>
            <a:lstStyle/>
            <a:p>
              <a:pPr algn="ctr" eaLnBrk="0" hangingPunct="0">
                <a:lnSpc>
                  <a:spcPct val="120000"/>
                </a:lnSpc>
              </a:pPr>
              <a:r>
                <a:rPr lang="zh-CN" altLang="en-US" sz="1200" b="1">
                  <a:latin typeface="微软雅黑" panose="020B0503020204020204" pitchFamily="34" charset="-122"/>
                  <a:ea typeface="微软雅黑" panose="020B0503020204020204" pitchFamily="34" charset="-122"/>
                  <a:sym typeface="Arial" panose="020B0604020202020204" pitchFamily="34" charset="0"/>
                </a:rPr>
                <a:t>学业成绩</a:t>
              </a:r>
              <a:endParaRPr lang="zh-CN" altLang="en-US" sz="1200" b="1">
                <a:latin typeface="微软雅黑" panose="020B0503020204020204" pitchFamily="34" charset="-122"/>
                <a:ea typeface="微软雅黑" panose="020B0503020204020204" pitchFamily="34" charset="-122"/>
                <a:sym typeface="Arial" panose="020B0604020202020204" pitchFamily="34" charset="0"/>
              </a:endParaRPr>
            </a:p>
          </p:txBody>
        </p:sp>
        <p:sp>
          <p:nvSpPr>
            <p:cNvPr id="190500" name="标题 1"/>
            <p:cNvSpPr txBox="1">
              <a:spLocks noChangeArrowheads="1"/>
            </p:cNvSpPr>
            <p:nvPr>
              <p:custDataLst>
                <p:tags r:id="rId16"/>
              </p:custDataLst>
            </p:nvPr>
          </p:nvSpPr>
          <p:spPr bwMode="auto">
            <a:xfrm>
              <a:off x="5406" y="3702"/>
              <a:ext cx="763" cy="295"/>
            </a:xfrm>
            <a:prstGeom prst="rect">
              <a:avLst/>
            </a:prstGeom>
            <a:noFill/>
            <a:ln w="9525">
              <a:noFill/>
              <a:miter lim="800000"/>
            </a:ln>
          </p:spPr>
          <p:txBody>
            <a:bodyPr/>
            <a:lstStyle/>
            <a:p>
              <a:pPr algn="ctr" eaLnBrk="0" hangingPunct="0">
                <a:lnSpc>
                  <a:spcPct val="120000"/>
                </a:lnSpc>
              </a:pPr>
              <a:r>
                <a:rPr lang="zh-CN" altLang="en-US" sz="1200" b="1">
                  <a:latin typeface="微软雅黑" panose="020B0503020204020204" pitchFamily="34" charset="-122"/>
                  <a:ea typeface="微软雅黑" panose="020B0503020204020204" pitchFamily="34" charset="-122"/>
                  <a:sym typeface="Arial" panose="020B0604020202020204" pitchFamily="34" charset="0"/>
                </a:rPr>
                <a:t>身心状况</a:t>
              </a:r>
              <a:endParaRPr lang="zh-CN" altLang="en-US" sz="1200" b="1">
                <a:latin typeface="微软雅黑" panose="020B0503020204020204" pitchFamily="34" charset="-122"/>
                <a:ea typeface="微软雅黑" panose="020B0503020204020204" pitchFamily="34" charset="-122"/>
                <a:sym typeface="Arial" panose="020B0604020202020204" pitchFamily="34" charset="0"/>
              </a:endParaRPr>
            </a:p>
          </p:txBody>
        </p:sp>
        <p:sp>
          <p:nvSpPr>
            <p:cNvPr id="190501" name="标题 1"/>
            <p:cNvSpPr txBox="1">
              <a:spLocks noChangeArrowheads="1"/>
            </p:cNvSpPr>
            <p:nvPr>
              <p:custDataLst>
                <p:tags r:id="rId17"/>
              </p:custDataLst>
            </p:nvPr>
          </p:nvSpPr>
          <p:spPr bwMode="auto">
            <a:xfrm>
              <a:off x="6271" y="3702"/>
              <a:ext cx="763" cy="295"/>
            </a:xfrm>
            <a:prstGeom prst="rect">
              <a:avLst/>
            </a:prstGeom>
            <a:noFill/>
            <a:ln w="9525">
              <a:noFill/>
              <a:miter lim="800000"/>
            </a:ln>
          </p:spPr>
          <p:txBody>
            <a:bodyPr/>
            <a:lstStyle/>
            <a:p>
              <a:pPr algn="ctr" eaLnBrk="0" hangingPunct="0">
                <a:lnSpc>
                  <a:spcPct val="120000"/>
                </a:lnSpc>
              </a:pPr>
              <a:r>
                <a:rPr lang="zh-CN" altLang="en-US" sz="1200" b="1">
                  <a:latin typeface="微软雅黑" panose="020B0503020204020204" pitchFamily="34" charset="-122"/>
                  <a:ea typeface="微软雅黑" panose="020B0503020204020204" pitchFamily="34" charset="-122"/>
                  <a:sym typeface="Arial" panose="020B0604020202020204" pitchFamily="34" charset="0"/>
                </a:rPr>
                <a:t>社会实践</a:t>
              </a:r>
              <a:endParaRPr lang="zh-CN" altLang="en-US" sz="1200" b="1">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90502" name="直接连接符 31"/>
            <p:cNvCxnSpPr>
              <a:cxnSpLocks noChangeShapeType="1"/>
            </p:cNvCxnSpPr>
            <p:nvPr>
              <p:custDataLst>
                <p:tags r:id="rId18"/>
              </p:custDataLst>
            </p:nvPr>
          </p:nvCxnSpPr>
          <p:spPr bwMode="auto">
            <a:xfrm flipV="1">
              <a:off x="5912" y="2021"/>
              <a:ext cx="0" cy="959"/>
            </a:xfrm>
            <a:prstGeom prst="line">
              <a:avLst/>
            </a:prstGeom>
            <a:noFill/>
            <a:ln w="19050" algn="ctr">
              <a:solidFill>
                <a:schemeClr val="accent2"/>
              </a:solidFill>
              <a:miter lim="800000"/>
            </a:ln>
          </p:spPr>
        </p:cxnSp>
        <p:sp>
          <p:nvSpPr>
            <p:cNvPr id="190503" name="圆角矩形 16"/>
            <p:cNvSpPr>
              <a:spLocks noChangeArrowheads="1"/>
            </p:cNvSpPr>
            <p:nvPr>
              <p:custDataLst>
                <p:tags r:id="rId19"/>
              </p:custDataLst>
            </p:nvPr>
          </p:nvSpPr>
          <p:spPr bwMode="auto">
            <a:xfrm>
              <a:off x="6130" y="2413"/>
              <a:ext cx="562" cy="213"/>
            </a:xfrm>
            <a:prstGeom prst="roundRect">
              <a:avLst>
                <a:gd name="adj" fmla="val 3847"/>
              </a:avLst>
            </a:prstGeom>
            <a:solidFill>
              <a:schemeClr val="accent2"/>
            </a:solidFill>
            <a:ln w="12700" algn="ctr">
              <a:noFill/>
              <a:miter lim="800000"/>
            </a:ln>
          </p:spPr>
          <p:txBody>
            <a:bodyPr lIns="0" tIns="0" rIns="0" bIns="0" anchor="ctr"/>
            <a:lstStyle/>
            <a:p>
              <a:pPr algn="ctr" eaLnBrk="0" hangingPunct="0">
                <a:lnSpc>
                  <a:spcPct val="80000"/>
                </a:lnSpc>
              </a:pPr>
              <a:endParaRPr lang="en-US" altLang="zh-CN" sz="1400">
                <a:solidFill>
                  <a:schemeClr val="bg1"/>
                </a:solidFill>
                <a:latin typeface="微软雅黑" panose="020B0503020204020204" pitchFamily="34" charset="-122"/>
                <a:ea typeface="微软雅黑" panose="020B0503020204020204" pitchFamily="34" charset="-122"/>
              </a:endParaRPr>
            </a:p>
          </p:txBody>
        </p:sp>
        <p:cxnSp>
          <p:nvCxnSpPr>
            <p:cNvPr id="190504" name="直接连接符 33"/>
            <p:cNvCxnSpPr>
              <a:cxnSpLocks noChangeShapeType="1"/>
            </p:cNvCxnSpPr>
            <p:nvPr>
              <p:custDataLst>
                <p:tags r:id="rId20"/>
              </p:custDataLst>
            </p:nvPr>
          </p:nvCxnSpPr>
          <p:spPr bwMode="auto">
            <a:xfrm>
              <a:off x="5882" y="2517"/>
              <a:ext cx="302" cy="5"/>
            </a:xfrm>
            <a:prstGeom prst="line">
              <a:avLst/>
            </a:prstGeom>
            <a:noFill/>
            <a:ln w="19050" algn="ctr">
              <a:solidFill>
                <a:schemeClr val="accent2"/>
              </a:solidFill>
              <a:miter lim="800000"/>
            </a:ln>
          </p:spPr>
        </p:cxnSp>
        <p:sp>
          <p:nvSpPr>
            <p:cNvPr id="39" name="圆角矩形 15"/>
            <p:cNvSpPr/>
            <p:nvPr>
              <p:custDataLst>
                <p:tags r:id="rId21"/>
              </p:custDataLst>
            </p:nvPr>
          </p:nvSpPr>
          <p:spPr>
            <a:xfrm>
              <a:off x="6101" y="2386"/>
              <a:ext cx="617" cy="262"/>
            </a:xfrm>
            <a:prstGeom prst="roundRect">
              <a:avLst>
                <a:gd name="adj" fmla="val 3846"/>
              </a:avLst>
            </a:prstGeom>
            <a:noFill/>
            <a:ln w="19050" cap="flat" cmpd="sng" algn="ctr">
              <a:solidFill>
                <a:schemeClr val="accent2">
                  <a:lumMod val="60000"/>
                  <a:lumOff val="40000"/>
                </a:schemeClr>
              </a:solidFill>
              <a:prstDash val="solid"/>
              <a:miter lim="800000"/>
            </a:ln>
            <a:effectLst/>
          </p:spPr>
          <p:txBody>
            <a:bodyPr anchor="ctr"/>
            <a:lstStyle/>
            <a:p>
              <a:pPr eaLnBrk="0" hangingPunct="0">
                <a:defRPr/>
              </a:pPr>
              <a:endParaRPr lang="zh-CN" altLang="en-US" sz="1400">
                <a:latin typeface="微软雅黑" panose="020B0503020204020204" pitchFamily="34" charset="-122"/>
                <a:ea typeface="微软雅黑" panose="020B0503020204020204" pitchFamily="34" charset="-122"/>
              </a:endParaRPr>
            </a:p>
          </p:txBody>
        </p:sp>
        <p:sp>
          <p:nvSpPr>
            <p:cNvPr id="190506" name="圆角矩形 25"/>
            <p:cNvSpPr>
              <a:spLocks noChangeArrowheads="1"/>
            </p:cNvSpPr>
            <p:nvPr>
              <p:custDataLst>
                <p:tags r:id="rId22"/>
              </p:custDataLst>
            </p:nvPr>
          </p:nvSpPr>
          <p:spPr bwMode="auto">
            <a:xfrm>
              <a:off x="6130" y="2858"/>
              <a:ext cx="562" cy="213"/>
            </a:xfrm>
            <a:prstGeom prst="roundRect">
              <a:avLst>
                <a:gd name="adj" fmla="val 3847"/>
              </a:avLst>
            </a:prstGeom>
            <a:solidFill>
              <a:schemeClr val="accent2"/>
            </a:solidFill>
            <a:ln w="12700" algn="ctr">
              <a:noFill/>
              <a:miter lim="800000"/>
            </a:ln>
          </p:spPr>
          <p:txBody>
            <a:bodyPr lIns="0" tIns="0" rIns="0" bIns="0" anchor="ctr"/>
            <a:lstStyle/>
            <a:p>
              <a:pPr algn="ctr" eaLnBrk="0" hangingPunct="0">
                <a:lnSpc>
                  <a:spcPct val="80000"/>
                </a:lnSpc>
              </a:pP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37" name="圆角矩形 24"/>
            <p:cNvSpPr/>
            <p:nvPr>
              <p:custDataLst>
                <p:tags r:id="rId23"/>
              </p:custDataLst>
            </p:nvPr>
          </p:nvSpPr>
          <p:spPr>
            <a:xfrm>
              <a:off x="6099" y="2825"/>
              <a:ext cx="616" cy="277"/>
            </a:xfrm>
            <a:prstGeom prst="roundRect">
              <a:avLst>
                <a:gd name="adj" fmla="val 3846"/>
              </a:avLst>
            </a:prstGeom>
            <a:noFill/>
            <a:ln w="19050" cap="flat" cmpd="sng" algn="ctr">
              <a:solidFill>
                <a:schemeClr val="accent2">
                  <a:lumMod val="60000"/>
                  <a:lumOff val="40000"/>
                </a:schemeClr>
              </a:solidFill>
              <a:prstDash val="solid"/>
              <a:miter lim="800000"/>
            </a:ln>
            <a:effectLst/>
          </p:spPr>
          <p:txBody>
            <a:bodyPr anchor="ctr"/>
            <a:lstStyle/>
            <a:p>
              <a:pPr eaLnBrk="0" hangingPunct="0">
                <a:defRPr/>
              </a:pPr>
              <a:endParaRPr lang="zh-CN" altLang="en-US" sz="1400">
                <a:latin typeface="微软雅黑" panose="020B0503020204020204" pitchFamily="34" charset="-122"/>
                <a:ea typeface="微软雅黑" panose="020B0503020204020204" pitchFamily="34" charset="-122"/>
              </a:endParaRPr>
            </a:p>
          </p:txBody>
        </p:sp>
        <p:cxnSp>
          <p:nvCxnSpPr>
            <p:cNvPr id="190508" name="直接连接符 39"/>
            <p:cNvCxnSpPr>
              <a:cxnSpLocks noChangeShapeType="1"/>
            </p:cNvCxnSpPr>
            <p:nvPr>
              <p:custDataLst>
                <p:tags r:id="rId24"/>
              </p:custDataLst>
            </p:nvPr>
          </p:nvCxnSpPr>
          <p:spPr bwMode="auto">
            <a:xfrm rot="16200000" flipV="1">
              <a:off x="6003" y="2900"/>
              <a:ext cx="0" cy="164"/>
            </a:xfrm>
            <a:prstGeom prst="line">
              <a:avLst/>
            </a:prstGeom>
            <a:noFill/>
            <a:ln w="19050" algn="ctr">
              <a:solidFill>
                <a:schemeClr val="accent2"/>
              </a:solidFill>
              <a:miter lim="800000"/>
            </a:ln>
          </p:spPr>
        </p:cxnSp>
        <p:sp>
          <p:nvSpPr>
            <p:cNvPr id="190509" name="圆角矩形 37"/>
            <p:cNvSpPr>
              <a:spLocks noChangeArrowheads="1"/>
            </p:cNvSpPr>
            <p:nvPr>
              <p:custDataLst>
                <p:tags r:id="rId25"/>
              </p:custDataLst>
            </p:nvPr>
          </p:nvSpPr>
          <p:spPr bwMode="auto">
            <a:xfrm>
              <a:off x="6131" y="2035"/>
              <a:ext cx="561" cy="213"/>
            </a:xfrm>
            <a:prstGeom prst="roundRect">
              <a:avLst>
                <a:gd name="adj" fmla="val 3847"/>
              </a:avLst>
            </a:prstGeom>
            <a:solidFill>
              <a:schemeClr val="accent2"/>
            </a:solidFill>
            <a:ln w="12700" algn="ctr">
              <a:noFill/>
              <a:miter lim="800000"/>
            </a:ln>
          </p:spPr>
          <p:txBody>
            <a:bodyPr lIns="0" tIns="0" rIns="0" bIns="0" anchor="ctr"/>
            <a:lstStyle/>
            <a:p>
              <a:pPr algn="ctr" eaLnBrk="0" hangingPunct="0">
                <a:lnSpc>
                  <a:spcPct val="80000"/>
                </a:lnSpc>
              </a:pP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42" name="圆角矩形 36"/>
            <p:cNvSpPr/>
            <p:nvPr>
              <p:custDataLst>
                <p:tags r:id="rId26"/>
              </p:custDataLst>
            </p:nvPr>
          </p:nvSpPr>
          <p:spPr>
            <a:xfrm>
              <a:off x="6099" y="2002"/>
              <a:ext cx="617" cy="277"/>
            </a:xfrm>
            <a:prstGeom prst="roundRect">
              <a:avLst>
                <a:gd name="adj" fmla="val 3846"/>
              </a:avLst>
            </a:prstGeom>
            <a:noFill/>
            <a:ln w="19050" cap="flat" cmpd="sng" algn="ctr">
              <a:solidFill>
                <a:schemeClr val="accent2">
                  <a:lumMod val="60000"/>
                  <a:lumOff val="40000"/>
                </a:schemeClr>
              </a:solidFill>
              <a:prstDash val="solid"/>
              <a:miter lim="800000"/>
            </a:ln>
            <a:effectLst/>
          </p:spPr>
          <p:txBody>
            <a:bodyPr anchor="ctr"/>
            <a:lstStyle/>
            <a:p>
              <a:pPr eaLnBrk="0" hangingPunct="0">
                <a:defRPr/>
              </a:pPr>
              <a:endParaRPr lang="zh-CN" altLang="en-US" sz="1400">
                <a:latin typeface="微软雅黑" panose="020B0503020204020204" pitchFamily="34" charset="-122"/>
                <a:ea typeface="微软雅黑" panose="020B0503020204020204" pitchFamily="34" charset="-122"/>
              </a:endParaRPr>
            </a:p>
          </p:txBody>
        </p:sp>
        <p:cxnSp>
          <p:nvCxnSpPr>
            <p:cNvPr id="190511" name="直接连接符 48"/>
            <p:cNvCxnSpPr>
              <a:cxnSpLocks noChangeShapeType="1"/>
            </p:cNvCxnSpPr>
            <p:nvPr>
              <p:custDataLst>
                <p:tags r:id="rId27"/>
              </p:custDataLst>
            </p:nvPr>
          </p:nvCxnSpPr>
          <p:spPr bwMode="auto">
            <a:xfrm rot="16200000" flipV="1">
              <a:off x="6004" y="2051"/>
              <a:ext cx="0" cy="165"/>
            </a:xfrm>
            <a:prstGeom prst="line">
              <a:avLst/>
            </a:prstGeom>
            <a:noFill/>
            <a:ln w="19050" algn="ctr">
              <a:solidFill>
                <a:schemeClr val="accent2"/>
              </a:solidFill>
              <a:miter lim="800000"/>
            </a:ln>
          </p:spPr>
        </p:cxnSp>
        <p:sp>
          <p:nvSpPr>
            <p:cNvPr id="190512" name="圆角矩形 4"/>
            <p:cNvSpPr>
              <a:spLocks noChangeArrowheads="1"/>
            </p:cNvSpPr>
            <p:nvPr>
              <p:custDataLst>
                <p:tags r:id="rId28"/>
              </p:custDataLst>
            </p:nvPr>
          </p:nvSpPr>
          <p:spPr bwMode="auto">
            <a:xfrm>
              <a:off x="4889" y="2387"/>
              <a:ext cx="932" cy="265"/>
            </a:xfrm>
            <a:prstGeom prst="roundRect">
              <a:avLst>
                <a:gd name="adj" fmla="val 3847"/>
              </a:avLst>
            </a:prstGeom>
            <a:solidFill>
              <a:schemeClr val="accent1"/>
            </a:solidFill>
            <a:ln w="12700" algn="ctr">
              <a:solidFill>
                <a:schemeClr val="accent1"/>
              </a:solidFill>
              <a:miter lim="800000"/>
            </a:ln>
          </p:spPr>
          <p:txBody>
            <a:bodyPr lIns="0" tIns="0" rIns="0" bIns="0" anchor="ctr"/>
            <a:lstStyle/>
            <a:p>
              <a:pPr algn="ctr" eaLnBrk="0" hangingPunct="0">
                <a:lnSpc>
                  <a:spcPct val="80000"/>
                </a:lnSpc>
              </a:pP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190513" name="圆角矩形 2"/>
            <p:cNvSpPr>
              <a:spLocks noChangeArrowheads="1"/>
            </p:cNvSpPr>
            <p:nvPr>
              <p:custDataLst>
                <p:tags r:id="rId29"/>
              </p:custDataLst>
            </p:nvPr>
          </p:nvSpPr>
          <p:spPr bwMode="auto">
            <a:xfrm>
              <a:off x="4850" y="2351"/>
              <a:ext cx="1007" cy="325"/>
            </a:xfrm>
            <a:prstGeom prst="roundRect">
              <a:avLst>
                <a:gd name="adj" fmla="val 3847"/>
              </a:avLst>
            </a:prstGeom>
            <a:noFill/>
            <a:ln w="19050" algn="ctr">
              <a:solidFill>
                <a:schemeClr val="accent2"/>
              </a:solidFill>
              <a:miter lim="800000"/>
            </a:ln>
          </p:spPr>
          <p:txBody>
            <a:bodyPr anchor="ctr"/>
            <a:lstStyle/>
            <a:p>
              <a:pPr eaLnBrk="0" hangingPunct="0"/>
              <a:endParaRPr lang="zh-CN" altLang="en-US" sz="1400">
                <a:latin typeface="微软雅黑" panose="020B0503020204020204" pitchFamily="34" charset="-122"/>
                <a:ea typeface="微软雅黑" panose="020B0503020204020204" pitchFamily="34" charset="-122"/>
              </a:endParaRPr>
            </a:p>
          </p:txBody>
        </p:sp>
        <p:sp>
          <p:nvSpPr>
            <p:cNvPr id="190514" name="文本框 51"/>
            <p:cNvSpPr txBox="1">
              <a:spLocks noChangeArrowheads="1"/>
            </p:cNvSpPr>
            <p:nvPr>
              <p:custDataLst>
                <p:tags r:id="rId30"/>
              </p:custDataLst>
            </p:nvPr>
          </p:nvSpPr>
          <p:spPr bwMode="auto">
            <a:xfrm>
              <a:off x="4823" y="2438"/>
              <a:ext cx="1043" cy="192"/>
            </a:xfrm>
            <a:prstGeom prst="rect">
              <a:avLst/>
            </a:prstGeom>
            <a:noFill/>
            <a:ln w="9525">
              <a:noFill/>
              <a:miter lim="800000"/>
            </a:ln>
          </p:spPr>
          <p:txBody>
            <a:bodyPr>
              <a:spAutoFit/>
            </a:bodyPr>
            <a:lstStyle/>
            <a:p>
              <a:pPr algn="ctr" eaLnBrk="0" hangingPunct="0"/>
              <a:r>
                <a:rPr lang="zh-CN" altLang="en-US" sz="1400" b="1">
                  <a:solidFill>
                    <a:schemeClr val="bg1"/>
                  </a:solidFill>
                  <a:sym typeface="+mn-ea"/>
                </a:rPr>
                <a:t>学生成长发展标准</a:t>
              </a:r>
              <a:endParaRPr lang="zh-CN" altLang="en-US" sz="1400" b="1">
                <a:solidFill>
                  <a:schemeClr val="bg1"/>
                </a:solidFill>
                <a:latin typeface="微软雅黑" panose="020B0503020204020204" pitchFamily="34" charset="-122"/>
                <a:ea typeface="微软雅黑" panose="020B0503020204020204" pitchFamily="34" charset="-122"/>
                <a:sym typeface="+mn-ea"/>
              </a:endParaRPr>
            </a:p>
          </p:txBody>
        </p:sp>
        <p:sp>
          <p:nvSpPr>
            <p:cNvPr id="190515" name="文本框 52"/>
            <p:cNvSpPr txBox="1">
              <a:spLocks noChangeArrowheads="1"/>
            </p:cNvSpPr>
            <p:nvPr>
              <p:custDataLst>
                <p:tags r:id="rId31"/>
              </p:custDataLst>
            </p:nvPr>
          </p:nvSpPr>
          <p:spPr bwMode="auto">
            <a:xfrm>
              <a:off x="6175" y="2060"/>
              <a:ext cx="473" cy="192"/>
            </a:xfrm>
            <a:prstGeom prst="rect">
              <a:avLst/>
            </a:prstGeom>
            <a:noFill/>
            <a:ln w="9525">
              <a:noFill/>
              <a:miter lim="800000"/>
            </a:ln>
          </p:spPr>
          <p:txBody>
            <a:bodyPr>
              <a:spAutoFit/>
            </a:bodyPr>
            <a:lstStyle/>
            <a:p>
              <a:pPr algn="ctr" eaLnBrk="0" hangingPunct="0"/>
              <a:r>
                <a:rPr lang="zh-CN" altLang="en-US" sz="1400" b="1">
                  <a:solidFill>
                    <a:schemeClr val="bg1"/>
                  </a:solidFill>
                  <a:latin typeface="微软雅黑" panose="020B0503020204020204" pitchFamily="34" charset="-122"/>
                  <a:ea typeface="微软雅黑" panose="020B0503020204020204" pitchFamily="34" charset="-122"/>
                </a:rPr>
                <a:t>专业</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90516" name="文本框 53"/>
            <p:cNvSpPr txBox="1">
              <a:spLocks noChangeArrowheads="1"/>
            </p:cNvSpPr>
            <p:nvPr>
              <p:custDataLst>
                <p:tags r:id="rId32"/>
              </p:custDataLst>
            </p:nvPr>
          </p:nvSpPr>
          <p:spPr bwMode="auto">
            <a:xfrm>
              <a:off x="6175" y="2436"/>
              <a:ext cx="473" cy="192"/>
            </a:xfrm>
            <a:prstGeom prst="rect">
              <a:avLst/>
            </a:prstGeom>
            <a:noFill/>
            <a:ln w="9525">
              <a:noFill/>
              <a:miter lim="800000"/>
            </a:ln>
          </p:spPr>
          <p:txBody>
            <a:bodyPr>
              <a:spAutoFit/>
            </a:bodyPr>
            <a:lstStyle/>
            <a:p>
              <a:pPr algn="ctr" eaLnBrk="0" hangingPunct="0"/>
              <a:r>
                <a:rPr lang="zh-CN" altLang="en-US" sz="1400" b="1">
                  <a:solidFill>
                    <a:schemeClr val="bg1"/>
                  </a:solidFill>
                  <a:latin typeface="微软雅黑" panose="020B0503020204020204" pitchFamily="34" charset="-122"/>
                  <a:ea typeface="微软雅黑" panose="020B0503020204020204" pitchFamily="34" charset="-122"/>
                </a:rPr>
                <a:t>职业</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90517" name="文本框 54"/>
            <p:cNvSpPr txBox="1">
              <a:spLocks noChangeArrowheads="1"/>
            </p:cNvSpPr>
            <p:nvPr>
              <p:custDataLst>
                <p:tags r:id="rId33"/>
              </p:custDataLst>
            </p:nvPr>
          </p:nvSpPr>
          <p:spPr bwMode="auto">
            <a:xfrm>
              <a:off x="6158" y="2883"/>
              <a:ext cx="473" cy="192"/>
            </a:xfrm>
            <a:prstGeom prst="rect">
              <a:avLst/>
            </a:prstGeom>
            <a:noFill/>
            <a:ln w="9525">
              <a:noFill/>
              <a:miter lim="800000"/>
            </a:ln>
          </p:spPr>
          <p:txBody>
            <a:bodyPr>
              <a:spAutoFit/>
            </a:bodyPr>
            <a:lstStyle/>
            <a:p>
              <a:pPr algn="ctr" eaLnBrk="0" hangingPunct="0"/>
              <a:r>
                <a:rPr lang="zh-CN" altLang="en-US" sz="1400" b="1">
                  <a:solidFill>
                    <a:schemeClr val="bg1"/>
                  </a:solidFill>
                  <a:latin typeface="微软雅黑" panose="020B0503020204020204" pitchFamily="34" charset="-122"/>
                  <a:ea typeface="微软雅黑" panose="020B0503020204020204" pitchFamily="34" charset="-122"/>
                </a:rPr>
                <a:t>社会</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90518" name="圆角矩形 16"/>
            <p:cNvSpPr>
              <a:spLocks noChangeArrowheads="1"/>
            </p:cNvSpPr>
            <p:nvPr>
              <p:custDataLst>
                <p:tags r:id="rId34"/>
              </p:custDataLst>
            </p:nvPr>
          </p:nvSpPr>
          <p:spPr bwMode="auto">
            <a:xfrm>
              <a:off x="4037" y="2391"/>
              <a:ext cx="562" cy="212"/>
            </a:xfrm>
            <a:prstGeom prst="roundRect">
              <a:avLst>
                <a:gd name="adj" fmla="val 3847"/>
              </a:avLst>
            </a:prstGeom>
            <a:solidFill>
              <a:schemeClr val="accent2"/>
            </a:solidFill>
            <a:ln w="12700" algn="ctr">
              <a:noFill/>
              <a:miter lim="800000"/>
            </a:ln>
          </p:spPr>
          <p:txBody>
            <a:bodyPr lIns="0" tIns="0" rIns="0" bIns="0" anchor="ctr"/>
            <a:lstStyle/>
            <a:p>
              <a:pPr algn="ctr" eaLnBrk="0" hangingPunct="0">
                <a:lnSpc>
                  <a:spcPct val="80000"/>
                </a:lnSpc>
              </a:pP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57" name="圆角矩形 15"/>
            <p:cNvSpPr/>
            <p:nvPr>
              <p:custDataLst>
                <p:tags r:id="rId35"/>
              </p:custDataLst>
            </p:nvPr>
          </p:nvSpPr>
          <p:spPr>
            <a:xfrm>
              <a:off x="4008" y="2364"/>
              <a:ext cx="617" cy="262"/>
            </a:xfrm>
            <a:prstGeom prst="roundRect">
              <a:avLst>
                <a:gd name="adj" fmla="val 3846"/>
              </a:avLst>
            </a:prstGeom>
            <a:noFill/>
            <a:ln w="19050" cap="flat" cmpd="sng" algn="ctr">
              <a:solidFill>
                <a:schemeClr val="accent2">
                  <a:lumMod val="60000"/>
                  <a:lumOff val="40000"/>
                </a:schemeClr>
              </a:solidFill>
              <a:prstDash val="solid"/>
              <a:miter lim="800000"/>
            </a:ln>
            <a:effectLst/>
          </p:spPr>
          <p:txBody>
            <a:bodyPr anchor="ctr"/>
            <a:lstStyle/>
            <a:p>
              <a:pPr eaLnBrk="0" hangingPunct="0">
                <a:defRPr/>
              </a:pPr>
              <a:endParaRPr lang="zh-CN" altLang="en-US" sz="1400">
                <a:latin typeface="微软雅黑" panose="020B0503020204020204" pitchFamily="34" charset="-122"/>
                <a:ea typeface="微软雅黑" panose="020B0503020204020204" pitchFamily="34" charset="-122"/>
              </a:endParaRPr>
            </a:p>
          </p:txBody>
        </p:sp>
        <p:sp>
          <p:nvSpPr>
            <p:cNvPr id="190520" name="圆角矩形 25"/>
            <p:cNvSpPr>
              <a:spLocks noChangeArrowheads="1"/>
            </p:cNvSpPr>
            <p:nvPr>
              <p:custDataLst>
                <p:tags r:id="rId36"/>
              </p:custDataLst>
            </p:nvPr>
          </p:nvSpPr>
          <p:spPr bwMode="auto">
            <a:xfrm>
              <a:off x="4038" y="2850"/>
              <a:ext cx="561" cy="212"/>
            </a:xfrm>
            <a:prstGeom prst="roundRect">
              <a:avLst>
                <a:gd name="adj" fmla="val 3847"/>
              </a:avLst>
            </a:prstGeom>
            <a:solidFill>
              <a:schemeClr val="accent2"/>
            </a:solidFill>
            <a:ln w="12700" algn="ctr">
              <a:noFill/>
              <a:miter lim="800000"/>
            </a:ln>
          </p:spPr>
          <p:txBody>
            <a:bodyPr lIns="0" tIns="0" rIns="0" bIns="0" anchor="ctr"/>
            <a:lstStyle/>
            <a:p>
              <a:pPr algn="ctr" eaLnBrk="0" hangingPunct="0">
                <a:lnSpc>
                  <a:spcPct val="80000"/>
                </a:lnSpc>
              </a:pP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65" name="圆角矩形 24"/>
            <p:cNvSpPr/>
            <p:nvPr>
              <p:custDataLst>
                <p:tags r:id="rId37"/>
              </p:custDataLst>
            </p:nvPr>
          </p:nvSpPr>
          <p:spPr>
            <a:xfrm>
              <a:off x="4006" y="2816"/>
              <a:ext cx="616" cy="277"/>
            </a:xfrm>
            <a:prstGeom prst="roundRect">
              <a:avLst>
                <a:gd name="adj" fmla="val 3846"/>
              </a:avLst>
            </a:prstGeom>
            <a:noFill/>
            <a:ln w="19050" cap="flat" cmpd="sng" algn="ctr">
              <a:solidFill>
                <a:schemeClr val="accent2">
                  <a:lumMod val="60000"/>
                  <a:lumOff val="40000"/>
                </a:schemeClr>
              </a:solidFill>
              <a:prstDash val="solid"/>
              <a:miter lim="800000"/>
            </a:ln>
            <a:effectLst/>
          </p:spPr>
          <p:txBody>
            <a:bodyPr anchor="ctr"/>
            <a:lstStyle/>
            <a:p>
              <a:pPr eaLnBrk="0" hangingPunct="0">
                <a:defRPr/>
              </a:pPr>
              <a:endParaRPr lang="zh-CN" altLang="en-US" sz="1400">
                <a:latin typeface="微软雅黑" panose="020B0503020204020204" pitchFamily="34" charset="-122"/>
                <a:ea typeface="微软雅黑" panose="020B0503020204020204" pitchFamily="34" charset="-122"/>
              </a:endParaRPr>
            </a:p>
          </p:txBody>
        </p:sp>
        <p:sp>
          <p:nvSpPr>
            <p:cNvPr id="190522" name="圆角矩形 37"/>
            <p:cNvSpPr>
              <a:spLocks noChangeArrowheads="1"/>
            </p:cNvSpPr>
            <p:nvPr>
              <p:custDataLst>
                <p:tags r:id="rId38"/>
              </p:custDataLst>
            </p:nvPr>
          </p:nvSpPr>
          <p:spPr bwMode="auto">
            <a:xfrm>
              <a:off x="4038" y="2013"/>
              <a:ext cx="561" cy="212"/>
            </a:xfrm>
            <a:prstGeom prst="roundRect">
              <a:avLst>
                <a:gd name="adj" fmla="val 3847"/>
              </a:avLst>
            </a:prstGeom>
            <a:solidFill>
              <a:schemeClr val="accent2"/>
            </a:solidFill>
            <a:ln w="12700" algn="ctr">
              <a:noFill/>
              <a:miter lim="800000"/>
            </a:ln>
          </p:spPr>
          <p:txBody>
            <a:bodyPr lIns="0" tIns="0" rIns="0" bIns="0" anchor="ctr"/>
            <a:lstStyle/>
            <a:p>
              <a:pPr algn="ctr" eaLnBrk="0" hangingPunct="0">
                <a:lnSpc>
                  <a:spcPct val="80000"/>
                </a:lnSpc>
              </a:pP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67" name="圆角矩形 36"/>
            <p:cNvSpPr/>
            <p:nvPr>
              <p:custDataLst>
                <p:tags r:id="rId39"/>
              </p:custDataLst>
            </p:nvPr>
          </p:nvSpPr>
          <p:spPr>
            <a:xfrm>
              <a:off x="4006" y="1979"/>
              <a:ext cx="617" cy="277"/>
            </a:xfrm>
            <a:prstGeom prst="roundRect">
              <a:avLst>
                <a:gd name="adj" fmla="val 3846"/>
              </a:avLst>
            </a:prstGeom>
            <a:noFill/>
            <a:ln w="19050" cap="flat" cmpd="sng" algn="ctr">
              <a:solidFill>
                <a:schemeClr val="accent2">
                  <a:lumMod val="60000"/>
                  <a:lumOff val="40000"/>
                </a:schemeClr>
              </a:solidFill>
              <a:prstDash val="solid"/>
              <a:miter lim="800000"/>
            </a:ln>
            <a:effectLst/>
          </p:spPr>
          <p:txBody>
            <a:bodyPr anchor="ctr"/>
            <a:lstStyle/>
            <a:p>
              <a:pPr eaLnBrk="0" hangingPunct="0">
                <a:defRPr/>
              </a:pPr>
              <a:endParaRPr lang="zh-CN" altLang="en-US" sz="1400">
                <a:latin typeface="微软雅黑" panose="020B0503020204020204" pitchFamily="34" charset="-122"/>
                <a:ea typeface="微软雅黑" panose="020B0503020204020204" pitchFamily="34" charset="-122"/>
              </a:endParaRPr>
            </a:p>
          </p:txBody>
        </p:sp>
        <p:cxnSp>
          <p:nvCxnSpPr>
            <p:cNvPr id="190524" name="直接连接符 67"/>
            <p:cNvCxnSpPr>
              <a:cxnSpLocks noChangeShapeType="1"/>
            </p:cNvCxnSpPr>
            <p:nvPr>
              <p:custDataLst>
                <p:tags r:id="rId40"/>
              </p:custDataLst>
            </p:nvPr>
          </p:nvCxnSpPr>
          <p:spPr bwMode="auto">
            <a:xfrm flipV="1">
              <a:off x="4812" y="2005"/>
              <a:ext cx="0" cy="938"/>
            </a:xfrm>
            <a:prstGeom prst="line">
              <a:avLst/>
            </a:prstGeom>
            <a:noFill/>
            <a:ln w="19050" algn="ctr">
              <a:solidFill>
                <a:schemeClr val="accent2"/>
              </a:solidFill>
              <a:miter lim="800000"/>
            </a:ln>
          </p:spPr>
        </p:cxnSp>
        <p:cxnSp>
          <p:nvCxnSpPr>
            <p:cNvPr id="190525" name="直接连接符 68"/>
            <p:cNvCxnSpPr>
              <a:cxnSpLocks noChangeShapeType="1"/>
            </p:cNvCxnSpPr>
            <p:nvPr>
              <p:custDataLst>
                <p:tags r:id="rId41"/>
              </p:custDataLst>
            </p:nvPr>
          </p:nvCxnSpPr>
          <p:spPr bwMode="auto">
            <a:xfrm>
              <a:off x="4521" y="2510"/>
              <a:ext cx="326" cy="0"/>
            </a:xfrm>
            <a:prstGeom prst="line">
              <a:avLst/>
            </a:prstGeom>
            <a:noFill/>
            <a:ln w="19050" algn="ctr">
              <a:solidFill>
                <a:schemeClr val="accent2"/>
              </a:solidFill>
              <a:miter lim="800000"/>
            </a:ln>
          </p:spPr>
        </p:cxnSp>
        <p:cxnSp>
          <p:nvCxnSpPr>
            <p:cNvPr id="190526" name="直接连接符 69"/>
            <p:cNvCxnSpPr>
              <a:cxnSpLocks noChangeShapeType="1"/>
            </p:cNvCxnSpPr>
            <p:nvPr>
              <p:custDataLst>
                <p:tags r:id="rId42"/>
              </p:custDataLst>
            </p:nvPr>
          </p:nvCxnSpPr>
          <p:spPr bwMode="auto">
            <a:xfrm rot="5400000" flipV="1">
              <a:off x="4725" y="2856"/>
              <a:ext cx="0" cy="164"/>
            </a:xfrm>
            <a:prstGeom prst="line">
              <a:avLst/>
            </a:prstGeom>
            <a:noFill/>
            <a:ln w="19050" algn="ctr">
              <a:solidFill>
                <a:schemeClr val="accent2"/>
              </a:solidFill>
              <a:miter lim="800000"/>
            </a:ln>
          </p:spPr>
        </p:cxnSp>
        <p:cxnSp>
          <p:nvCxnSpPr>
            <p:cNvPr id="190527" name="直接连接符 70"/>
            <p:cNvCxnSpPr>
              <a:cxnSpLocks noChangeShapeType="1"/>
            </p:cNvCxnSpPr>
            <p:nvPr>
              <p:custDataLst>
                <p:tags r:id="rId43"/>
              </p:custDataLst>
            </p:nvPr>
          </p:nvCxnSpPr>
          <p:spPr bwMode="auto">
            <a:xfrm rot="5400000" flipV="1">
              <a:off x="4725" y="2035"/>
              <a:ext cx="0" cy="164"/>
            </a:xfrm>
            <a:prstGeom prst="line">
              <a:avLst/>
            </a:prstGeom>
            <a:noFill/>
            <a:ln w="19050" algn="ctr">
              <a:solidFill>
                <a:schemeClr val="accent2"/>
              </a:solidFill>
              <a:miter lim="800000"/>
            </a:ln>
          </p:spPr>
        </p:cxnSp>
        <p:sp>
          <p:nvSpPr>
            <p:cNvPr id="190528" name="文本框 71"/>
            <p:cNvSpPr txBox="1">
              <a:spLocks noChangeArrowheads="1"/>
            </p:cNvSpPr>
            <p:nvPr>
              <p:custDataLst>
                <p:tags r:id="rId44"/>
              </p:custDataLst>
            </p:nvPr>
          </p:nvSpPr>
          <p:spPr bwMode="auto">
            <a:xfrm>
              <a:off x="4082" y="2029"/>
              <a:ext cx="473" cy="192"/>
            </a:xfrm>
            <a:prstGeom prst="rect">
              <a:avLst/>
            </a:prstGeom>
            <a:noFill/>
            <a:ln w="9525">
              <a:noFill/>
              <a:miter lim="800000"/>
            </a:ln>
          </p:spPr>
          <p:txBody>
            <a:bodyPr>
              <a:spAutoFit/>
            </a:bodyPr>
            <a:lstStyle/>
            <a:p>
              <a:pPr algn="ctr" eaLnBrk="0" hangingPunct="0"/>
              <a:r>
                <a:rPr lang="zh-CN" altLang="en-US" sz="1400" b="1">
                  <a:solidFill>
                    <a:schemeClr val="bg1"/>
                  </a:solidFill>
                  <a:latin typeface="微软雅黑" panose="020B0503020204020204" pitchFamily="34" charset="-122"/>
                  <a:ea typeface="微软雅黑" panose="020B0503020204020204" pitchFamily="34" charset="-122"/>
                </a:rPr>
                <a:t>优秀</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90529" name="文本框 72"/>
            <p:cNvSpPr txBox="1">
              <a:spLocks noChangeArrowheads="1"/>
            </p:cNvSpPr>
            <p:nvPr>
              <p:custDataLst>
                <p:tags r:id="rId45"/>
              </p:custDataLst>
            </p:nvPr>
          </p:nvSpPr>
          <p:spPr bwMode="auto">
            <a:xfrm>
              <a:off x="4082" y="2404"/>
              <a:ext cx="473" cy="192"/>
            </a:xfrm>
            <a:prstGeom prst="rect">
              <a:avLst/>
            </a:prstGeom>
            <a:noFill/>
            <a:ln w="9525">
              <a:noFill/>
              <a:miter lim="800000"/>
            </a:ln>
          </p:spPr>
          <p:txBody>
            <a:bodyPr>
              <a:spAutoFit/>
            </a:bodyPr>
            <a:lstStyle/>
            <a:p>
              <a:pPr algn="ctr" eaLnBrk="0" hangingPunct="0"/>
              <a:r>
                <a:rPr lang="zh-CN" altLang="en-US" sz="1400" b="1">
                  <a:solidFill>
                    <a:schemeClr val="bg1"/>
                  </a:solidFill>
                  <a:latin typeface="微软雅黑" panose="020B0503020204020204" pitchFamily="34" charset="-122"/>
                  <a:ea typeface="微软雅黑" panose="020B0503020204020204" pitchFamily="34" charset="-122"/>
                </a:rPr>
                <a:t>良好</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90530" name="文本框 73"/>
            <p:cNvSpPr txBox="1">
              <a:spLocks noChangeArrowheads="1"/>
            </p:cNvSpPr>
            <p:nvPr>
              <p:custDataLst>
                <p:tags r:id="rId46"/>
              </p:custDataLst>
            </p:nvPr>
          </p:nvSpPr>
          <p:spPr bwMode="auto">
            <a:xfrm>
              <a:off x="4082" y="2875"/>
              <a:ext cx="473" cy="192"/>
            </a:xfrm>
            <a:prstGeom prst="rect">
              <a:avLst/>
            </a:prstGeom>
            <a:noFill/>
            <a:ln w="9525">
              <a:noFill/>
              <a:miter lim="800000"/>
            </a:ln>
          </p:spPr>
          <p:txBody>
            <a:bodyPr>
              <a:spAutoFit/>
            </a:bodyPr>
            <a:lstStyle/>
            <a:p>
              <a:pPr algn="ctr" eaLnBrk="0" hangingPunct="0"/>
              <a:r>
                <a:rPr lang="zh-CN" altLang="en-US" sz="1400" b="1">
                  <a:solidFill>
                    <a:schemeClr val="bg1"/>
                  </a:solidFill>
                  <a:latin typeface="微软雅黑" panose="020B0503020204020204" pitchFamily="34" charset="-122"/>
                  <a:ea typeface="微软雅黑" panose="020B0503020204020204" pitchFamily="34" charset="-122"/>
                </a:rPr>
                <a:t>合格</a:t>
              </a:r>
              <a:endParaRPr lang="zh-CN" altLang="en-US" sz="1400" b="1">
                <a:solidFill>
                  <a:schemeClr val="bg1"/>
                </a:solidFill>
                <a:latin typeface="微软雅黑" panose="020B0503020204020204" pitchFamily="34" charset="-122"/>
                <a:ea typeface="微软雅黑" panose="020B0503020204020204" pitchFamily="34" charset="-122"/>
              </a:endParaRPr>
            </a:p>
          </p:txBody>
        </p:sp>
      </p:grpSp>
      <p:grpSp>
        <p:nvGrpSpPr>
          <p:cNvPr id="190468"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90469" name="Rectangle 6"/>
          <p:cNvSpPr>
            <a:spLocks noChangeArrowheads="1"/>
          </p:cNvSpPr>
          <p:nvPr/>
        </p:nvSpPr>
        <p:spPr bwMode="auto">
          <a:xfrm>
            <a:off x="346075" y="254000"/>
            <a:ext cx="565150"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flipV="1">
            <a:off x="1223963" y="673100"/>
            <a:ext cx="10964862"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90471" name="图片 42" descr="C:\Users\ylhx2\Desktop\学校图片\学生工作记录.jpg学生工作记录"/>
          <p:cNvPicPr>
            <a:picLocks noChangeAspect="1"/>
          </p:cNvPicPr>
          <p:nvPr>
            <p:custDataLst>
              <p:tags r:id="rId47"/>
            </p:custDataLst>
          </p:nvPr>
        </p:nvPicPr>
        <p:blipFill>
          <a:blip r:embed="rId48"/>
          <a:srcRect b="38715"/>
          <a:stretch>
            <a:fillRect/>
          </a:stretch>
        </p:blipFill>
        <p:spPr bwMode="auto">
          <a:xfrm>
            <a:off x="3402013" y="5183188"/>
            <a:ext cx="1893887" cy="1162050"/>
          </a:xfrm>
          <a:prstGeom prst="rect">
            <a:avLst/>
          </a:prstGeom>
          <a:noFill/>
          <a:ln w="9525">
            <a:solidFill>
              <a:schemeClr val="tx2"/>
            </a:solidFill>
            <a:miter lim="800000"/>
            <a:headEnd/>
            <a:tailEnd/>
          </a:ln>
        </p:spPr>
      </p:pic>
      <p:pic>
        <p:nvPicPr>
          <p:cNvPr id="190472" name="图片 43" descr="C:\Users\ylhx2\Desktop\学校图片\学生手册.jpg学生手册"/>
          <p:cNvPicPr>
            <a:picLocks noChangeAspect="1"/>
          </p:cNvPicPr>
          <p:nvPr>
            <p:custDataLst>
              <p:tags r:id="rId49"/>
            </p:custDataLst>
          </p:nvPr>
        </p:nvPicPr>
        <p:blipFill>
          <a:blip r:embed="rId50"/>
          <a:srcRect/>
          <a:stretch>
            <a:fillRect/>
          </a:stretch>
        </p:blipFill>
        <p:spPr bwMode="auto">
          <a:xfrm>
            <a:off x="1325563" y="4148138"/>
            <a:ext cx="1846262" cy="2197100"/>
          </a:xfrm>
          <a:prstGeom prst="rect">
            <a:avLst/>
          </a:prstGeom>
          <a:noFill/>
          <a:ln w="9525">
            <a:solidFill>
              <a:schemeClr val="tx2"/>
            </a:solidFill>
            <a:miter lim="800000"/>
            <a:headEnd/>
            <a:tailEnd/>
          </a:ln>
        </p:spPr>
      </p:pic>
      <p:pic>
        <p:nvPicPr>
          <p:cNvPr id="190473" name="图片 44" descr="C:\Users\ylhx2\Desktop\学校图片\学生制度.jpg学生制度"/>
          <p:cNvPicPr>
            <a:picLocks noChangeAspect="1"/>
          </p:cNvPicPr>
          <p:nvPr>
            <p:custDataLst>
              <p:tags r:id="rId51"/>
            </p:custDataLst>
          </p:nvPr>
        </p:nvPicPr>
        <p:blipFill>
          <a:blip r:embed="rId52"/>
          <a:srcRect/>
          <a:stretch>
            <a:fillRect/>
          </a:stretch>
        </p:blipFill>
        <p:spPr bwMode="auto">
          <a:xfrm>
            <a:off x="3416300" y="2643188"/>
            <a:ext cx="1857375" cy="2476500"/>
          </a:xfrm>
          <a:prstGeom prst="rect">
            <a:avLst/>
          </a:prstGeom>
          <a:noFill/>
          <a:ln w="9525">
            <a:solidFill>
              <a:schemeClr val="tx2"/>
            </a:solidFill>
            <a:miter lim="800000"/>
            <a:headEnd/>
            <a:tailEnd/>
          </a:ln>
        </p:spPr>
      </p:pic>
      <p:pic>
        <p:nvPicPr>
          <p:cNvPr id="190474" name="图片 45" descr="C:\Users\ylhx2\Desktop\学生成长规划.png学生成长规划"/>
          <p:cNvPicPr>
            <a:picLocks noChangeAspect="1"/>
          </p:cNvPicPr>
          <p:nvPr>
            <p:custDataLst>
              <p:tags r:id="rId53"/>
            </p:custDataLst>
          </p:nvPr>
        </p:nvPicPr>
        <p:blipFill>
          <a:blip r:embed="rId54"/>
          <a:srcRect/>
          <a:stretch>
            <a:fillRect/>
          </a:stretch>
        </p:blipFill>
        <p:spPr bwMode="auto">
          <a:xfrm>
            <a:off x="1325563" y="2643188"/>
            <a:ext cx="1866900" cy="1420812"/>
          </a:xfrm>
          <a:prstGeom prst="rect">
            <a:avLst/>
          </a:prstGeom>
          <a:noFill/>
          <a:ln w="9525">
            <a:solidFill>
              <a:schemeClr val="tx2"/>
            </a:solidFill>
            <a:miter lim="800000"/>
            <a:headEnd/>
            <a:tailEnd/>
          </a:ln>
        </p:spPr>
      </p:pic>
      <p:sp>
        <p:nvSpPr>
          <p:cNvPr id="190475" name="文本框 6"/>
          <p:cNvSpPr txBox="1">
            <a:spLocks noChangeArrowheads="1"/>
          </p:cNvSpPr>
          <p:nvPr/>
        </p:nvSpPr>
        <p:spPr bwMode="auto">
          <a:xfrm>
            <a:off x="1325563" y="1543050"/>
            <a:ext cx="9802812" cy="1014413"/>
          </a:xfrm>
          <a:prstGeom prst="rect">
            <a:avLst/>
          </a:prstGeom>
          <a:solidFill>
            <a:srgbClr val="009BD2"/>
          </a:solidFill>
          <a:ln w="9525" algn="ctr">
            <a:solidFill>
              <a:srgbClr val="00B0F0"/>
            </a:solidFill>
            <a:miter lim="800000"/>
          </a:ln>
        </p:spPr>
        <p:txBody>
          <a:bodyPr>
            <a:spAutoFit/>
          </a:bodyPr>
          <a:lstStyle/>
          <a:p>
            <a:pPr eaLnBrk="0" hangingPunct="0"/>
            <a:r>
              <a:rPr lang="en-US" altLang="zh-CN" sz="2000">
                <a:solidFill>
                  <a:schemeClr val="bg1"/>
                </a:solidFill>
                <a:ea typeface="黑体" panose="02010609060101010101" charset="-122"/>
                <a:sym typeface="+mn-ea"/>
              </a:rPr>
              <a:t> </a:t>
            </a:r>
            <a:r>
              <a:rPr lang="zh-CN" altLang="en-US" sz="2000">
                <a:solidFill>
                  <a:schemeClr val="bg1"/>
                </a:solidFill>
                <a:ea typeface="黑体" panose="02010609060101010101" charset="-122"/>
                <a:sym typeface="+mn-ea"/>
              </a:rPr>
              <a:t>学工处统筹制定了学生成长发展标准，从“思想道德、学业成绩、身心状况、社会实践”四个维度分优秀、良好、合格三个层级制定了基于专业、职业、社会适应能力的学生成长发展标准。</a:t>
            </a:r>
            <a:endParaRPr lang="zh-CN" altLang="en-US" sz="2000">
              <a:solidFill>
                <a:schemeClr val="bg1"/>
              </a:solidFill>
              <a:ea typeface="黑体" panose="02010609060101010101" charset="-122"/>
              <a:sym typeface="+mn-ea"/>
            </a:endParaRPr>
          </a:p>
        </p:txBody>
      </p:sp>
      <p:sp>
        <p:nvSpPr>
          <p:cNvPr id="190476" name="矩形 25"/>
          <p:cNvSpPr>
            <a:spLocks noChangeArrowheads="1"/>
          </p:cNvSpPr>
          <p:nvPr/>
        </p:nvSpPr>
        <p:spPr bwMode="auto">
          <a:xfrm>
            <a:off x="1103313" y="982663"/>
            <a:ext cx="34655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2.3 </a:t>
            </a:r>
            <a:r>
              <a:rPr lang="zh-CN" altLang="en-US" sz="2800" b="1">
                <a:solidFill>
                  <a:srgbClr val="383838"/>
                </a:solidFill>
                <a:latin typeface="微软雅黑" panose="020B0503020204020204" pitchFamily="34" charset="-122"/>
                <a:ea typeface="微软雅黑" panose="020B0503020204020204" pitchFamily="34" charset="-122"/>
                <a:sym typeface="+mn-ea"/>
              </a:rPr>
              <a:t>完善标准链</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4" name="椭圆 3"/>
          <p:cNvSpPr/>
          <p:nvPr>
            <p:custDataLst>
              <p:tags r:id="rId55"/>
            </p:custDataLst>
          </p:nvPr>
        </p:nvSpPr>
        <p:spPr>
          <a:xfrm>
            <a:off x="11591925" y="933450"/>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4"/>
          <p:cNvSpPr/>
          <p:nvPr>
            <p:custDataLst>
              <p:tags r:id="rId56"/>
            </p:custDataLst>
          </p:nvPr>
        </p:nvSpPr>
        <p:spPr>
          <a:xfrm>
            <a:off x="10529888"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57"/>
            </p:custDataLst>
          </p:nvPr>
        </p:nvSpPr>
        <p:spPr>
          <a:xfrm>
            <a:off x="10790238"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2" name="椭圆 11"/>
          <p:cNvSpPr/>
          <p:nvPr>
            <p:custDataLst>
              <p:tags r:id="rId58"/>
            </p:custDataLst>
          </p:nvPr>
        </p:nvSpPr>
        <p:spPr>
          <a:xfrm>
            <a:off x="11050588"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7" name="椭圆 16"/>
          <p:cNvSpPr/>
          <p:nvPr>
            <p:custDataLst>
              <p:tags r:id="rId59"/>
            </p:custDataLst>
          </p:nvPr>
        </p:nvSpPr>
        <p:spPr>
          <a:xfrm>
            <a:off x="11312525" y="933450"/>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90482"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iş1íḑê"/>
          <p:cNvSpPr txBox="1">
            <a:spLocks noChangeArrowheads="1"/>
          </p:cNvSpPr>
          <p:nvPr>
            <p:custDataLst>
              <p:tags r:id="rId1"/>
            </p:custDataLst>
          </p:nvPr>
        </p:nvSpPr>
        <p:spPr bwMode="auto">
          <a:xfrm>
            <a:off x="700088" y="1658938"/>
            <a:ext cx="5459412" cy="965200"/>
          </a:xfrm>
          <a:prstGeom prst="rect">
            <a:avLst/>
          </a:prstGeom>
          <a:noFill/>
          <a:ln w="9525">
            <a:noFill/>
            <a:miter lim="800000"/>
          </a:ln>
        </p:spPr>
        <p:txBody>
          <a:bodyPr lIns="90000" tIns="46800" rIns="90000" bIns="46800" anchor="ctr"/>
          <a:lstStyle/>
          <a:p>
            <a:pPr algn="ctr">
              <a:lnSpc>
                <a:spcPct val="150000"/>
              </a:lnSpc>
              <a:defRPr/>
            </a:pPr>
            <a:r>
              <a:rPr lang="en-US" altLang="zh-CN" sz="2400" b="1">
                <a:solidFill>
                  <a:srgbClr val="FF0000"/>
                </a:solidFill>
                <a:effectLst>
                  <a:outerShdw blurRad="38100" dist="38100" dir="2700000" algn="tl">
                    <a:srgbClr val="C0C0C0"/>
                  </a:outerShdw>
                </a:effectLst>
                <a:latin typeface="黑体" panose="02010609060101010101" charset="-122"/>
                <a:ea typeface="黑体" panose="02010609060101010101" charset="-122"/>
                <a:sym typeface="+mn-ea"/>
              </a:rPr>
              <a:t>“</a:t>
            </a:r>
            <a:r>
              <a:rPr lang="zh-CN" altLang="en-US" sz="2400" b="1">
                <a:solidFill>
                  <a:srgbClr val="FF0000"/>
                </a:solidFill>
                <a:effectLst>
                  <a:outerShdw blurRad="38100" dist="38100" dir="2700000" algn="tl">
                    <a:srgbClr val="C0C0C0"/>
                  </a:outerShdw>
                </a:effectLst>
                <a:latin typeface="Arial" panose="020B0604020202020204" pitchFamily="34" charset="0"/>
                <a:ea typeface="黑体" panose="02010609060101010101" charset="-122"/>
                <a:sym typeface="+mn-ea"/>
              </a:rPr>
              <a:t>凝心聚力谋发展，真抓实干创一流，</a:t>
            </a:r>
            <a:endParaRPr lang="zh-CN" altLang="en-US" sz="2400" b="1">
              <a:solidFill>
                <a:srgbClr val="FF0000"/>
              </a:solidFill>
              <a:effectLst>
                <a:outerShdw blurRad="38100" dist="38100" dir="2700000" algn="tl">
                  <a:srgbClr val="C0C0C0"/>
                </a:outerShdw>
              </a:effectLst>
              <a:latin typeface="Arial" panose="020B0604020202020204" pitchFamily="34" charset="0"/>
              <a:ea typeface="黑体" panose="02010609060101010101" charset="-122"/>
              <a:sym typeface="+mn-ea"/>
            </a:endParaRPr>
          </a:p>
          <a:p>
            <a:pPr algn="ctr">
              <a:lnSpc>
                <a:spcPct val="150000"/>
              </a:lnSpc>
              <a:defRPr/>
            </a:pPr>
            <a:r>
              <a:rPr lang="zh-CN" altLang="en-US" sz="2400" b="1">
                <a:solidFill>
                  <a:srgbClr val="FF0000"/>
                </a:solidFill>
                <a:effectLst>
                  <a:outerShdw blurRad="38100" dist="38100" dir="2700000" algn="tl">
                    <a:srgbClr val="C0C0C0"/>
                  </a:outerShdw>
                </a:effectLst>
                <a:latin typeface="Arial" panose="020B0604020202020204" pitchFamily="34" charset="0"/>
                <a:ea typeface="黑体" panose="02010609060101010101" charset="-122"/>
                <a:sym typeface="+mn-ea"/>
              </a:rPr>
              <a:t>建设开放和谐美丽幸福新化院</a:t>
            </a:r>
            <a:r>
              <a:rPr lang="en-US" altLang="zh-CN" sz="2400" b="1">
                <a:solidFill>
                  <a:srgbClr val="FF0000"/>
                </a:solidFill>
                <a:effectLst>
                  <a:outerShdw blurRad="38100" dist="38100" dir="2700000" algn="tl">
                    <a:srgbClr val="C0C0C0"/>
                  </a:outerShdw>
                </a:effectLst>
                <a:latin typeface="黑体" panose="02010609060101010101" charset="-122"/>
                <a:ea typeface="黑体" panose="02010609060101010101" charset="-122"/>
                <a:sym typeface="+mn-ea"/>
              </a:rPr>
              <a:t>”</a:t>
            </a:r>
            <a:endParaRPr lang="en-US" altLang="zh-CN" sz="2400" b="1">
              <a:solidFill>
                <a:srgbClr val="FF0000"/>
              </a:solidFill>
              <a:effectLst>
                <a:outerShdw blurRad="38100" dist="38100" dir="2700000" algn="tl">
                  <a:srgbClr val="C0C0C0"/>
                </a:outerShdw>
              </a:effectLst>
              <a:latin typeface="微软雅黑" panose="020B0503020204020204" pitchFamily="34" charset="-122"/>
              <a:ea typeface="黑体" panose="02010609060101010101" charset="-122"/>
              <a:sym typeface="+mn-ea"/>
            </a:endParaRPr>
          </a:p>
        </p:txBody>
      </p:sp>
      <p:grpSp>
        <p:nvGrpSpPr>
          <p:cNvPr id="19149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91491"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27138" y="658813"/>
            <a:ext cx="10964862"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8" name="椭圆 27"/>
          <p:cNvSpPr/>
          <p:nvPr>
            <p:custDataLst>
              <p:tags r:id="rId3"/>
            </p:custDataLst>
          </p:nvPr>
        </p:nvSpPr>
        <p:spPr>
          <a:xfrm>
            <a:off x="1039177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4"/>
            </p:custDataLst>
          </p:nvPr>
        </p:nvSpPr>
        <p:spPr>
          <a:xfrm>
            <a:off x="10888663" y="8731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91496" name="矩形 25"/>
          <p:cNvSpPr>
            <a:spLocks noChangeArrowheads="1"/>
          </p:cNvSpPr>
          <p:nvPr/>
        </p:nvSpPr>
        <p:spPr bwMode="auto">
          <a:xfrm>
            <a:off x="1103313" y="982663"/>
            <a:ext cx="21193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2.4 </a:t>
            </a:r>
            <a:r>
              <a:rPr lang="zh-CN" altLang="en-US" sz="2800" b="1">
                <a:solidFill>
                  <a:srgbClr val="383838"/>
                </a:solidFill>
                <a:latin typeface="微软雅黑" panose="020B0503020204020204" pitchFamily="34" charset="-122"/>
                <a:ea typeface="微软雅黑" panose="020B0503020204020204" pitchFamily="34" charset="-122"/>
                <a:sym typeface="+mn-ea"/>
              </a:rPr>
              <a:t>实施</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2" name="灯片编号占位符 1"/>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F6056FC7-14CB-4063-B866-8C8DD9CA3E71}"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91499" name="AutoShape 34"/>
          <p:cNvSpPr>
            <a:spLocks noChangeArrowheads="1"/>
          </p:cNvSpPr>
          <p:nvPr/>
        </p:nvSpPr>
        <p:spPr bwMode="auto">
          <a:xfrm>
            <a:off x="3124200" y="266700"/>
            <a:ext cx="3505200" cy="1651000"/>
          </a:xfrm>
          <a:prstGeom prst="cloudCallout">
            <a:avLst>
              <a:gd name="adj1" fmla="val -61051"/>
              <a:gd name="adj2" fmla="val 43556"/>
            </a:avLst>
          </a:prstGeom>
          <a:gradFill rotWithShape="1">
            <a:gsLst>
              <a:gs pos="0">
                <a:srgbClr val="FF66FF"/>
              </a:gs>
              <a:gs pos="100000">
                <a:srgbClr val="A241A2"/>
              </a:gs>
            </a:gsLst>
            <a:path path="rect">
              <a:fillToRect l="50000" t="50000" r="50000" b="50000"/>
            </a:path>
          </a:gradFill>
          <a:ln w="9525">
            <a:solidFill>
              <a:schemeClr val="bg1"/>
            </a:solidFill>
            <a:round/>
          </a:ln>
        </p:spPr>
        <p:txBody>
          <a:bodyPr lIns="0" tIns="0" rIns="0" bIns="0"/>
          <a:lstStyle/>
          <a:p>
            <a:r>
              <a:rPr lang="zh-CN" altLang="en-US" sz="2800">
                <a:solidFill>
                  <a:schemeClr val="bg1"/>
                </a:solidFill>
                <a:ea typeface="黑体" panose="02010609060101010101" charset="-122"/>
              </a:rPr>
              <a:t>凝聚成：</a:t>
            </a:r>
            <a:r>
              <a:rPr lang="zh-CN" altLang="en-US" sz="2800">
                <a:solidFill>
                  <a:schemeClr val="bg1"/>
                </a:solidFill>
                <a:ea typeface="隶书" pitchFamily="49" charset="-122"/>
              </a:rPr>
              <a:t>化院人共同心愿！</a:t>
            </a:r>
            <a:endParaRPr lang="zh-CN" altLang="en-US" sz="2800">
              <a:solidFill>
                <a:schemeClr val="bg1"/>
              </a:solidFill>
              <a:ea typeface="隶书" pitchFamily="49" charset="-122"/>
            </a:endParaRPr>
          </a:p>
        </p:txBody>
      </p:sp>
      <p:sp>
        <p:nvSpPr>
          <p:cNvPr id="3"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nvGrpSpPr>
          <p:cNvPr id="183329" name="Group 33"/>
          <p:cNvGrpSpPr/>
          <p:nvPr/>
        </p:nvGrpSpPr>
        <p:grpSpPr bwMode="auto">
          <a:xfrm>
            <a:off x="1576388" y="1000125"/>
            <a:ext cx="9817100" cy="5629275"/>
            <a:chOff x="993" y="630"/>
            <a:chExt cx="6184" cy="3546"/>
          </a:xfrm>
        </p:grpSpPr>
        <p:sp>
          <p:nvSpPr>
            <p:cNvPr id="191503" name="文本框 10"/>
            <p:cNvSpPr txBox="1">
              <a:spLocks noChangeArrowheads="1"/>
            </p:cNvSpPr>
            <p:nvPr>
              <p:custDataLst>
                <p:tags r:id="rId5"/>
              </p:custDataLst>
            </p:nvPr>
          </p:nvSpPr>
          <p:spPr bwMode="auto">
            <a:xfrm>
              <a:off x="5006" y="3749"/>
              <a:ext cx="2171" cy="427"/>
            </a:xfrm>
            <a:prstGeom prst="rect">
              <a:avLst/>
            </a:prstGeom>
            <a:noFill/>
            <a:ln w="9525">
              <a:noFill/>
              <a:miter lim="800000"/>
            </a:ln>
          </p:spPr>
          <p:txBody>
            <a:bodyPr/>
            <a:lstStyle/>
            <a:p>
              <a:pPr algn="ctr">
                <a:lnSpc>
                  <a:spcPct val="150000"/>
                </a:lnSpc>
              </a:pPr>
              <a:r>
                <a:rPr lang="en-US" altLang="zh-CN" sz="1800" b="1">
                  <a:latin typeface="黑体" panose="02010609060101010101" charset="-122"/>
                  <a:ea typeface="黑体" panose="02010609060101010101" charset="-122"/>
                  <a:sym typeface="+mn-ea"/>
                </a:rPr>
                <a:t>“</a:t>
              </a:r>
              <a:r>
                <a:rPr lang="zh-CN" altLang="en-US" sz="1800" b="1">
                  <a:ea typeface="黑体" panose="02010609060101010101" charset="-122"/>
                  <a:sym typeface="+mn-ea"/>
                </a:rPr>
                <a:t>创卓越、争一流</a:t>
              </a:r>
              <a:r>
                <a:rPr lang="en-US" altLang="zh-CN" sz="1800" b="1">
                  <a:latin typeface="黑体" panose="02010609060101010101" charset="-122"/>
                  <a:ea typeface="黑体" panose="02010609060101010101" charset="-122"/>
                  <a:sym typeface="+mn-ea"/>
                </a:rPr>
                <a:t>”</a:t>
              </a:r>
              <a:endParaRPr lang="zh-CN" altLang="en-US" sz="1800" b="1">
                <a:solidFill>
                  <a:srgbClr val="5C5C5C"/>
                </a:solidFill>
                <a:latin typeface="微软雅黑" panose="020B0503020204020204" pitchFamily="34" charset="-122"/>
                <a:ea typeface="黑体" panose="02010609060101010101" charset="-122"/>
                <a:sym typeface="微软雅黑" panose="020B0503020204020204" pitchFamily="34" charset="-122"/>
              </a:endParaRPr>
            </a:p>
          </p:txBody>
        </p:sp>
        <p:sp>
          <p:nvSpPr>
            <p:cNvPr id="19" name="矩形 18"/>
            <p:cNvSpPr/>
            <p:nvPr>
              <p:custDataLst>
                <p:tags r:id="rId6"/>
              </p:custDataLst>
            </p:nvPr>
          </p:nvSpPr>
          <p:spPr>
            <a:xfrm>
              <a:off x="3971" y="848"/>
              <a:ext cx="938" cy="336"/>
            </a:xfrm>
            <a:prstGeom prst="rect">
              <a:avLst/>
            </a:prstGeom>
            <a:gradFill>
              <a:gsLst>
                <a:gs pos="0">
                  <a:srgbClr val="14CD68"/>
                </a:gs>
                <a:gs pos="100000">
                  <a:srgbClr val="0B6E38"/>
                </a:gs>
              </a:gsLst>
              <a:path path="rect">
                <a:fillToRect l="50000" t="50000" r="50000" b="50000"/>
              </a:path>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defRPr/>
              </a:pPr>
              <a:endParaRPr lang="zh-CN" altLang="en-US" sz="2400">
                <a:solidFill>
                  <a:srgbClr val="FCFCFC"/>
                </a:solidFill>
                <a:latin typeface="等线" panose="02010600030101010101" charset="-122"/>
                <a:ea typeface="等线" panose="02010600030101010101" charset="-122"/>
              </a:endParaRPr>
            </a:p>
          </p:txBody>
        </p:sp>
        <p:sp>
          <p:nvSpPr>
            <p:cNvPr id="191505" name="文本框 19"/>
            <p:cNvSpPr txBox="1">
              <a:spLocks noChangeArrowheads="1"/>
            </p:cNvSpPr>
            <p:nvPr>
              <p:custDataLst>
                <p:tags r:id="rId7"/>
              </p:custDataLst>
            </p:nvPr>
          </p:nvSpPr>
          <p:spPr bwMode="auto">
            <a:xfrm>
              <a:off x="3992" y="868"/>
              <a:ext cx="897" cy="316"/>
            </a:xfrm>
            <a:prstGeom prst="rect">
              <a:avLst/>
            </a:prstGeom>
            <a:noFill/>
            <a:ln w="9525">
              <a:noFill/>
              <a:miter lim="800000"/>
            </a:ln>
          </p:spPr>
          <p:txBody>
            <a:bodyPr/>
            <a:lstStyle/>
            <a:p>
              <a:pPr algn="ctr">
                <a:lnSpc>
                  <a:spcPct val="90000"/>
                </a:lnSpc>
              </a:pPr>
              <a:r>
                <a:rPr lang="en-US" altLang="zh-CN" sz="2000" b="1">
                  <a:solidFill>
                    <a:srgbClr val="FCFCFC"/>
                  </a:solidFill>
                  <a:latin typeface="Arial" panose="020B0604020202020204" pitchFamily="34" charset="0"/>
                  <a:ea typeface="等线" panose="02010600030101010101" charset="-122"/>
                  <a:cs typeface="Arial" panose="020B0604020202020204" pitchFamily="34" charset="0"/>
                </a:rPr>
                <a:t>2019</a:t>
              </a:r>
              <a:r>
                <a:rPr lang="zh-CN" altLang="en-US" sz="2000" b="1">
                  <a:solidFill>
                    <a:srgbClr val="FCFCFC"/>
                  </a:solidFill>
                  <a:latin typeface="Arial" panose="020B0604020202020204" pitchFamily="34" charset="0"/>
                  <a:ea typeface="等线" panose="02010600030101010101" charset="-122"/>
                  <a:cs typeface="Arial" panose="020B0604020202020204" pitchFamily="34" charset="0"/>
                </a:rPr>
                <a:t>年</a:t>
              </a:r>
              <a:endParaRPr lang="zh-CN" altLang="en-US" sz="2000" b="1">
                <a:solidFill>
                  <a:srgbClr val="FCFCFC"/>
                </a:solidFill>
                <a:latin typeface="Arial" panose="020B0604020202020204" pitchFamily="34" charset="0"/>
                <a:ea typeface="等线" panose="02010600030101010101" charset="-122"/>
                <a:cs typeface="Arial" panose="020B0604020202020204" pitchFamily="34" charset="0"/>
              </a:endParaRPr>
            </a:p>
          </p:txBody>
        </p:sp>
        <p:sp>
          <p:nvSpPr>
            <p:cNvPr id="191506" name="文本框 20"/>
            <p:cNvSpPr txBox="1">
              <a:spLocks noChangeArrowheads="1"/>
            </p:cNvSpPr>
            <p:nvPr>
              <p:custDataLst>
                <p:tags r:id="rId8"/>
              </p:custDataLst>
            </p:nvPr>
          </p:nvSpPr>
          <p:spPr bwMode="auto">
            <a:xfrm>
              <a:off x="5006" y="2098"/>
              <a:ext cx="2171" cy="260"/>
            </a:xfrm>
            <a:prstGeom prst="rect">
              <a:avLst/>
            </a:prstGeom>
            <a:noFill/>
            <a:ln w="9525">
              <a:noFill/>
              <a:miter lim="800000"/>
            </a:ln>
          </p:spPr>
          <p:txBody>
            <a:bodyPr/>
            <a:lstStyle/>
            <a:p>
              <a:pPr algn="ctr">
                <a:lnSpc>
                  <a:spcPct val="130000"/>
                </a:lnSpc>
              </a:pPr>
              <a:r>
                <a:rPr lang="en-US" altLang="zh-CN" sz="1800" b="1">
                  <a:latin typeface="黑体" panose="02010609060101010101" charset="-122"/>
                  <a:ea typeface="黑体" panose="02010609060101010101" charset="-122"/>
                  <a:sym typeface="+mn-ea"/>
                </a:rPr>
                <a:t>“</a:t>
              </a:r>
              <a:r>
                <a:rPr lang="zh-CN" altLang="en-US" sz="1800" b="1">
                  <a:ea typeface="黑体" panose="02010609060101010101" charset="-122"/>
                  <a:sym typeface="+mn-ea"/>
                </a:rPr>
                <a:t>建卓越、创优质、争双高</a:t>
              </a:r>
              <a:r>
                <a:rPr lang="en-US" altLang="zh-CN" sz="1800" b="1">
                  <a:latin typeface="黑体" panose="02010609060101010101" charset="-122"/>
                  <a:ea typeface="黑体" panose="02010609060101010101" charset="-122"/>
                  <a:sym typeface="+mn-ea"/>
                </a:rPr>
                <a:t>”</a:t>
              </a:r>
              <a:endParaRPr lang="en-US" altLang="zh-CN" sz="1800" b="1">
                <a:solidFill>
                  <a:srgbClr val="5C5C5C"/>
                </a:solidFill>
                <a:latin typeface="微软雅黑" panose="020B0503020204020204" pitchFamily="34" charset="-122"/>
                <a:ea typeface="黑体" panose="02010609060101010101" charset="-122"/>
                <a:sym typeface="+mn-ea"/>
              </a:endParaRPr>
            </a:p>
          </p:txBody>
        </p:sp>
        <p:pic>
          <p:nvPicPr>
            <p:cNvPr id="191507" name="图片 21" descr="C:\Users\ylhx2\Desktop\58837.jpg58837"/>
            <p:cNvPicPr>
              <a:picLocks noChangeAspect="1"/>
            </p:cNvPicPr>
            <p:nvPr>
              <p:custDataLst>
                <p:tags r:id="rId9"/>
              </p:custDataLst>
            </p:nvPr>
          </p:nvPicPr>
          <p:blipFill>
            <a:blip r:embed="rId10"/>
            <a:srcRect/>
            <a:stretch>
              <a:fillRect/>
            </a:stretch>
          </p:blipFill>
          <p:spPr bwMode="auto">
            <a:xfrm>
              <a:off x="4995" y="865"/>
              <a:ext cx="2158" cy="1213"/>
            </a:xfrm>
            <a:prstGeom prst="rect">
              <a:avLst/>
            </a:prstGeom>
            <a:noFill/>
            <a:ln w="50800">
              <a:solidFill>
                <a:schemeClr val="accent1"/>
              </a:solidFill>
              <a:miter lim="800000"/>
              <a:headEnd/>
              <a:tailEnd/>
            </a:ln>
          </p:spPr>
        </p:pic>
        <p:cxnSp>
          <p:nvCxnSpPr>
            <p:cNvPr id="6" name="直接连接符 5"/>
            <p:cNvCxnSpPr/>
            <p:nvPr>
              <p:custDataLst>
                <p:tags r:id="rId11"/>
              </p:custDataLst>
            </p:nvPr>
          </p:nvCxnSpPr>
          <p:spPr>
            <a:xfrm flipH="1">
              <a:off x="3950" y="1879"/>
              <a:ext cx="24" cy="1818"/>
            </a:xfrm>
            <a:prstGeom prst="line">
              <a:avLst/>
            </a:prstGeom>
            <a:ln w="50800" cap="rnd">
              <a:solidFill>
                <a:srgbClr val="00B0F0"/>
              </a:solidFill>
            </a:ln>
          </p:spPr>
          <p:style>
            <a:lnRef idx="1">
              <a:srgbClr val="1F74AD"/>
            </a:lnRef>
            <a:fillRef idx="0">
              <a:srgbClr val="1F74AD"/>
            </a:fillRef>
            <a:effectRef idx="0">
              <a:srgbClr val="1F74AD"/>
            </a:effectRef>
            <a:fontRef idx="minor">
              <a:srgbClr val="000000"/>
            </a:fontRef>
          </p:style>
        </p:cxnSp>
        <p:sp>
          <p:nvSpPr>
            <p:cNvPr id="191509" name="矩形 2"/>
            <p:cNvSpPr>
              <a:spLocks noChangeArrowheads="1"/>
            </p:cNvSpPr>
            <p:nvPr>
              <p:custDataLst>
                <p:tags r:id="rId12"/>
              </p:custDataLst>
            </p:nvPr>
          </p:nvSpPr>
          <p:spPr bwMode="auto">
            <a:xfrm>
              <a:off x="3024" y="1874"/>
              <a:ext cx="939" cy="368"/>
            </a:xfrm>
            <a:prstGeom prst="rect">
              <a:avLst/>
            </a:prstGeom>
            <a:gradFill rotWithShape="0">
              <a:gsLst>
                <a:gs pos="0">
                  <a:srgbClr val="00B0F0"/>
                </a:gs>
                <a:gs pos="8000">
                  <a:srgbClr val="00B0F0"/>
                </a:gs>
                <a:gs pos="100000">
                  <a:srgbClr val="009BD2"/>
                </a:gs>
              </a:gsLst>
              <a:path path="shape">
                <a:fillToRect l="50000" t="50000" r="50000" b="50000"/>
              </a:path>
            </a:gradFill>
            <a:ln w="12700" algn="ctr">
              <a:noFill/>
              <a:miter lim="800000"/>
            </a:ln>
          </p:spPr>
          <p:txBody>
            <a:bodyPr anchor="ctr"/>
            <a:lstStyle/>
            <a:p>
              <a:pPr algn="ctr"/>
              <a:endParaRPr lang="zh-CN" altLang="en-US" sz="2400">
                <a:latin typeface="等线" panose="02010600030101010101" charset="-122"/>
                <a:ea typeface="等线" panose="02010600030101010101" charset="-122"/>
              </a:endParaRPr>
            </a:p>
          </p:txBody>
        </p:sp>
        <p:sp>
          <p:nvSpPr>
            <p:cNvPr id="191510" name="文本框 3"/>
            <p:cNvSpPr txBox="1">
              <a:spLocks noChangeArrowheads="1"/>
            </p:cNvSpPr>
            <p:nvPr>
              <p:custDataLst>
                <p:tags r:id="rId13"/>
              </p:custDataLst>
            </p:nvPr>
          </p:nvSpPr>
          <p:spPr bwMode="auto">
            <a:xfrm>
              <a:off x="3045" y="1803"/>
              <a:ext cx="897" cy="548"/>
            </a:xfrm>
            <a:prstGeom prst="rect">
              <a:avLst/>
            </a:prstGeom>
            <a:noFill/>
            <a:ln w="9525">
              <a:noFill/>
              <a:miter lim="800000"/>
            </a:ln>
          </p:spPr>
          <p:txBody>
            <a:bodyPr anchor="ctr"/>
            <a:lstStyle/>
            <a:p>
              <a:pPr algn="ctr"/>
              <a:r>
                <a:rPr lang="en-US" altLang="zh-CN" sz="2000" b="1">
                  <a:solidFill>
                    <a:srgbClr val="FCFCFC"/>
                  </a:solidFill>
                  <a:latin typeface="Arial" panose="020B0604020202020204" pitchFamily="34" charset="0"/>
                  <a:ea typeface="等线" panose="02010600030101010101" charset="-122"/>
                  <a:cs typeface="Arial" panose="020B0604020202020204" pitchFamily="34" charset="0"/>
                </a:rPr>
                <a:t>2018</a:t>
              </a:r>
              <a:r>
                <a:rPr lang="zh-CN" altLang="en-US" sz="2000" b="1">
                  <a:solidFill>
                    <a:srgbClr val="FCFCFC"/>
                  </a:solidFill>
                  <a:latin typeface="Arial" panose="020B0604020202020204" pitchFamily="34" charset="0"/>
                  <a:ea typeface="等线" panose="02010600030101010101" charset="-122"/>
                  <a:cs typeface="Arial" panose="020B0604020202020204" pitchFamily="34" charset="0"/>
                </a:rPr>
                <a:t>年</a:t>
              </a:r>
              <a:endParaRPr lang="zh-CN" altLang="en-US" sz="2000" b="1">
                <a:solidFill>
                  <a:srgbClr val="FCFCFC"/>
                </a:solidFill>
                <a:latin typeface="Arial" panose="020B0604020202020204" pitchFamily="34" charset="0"/>
                <a:ea typeface="等线" panose="02010600030101010101" charset="-122"/>
                <a:cs typeface="Arial" panose="020B0604020202020204" pitchFamily="34" charset="0"/>
              </a:endParaRPr>
            </a:p>
            <a:p>
              <a:pPr algn="ctr"/>
              <a:r>
                <a:rPr lang="en-US" altLang="zh-CN" sz="2000" b="1">
                  <a:solidFill>
                    <a:srgbClr val="FCFCFC"/>
                  </a:solidFill>
                  <a:latin typeface="Arial" panose="020B0604020202020204" pitchFamily="34" charset="0"/>
                  <a:ea typeface="等线" panose="02010600030101010101" charset="-122"/>
                  <a:cs typeface="Arial" panose="020B0604020202020204" pitchFamily="34" charset="0"/>
                </a:rPr>
                <a:t>2017</a:t>
              </a:r>
              <a:r>
                <a:rPr lang="zh-CN" altLang="en-US" sz="2000" b="1">
                  <a:solidFill>
                    <a:srgbClr val="FCFCFC"/>
                  </a:solidFill>
                  <a:latin typeface="Arial" panose="020B0604020202020204" pitchFamily="34" charset="0"/>
                  <a:ea typeface="等线" panose="02010600030101010101" charset="-122"/>
                  <a:cs typeface="Arial" panose="020B0604020202020204" pitchFamily="34" charset="0"/>
                </a:rPr>
                <a:t>年</a:t>
              </a:r>
              <a:endParaRPr lang="zh-CN" altLang="en-US" sz="2000" b="1">
                <a:solidFill>
                  <a:srgbClr val="FCFCFC"/>
                </a:solidFill>
                <a:latin typeface="Arial" panose="020B0604020202020204" pitchFamily="34" charset="0"/>
                <a:ea typeface="等线" panose="02010600030101010101" charset="-122"/>
                <a:cs typeface="Arial" panose="020B0604020202020204" pitchFamily="34" charset="0"/>
              </a:endParaRPr>
            </a:p>
          </p:txBody>
        </p:sp>
        <p:sp>
          <p:nvSpPr>
            <p:cNvPr id="191511" name="文本框 4"/>
            <p:cNvSpPr txBox="1">
              <a:spLocks noChangeArrowheads="1"/>
            </p:cNvSpPr>
            <p:nvPr>
              <p:custDataLst>
                <p:tags r:id="rId14"/>
              </p:custDataLst>
            </p:nvPr>
          </p:nvSpPr>
          <p:spPr bwMode="auto">
            <a:xfrm>
              <a:off x="993" y="3174"/>
              <a:ext cx="1935" cy="300"/>
            </a:xfrm>
            <a:prstGeom prst="rect">
              <a:avLst/>
            </a:prstGeom>
            <a:noFill/>
            <a:ln w="9525">
              <a:noFill/>
              <a:miter lim="800000"/>
            </a:ln>
          </p:spPr>
          <p:txBody>
            <a:bodyPr anchor="ctr"/>
            <a:lstStyle/>
            <a:p>
              <a:pPr algn="ctr">
                <a:lnSpc>
                  <a:spcPct val="150000"/>
                </a:lnSpc>
              </a:pPr>
              <a:r>
                <a:rPr lang="en-US" altLang="zh-CN" sz="1800" b="1">
                  <a:latin typeface="黑体" panose="02010609060101010101" charset="-122"/>
                  <a:ea typeface="黑体" panose="02010609060101010101" charset="-122"/>
                  <a:sym typeface="+mn-ea"/>
                </a:rPr>
                <a:t>“</a:t>
              </a:r>
              <a:r>
                <a:rPr lang="zh-CN" altLang="en-US" sz="1800" b="1">
                  <a:ea typeface="黑体" panose="02010609060101010101" charset="-122"/>
                  <a:sym typeface="+mn-ea"/>
                </a:rPr>
                <a:t>建卓越、创优质、争一流</a:t>
              </a:r>
              <a:r>
                <a:rPr lang="en-US" altLang="zh-CN" sz="1800" b="1">
                  <a:latin typeface="黑体" panose="02010609060101010101" charset="-122"/>
                  <a:ea typeface="黑体" panose="02010609060101010101" charset="-122"/>
                  <a:sym typeface="+mn-ea"/>
                </a:rPr>
                <a:t>”</a:t>
              </a:r>
              <a:endParaRPr lang="en-US" altLang="zh-CN" sz="1800" b="1">
                <a:solidFill>
                  <a:srgbClr val="5C5C5C"/>
                </a:solidFill>
                <a:latin typeface="微软雅黑" panose="020B0503020204020204" pitchFamily="34" charset="-122"/>
                <a:ea typeface="黑体" panose="02010609060101010101" charset="-122"/>
                <a:sym typeface="+mn-ea"/>
              </a:endParaRPr>
            </a:p>
          </p:txBody>
        </p:sp>
        <p:pic>
          <p:nvPicPr>
            <p:cNvPr id="191512" name="图片 6" descr="C:\Users\ylhx2\Desktop\49206.jpg49206"/>
            <p:cNvPicPr>
              <a:picLocks noChangeAspect="1"/>
            </p:cNvPicPr>
            <p:nvPr>
              <p:custDataLst>
                <p:tags r:id="rId15"/>
              </p:custDataLst>
            </p:nvPr>
          </p:nvPicPr>
          <p:blipFill>
            <a:blip r:embed="rId16"/>
            <a:srcRect/>
            <a:stretch>
              <a:fillRect/>
            </a:stretch>
          </p:blipFill>
          <p:spPr bwMode="auto">
            <a:xfrm>
              <a:off x="993" y="1887"/>
              <a:ext cx="1935" cy="1288"/>
            </a:xfrm>
            <a:prstGeom prst="rect">
              <a:avLst/>
            </a:prstGeom>
            <a:noFill/>
            <a:ln w="50800">
              <a:solidFill>
                <a:schemeClr val="accent1"/>
              </a:solidFill>
              <a:miter lim="800000"/>
              <a:headEnd/>
              <a:tailEnd/>
            </a:ln>
          </p:spPr>
        </p:pic>
        <p:sp>
          <p:nvSpPr>
            <p:cNvPr id="9" name="矩形 8"/>
            <p:cNvSpPr/>
            <p:nvPr>
              <p:custDataLst>
                <p:tags r:id="rId17"/>
              </p:custDataLst>
            </p:nvPr>
          </p:nvSpPr>
          <p:spPr>
            <a:xfrm>
              <a:off x="3978" y="2552"/>
              <a:ext cx="938" cy="336"/>
            </a:xfrm>
            <a:prstGeom prst="rect">
              <a:avLst/>
            </a:prstGeom>
            <a:gradFill>
              <a:gsLst>
                <a:gs pos="0">
                  <a:srgbClr val="007BD3"/>
                </a:gs>
                <a:gs pos="100000">
                  <a:srgbClr val="034373"/>
                </a:gs>
              </a:gsLst>
              <a:path path="rect">
                <a:fillToRect l="50000" t="50000" r="50000" b="50000"/>
              </a:path>
              <a:tileRect/>
            </a:gra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defRPr/>
              </a:pPr>
              <a:endParaRPr lang="zh-CN" altLang="en-US" sz="2400">
                <a:solidFill>
                  <a:srgbClr val="FCFCFC"/>
                </a:solidFill>
                <a:latin typeface="等线" panose="02010600030101010101" charset="-122"/>
                <a:ea typeface="等线" panose="02010600030101010101" charset="-122"/>
              </a:endParaRPr>
            </a:p>
          </p:txBody>
        </p:sp>
        <p:sp>
          <p:nvSpPr>
            <p:cNvPr id="191514" name="文本框 9"/>
            <p:cNvSpPr txBox="1">
              <a:spLocks noChangeArrowheads="1"/>
            </p:cNvSpPr>
            <p:nvPr>
              <p:custDataLst>
                <p:tags r:id="rId18"/>
              </p:custDataLst>
            </p:nvPr>
          </p:nvSpPr>
          <p:spPr bwMode="auto">
            <a:xfrm>
              <a:off x="4016" y="2590"/>
              <a:ext cx="897" cy="315"/>
            </a:xfrm>
            <a:prstGeom prst="rect">
              <a:avLst/>
            </a:prstGeom>
            <a:noFill/>
            <a:ln w="9525">
              <a:noFill/>
              <a:miter lim="800000"/>
            </a:ln>
          </p:spPr>
          <p:txBody>
            <a:bodyPr/>
            <a:lstStyle/>
            <a:p>
              <a:pPr algn="ctr">
                <a:lnSpc>
                  <a:spcPct val="90000"/>
                </a:lnSpc>
              </a:pPr>
              <a:r>
                <a:rPr lang="en-US" altLang="zh-CN" sz="2000" b="1">
                  <a:solidFill>
                    <a:srgbClr val="FCFCFC"/>
                  </a:solidFill>
                  <a:latin typeface="Arial" panose="020B0604020202020204" pitchFamily="34" charset="0"/>
                  <a:ea typeface="等线" panose="02010600030101010101" charset="-122"/>
                  <a:cs typeface="Arial" panose="020B0604020202020204" pitchFamily="34" charset="0"/>
                </a:rPr>
                <a:t>2016</a:t>
              </a:r>
              <a:r>
                <a:rPr lang="zh-CN" altLang="en-US" sz="2000" b="1">
                  <a:solidFill>
                    <a:srgbClr val="FCFCFC"/>
                  </a:solidFill>
                  <a:latin typeface="Arial" panose="020B0604020202020204" pitchFamily="34" charset="0"/>
                  <a:ea typeface="等线" panose="02010600030101010101" charset="-122"/>
                  <a:cs typeface="Arial" panose="020B0604020202020204" pitchFamily="34" charset="0"/>
                </a:rPr>
                <a:t>年</a:t>
              </a:r>
              <a:endParaRPr lang="zh-CN" altLang="en-US" sz="2000" b="1">
                <a:solidFill>
                  <a:srgbClr val="FCFCFC"/>
                </a:solidFill>
                <a:latin typeface="Arial" panose="020B0604020202020204" pitchFamily="34" charset="0"/>
                <a:ea typeface="等线" panose="02010600030101010101" charset="-122"/>
                <a:cs typeface="Arial" panose="020B0604020202020204" pitchFamily="34" charset="0"/>
              </a:endParaRPr>
            </a:p>
          </p:txBody>
        </p:sp>
        <p:pic>
          <p:nvPicPr>
            <p:cNvPr id="191515" name="图片 13" descr="C:\Users\ylhx2\Desktop\34332.jpg34332"/>
            <p:cNvPicPr>
              <a:picLocks noChangeAspect="1"/>
            </p:cNvPicPr>
            <p:nvPr>
              <p:custDataLst>
                <p:tags r:id="rId19"/>
              </p:custDataLst>
            </p:nvPr>
          </p:nvPicPr>
          <p:blipFill>
            <a:blip r:embed="rId20"/>
            <a:srcRect/>
            <a:stretch>
              <a:fillRect/>
            </a:stretch>
          </p:blipFill>
          <p:spPr bwMode="auto">
            <a:xfrm>
              <a:off x="5006" y="2466"/>
              <a:ext cx="2146" cy="1301"/>
            </a:xfrm>
            <a:prstGeom prst="rect">
              <a:avLst/>
            </a:prstGeom>
            <a:noFill/>
            <a:ln w="50800">
              <a:solidFill>
                <a:schemeClr val="accent1"/>
              </a:solidFill>
              <a:miter lim="800000"/>
              <a:headEnd/>
              <a:tailEnd/>
            </a:ln>
          </p:spPr>
        </p:pic>
        <p:cxnSp>
          <p:nvCxnSpPr>
            <p:cNvPr id="18" name="直接箭头连接符 17"/>
            <p:cNvCxnSpPr/>
            <p:nvPr/>
          </p:nvCxnSpPr>
          <p:spPr>
            <a:xfrm flipV="1">
              <a:off x="3972" y="630"/>
              <a:ext cx="8" cy="1287"/>
            </a:xfrm>
            <a:prstGeom prst="straightConnector1">
              <a:avLst/>
            </a:prstGeom>
            <a:ln w="50800" cmpd="sng">
              <a:solidFill>
                <a:srgbClr val="00B0F0"/>
              </a:solidFill>
              <a:tailEnd type="arrow" w="med" len="med"/>
            </a:ln>
          </p:spPr>
          <p:style>
            <a:lnRef idx="3">
              <a:schemeClr val="accent5"/>
            </a:lnRef>
            <a:fillRef idx="0">
              <a:schemeClr val="accent5"/>
            </a:fillRef>
            <a:effectRef idx="2">
              <a:schemeClr val="accent5"/>
            </a:effectRef>
            <a:fontRef idx="minor">
              <a:schemeClr val="tx1"/>
            </a:fontRef>
          </p:style>
        </p:cxnSp>
      </p:grpSp>
      <p:sp>
        <p:nvSpPr>
          <p:cNvPr id="183322" name="AutoShape 31"/>
          <p:cNvSpPr>
            <a:spLocks noChangeArrowheads="1"/>
          </p:cNvSpPr>
          <p:nvPr/>
        </p:nvSpPr>
        <p:spPr bwMode="auto">
          <a:xfrm>
            <a:off x="5067300" y="5054600"/>
            <a:ext cx="2446338" cy="757238"/>
          </a:xfrm>
          <a:prstGeom prst="flowChartMultidocument">
            <a:avLst/>
          </a:prstGeom>
          <a:gradFill rotWithShape="1">
            <a:gsLst>
              <a:gs pos="0">
                <a:srgbClr val="6083CB"/>
              </a:gs>
              <a:gs pos="50000">
                <a:srgbClr val="3E70CA"/>
              </a:gs>
              <a:gs pos="100000">
                <a:srgbClr val="2E61BA"/>
              </a:gs>
            </a:gsLst>
            <a:lin ang="5400000"/>
          </a:gradFill>
          <a:ln w="6350">
            <a:solidFill>
              <a:srgbClr val="FF9900"/>
            </a:solidFill>
            <a:miter lim="800000"/>
          </a:ln>
        </p:spPr>
        <p:txBody>
          <a:bodyPr anchor="ctr"/>
          <a:lstStyle/>
          <a:p>
            <a:pPr algn="ctr" eaLnBrk="0" hangingPunct="0"/>
            <a:r>
              <a:rPr lang="zh-CN" altLang="en-US" sz="1800" b="1">
                <a:solidFill>
                  <a:schemeClr val="bg1"/>
                </a:solidFill>
                <a:ea typeface="黑体" panose="02010609060101010101" charset="-122"/>
                <a:sym typeface="+mn-ea"/>
              </a:rPr>
              <a:t>形成阶段性目标</a:t>
            </a:r>
            <a:endParaRPr lang="zh-CN" altLang="en-US" sz="1800" b="1">
              <a:solidFill>
                <a:schemeClr val="bg1"/>
              </a:solidFill>
              <a:ea typeface="黑体" panose="02010609060101010101" charset="-122"/>
            </a:endParaRPr>
          </a:p>
        </p:txBody>
      </p:sp>
      <p:sp>
        <p:nvSpPr>
          <p:cNvPr id="183311" name="圆角矩形 16"/>
          <p:cNvSpPr>
            <a:spLocks noChangeArrowheads="1"/>
          </p:cNvSpPr>
          <p:nvPr/>
        </p:nvSpPr>
        <p:spPr bwMode="auto">
          <a:xfrm>
            <a:off x="2016125" y="5627688"/>
            <a:ext cx="5680075" cy="739775"/>
          </a:xfrm>
          <a:prstGeom prst="roundRect">
            <a:avLst>
              <a:gd name="adj" fmla="val 30153"/>
            </a:avLst>
          </a:prstGeom>
          <a:gradFill rotWithShape="1">
            <a:gsLst>
              <a:gs pos="0">
                <a:srgbClr val="6083CB"/>
              </a:gs>
              <a:gs pos="50000">
                <a:srgbClr val="3E70CA"/>
              </a:gs>
              <a:gs pos="100000">
                <a:srgbClr val="2E61BA"/>
              </a:gs>
            </a:gsLst>
            <a:lin ang="5400000"/>
          </a:gradFill>
          <a:ln w="6350" algn="ctr">
            <a:solidFill>
              <a:srgbClr val="FF9900"/>
            </a:solidFill>
            <a:miter lim="800000"/>
          </a:ln>
        </p:spPr>
        <p:txBody>
          <a:bodyPr anchor="ctr"/>
          <a:lstStyle/>
          <a:p>
            <a:pPr algn="ctr" eaLnBrk="0" hangingPunct="0"/>
            <a:r>
              <a:rPr lang="zh-CN" altLang="en-US" sz="2200" b="1">
                <a:solidFill>
                  <a:srgbClr val="FFFFFF"/>
                </a:solidFill>
                <a:latin typeface="黑体" panose="02010609060101010101" charset="-122"/>
                <a:ea typeface="黑体" panose="02010609060101010101" charset="-122"/>
                <a:sym typeface="+mn-ea"/>
              </a:rPr>
              <a:t>“</a:t>
            </a:r>
            <a:r>
              <a:rPr lang="zh-CN" altLang="en-US" sz="2200" b="1">
                <a:solidFill>
                  <a:srgbClr val="FFFFFF"/>
                </a:solidFill>
                <a:ea typeface="黑体" panose="02010609060101010101" charset="-122"/>
                <a:sym typeface="+mn-ea"/>
              </a:rPr>
              <a:t>十三五</a:t>
            </a:r>
            <a:r>
              <a:rPr lang="zh-CN" altLang="en-US" sz="2200" b="1">
                <a:solidFill>
                  <a:srgbClr val="FFFFFF"/>
                </a:solidFill>
                <a:latin typeface="黑体" panose="02010609060101010101" charset="-122"/>
                <a:ea typeface="黑体" panose="02010609060101010101" charset="-122"/>
                <a:sym typeface="+mn-ea"/>
              </a:rPr>
              <a:t>”</a:t>
            </a:r>
            <a:r>
              <a:rPr lang="zh-CN" altLang="en-US" sz="2200" b="1">
                <a:solidFill>
                  <a:srgbClr val="FFFFFF"/>
                </a:solidFill>
                <a:ea typeface="黑体" panose="02010609060101010101" charset="-122"/>
                <a:sym typeface="+mn-ea"/>
              </a:rPr>
              <a:t>规划体系引领学校事业发展全局</a:t>
            </a:r>
            <a:endParaRPr lang="zh-CN" altLang="en-US" sz="2200" b="1">
              <a:solidFill>
                <a:srgbClr val="FFFFFF"/>
              </a:solidFill>
              <a:ea typeface="黑体" panose="02010609060101010101" charset="-122"/>
              <a:sym typeface="+mn-ea"/>
            </a:endParaRPr>
          </a:p>
        </p:txBody>
      </p:sp>
    </p:spTree>
    <p:custDataLst>
      <p:tags r:id="rId2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3311"/>
                                        </p:tgtEl>
                                        <p:attrNameLst>
                                          <p:attrName>style.visibility</p:attrName>
                                        </p:attrNameLst>
                                      </p:cBhvr>
                                      <p:to>
                                        <p:strVal val="visible"/>
                                      </p:to>
                                    </p:set>
                                    <p:animEffect transition="in" filter="wipe(down)">
                                      <p:cBhvr>
                                        <p:cTn id="7" dur="1000"/>
                                        <p:tgtEl>
                                          <p:spTgt spid="183311"/>
                                        </p:tgtEl>
                                      </p:cBhvr>
                                    </p:animEffect>
                                  </p:childTnLst>
                                </p:cTn>
                              </p:par>
                            </p:childTnLst>
                          </p:cTn>
                        </p:par>
                        <p:par>
                          <p:cTn id="8" fill="hold">
                            <p:stCondLst>
                              <p:cond delay="1000"/>
                            </p:stCondLst>
                            <p:childTnLst>
                              <p:par>
                                <p:cTn id="9" presetID="22" presetClass="entr" presetSubtype="1" repeatCount="3000" fill="hold" grpId="0" nodeType="afterEffect">
                                  <p:stCondLst>
                                    <p:cond delay="0"/>
                                  </p:stCondLst>
                                  <p:childTnLst>
                                    <p:set>
                                      <p:cBhvr>
                                        <p:cTn id="10" dur="1" fill="hold">
                                          <p:stCondLst>
                                            <p:cond delay="0"/>
                                          </p:stCondLst>
                                        </p:cTn>
                                        <p:tgtEl>
                                          <p:spTgt spid="191499"/>
                                        </p:tgtEl>
                                        <p:attrNameLst>
                                          <p:attrName>style.visibility</p:attrName>
                                        </p:attrNameLst>
                                      </p:cBhvr>
                                      <p:to>
                                        <p:strVal val="visible"/>
                                      </p:to>
                                    </p:set>
                                    <p:animEffect transition="in" filter="wipe(up)">
                                      <p:cBhvr>
                                        <p:cTn id="11" dur="1000"/>
                                        <p:tgtEl>
                                          <p:spTgt spid="191499"/>
                                        </p:tgtEl>
                                      </p:cBhvr>
                                    </p:animEffect>
                                  </p:childTnLst>
                                  <p:subTnLst>
                                    <p:set>
                                      <p:cBhvr override="childStyle">
                                        <p:cTn dur="1" fill="hold" display="0" masterRel="sameClick" afterEffect="1">
                                          <p:stCondLst>
                                            <p:cond evt="end" delay="0">
                                              <p:tn val="9"/>
                                            </p:cond>
                                          </p:stCondLst>
                                        </p:cTn>
                                        <p:tgtEl>
                                          <p:spTgt spid="191499"/>
                                        </p:tgtEl>
                                        <p:attrNameLst>
                                          <p:attrName>style.visibility</p:attrName>
                                        </p:attrNameLst>
                                      </p:cBhvr>
                                      <p:to>
                                        <p:strVal val="hidden"/>
                                      </p:to>
                                    </p:set>
                                  </p:subTnLst>
                                </p:cTn>
                              </p:par>
                            </p:childTnLst>
                          </p:cTn>
                        </p:par>
                        <p:par>
                          <p:cTn id="12" fill="hold">
                            <p:stCondLst>
                              <p:cond delay="2000"/>
                            </p:stCondLst>
                            <p:childTnLst>
                              <p:par>
                                <p:cTn id="13" presetID="6" presetClass="entr" presetSubtype="32" fill="hold" grpId="0" nodeType="afterEffect">
                                  <p:stCondLst>
                                    <p:cond delay="0"/>
                                  </p:stCondLst>
                                  <p:childTnLst>
                                    <p:set>
                                      <p:cBhvr>
                                        <p:cTn id="14" dur="1" fill="hold">
                                          <p:stCondLst>
                                            <p:cond delay="0"/>
                                          </p:stCondLst>
                                        </p:cTn>
                                        <p:tgtEl>
                                          <p:spTgt spid="183301"/>
                                        </p:tgtEl>
                                        <p:attrNameLst>
                                          <p:attrName>style.visibility</p:attrName>
                                        </p:attrNameLst>
                                      </p:cBhvr>
                                      <p:to>
                                        <p:strVal val="visible"/>
                                      </p:to>
                                    </p:set>
                                    <p:animEffect transition="in" filter="circle(out)">
                                      <p:cBhvr>
                                        <p:cTn id="15" dur="2000"/>
                                        <p:tgtEl>
                                          <p:spTgt spid="183301"/>
                                        </p:tgtEl>
                                      </p:cBhvr>
                                    </p:animEffect>
                                  </p:childTnLst>
                                </p:cTn>
                              </p:par>
                            </p:childTnLst>
                          </p:cTn>
                        </p:par>
                        <p:par>
                          <p:cTn id="16" fill="hold">
                            <p:stCondLst>
                              <p:cond delay="4000"/>
                            </p:stCondLst>
                            <p:childTnLst>
                              <p:par>
                                <p:cTn id="17" presetID="6" presetClass="entr" presetSubtype="32" fill="hold" grpId="0" nodeType="afterEffect">
                                  <p:stCondLst>
                                    <p:cond delay="0"/>
                                  </p:stCondLst>
                                  <p:childTnLst>
                                    <p:set>
                                      <p:cBhvr>
                                        <p:cTn id="18" dur="1" fill="hold">
                                          <p:stCondLst>
                                            <p:cond delay="0"/>
                                          </p:stCondLst>
                                        </p:cTn>
                                        <p:tgtEl>
                                          <p:spTgt spid="183322"/>
                                        </p:tgtEl>
                                        <p:attrNameLst>
                                          <p:attrName>style.visibility</p:attrName>
                                        </p:attrNameLst>
                                      </p:cBhvr>
                                      <p:to>
                                        <p:strVal val="visible"/>
                                      </p:to>
                                    </p:set>
                                    <p:animEffect transition="in" filter="circle(out)">
                                      <p:cBhvr>
                                        <p:cTn id="19" dur="2000"/>
                                        <p:tgtEl>
                                          <p:spTgt spid="183322"/>
                                        </p:tgtEl>
                                      </p:cBhvr>
                                    </p:animEffect>
                                  </p:childTnLst>
                                </p:cTn>
                              </p:par>
                            </p:childTnLst>
                          </p:cTn>
                        </p:par>
                        <p:par>
                          <p:cTn id="20" fill="hold">
                            <p:stCondLst>
                              <p:cond delay="6000"/>
                            </p:stCondLst>
                            <p:childTnLst>
                              <p:par>
                                <p:cTn id="21" presetID="22" presetClass="entr" presetSubtype="4" fill="hold" nodeType="afterEffect">
                                  <p:stCondLst>
                                    <p:cond delay="0"/>
                                  </p:stCondLst>
                                  <p:childTnLst>
                                    <p:set>
                                      <p:cBhvr>
                                        <p:cTn id="22" dur="1" fill="hold">
                                          <p:stCondLst>
                                            <p:cond delay="0"/>
                                          </p:stCondLst>
                                        </p:cTn>
                                        <p:tgtEl>
                                          <p:spTgt spid="183329"/>
                                        </p:tgtEl>
                                        <p:attrNameLst>
                                          <p:attrName>style.visibility</p:attrName>
                                        </p:attrNameLst>
                                      </p:cBhvr>
                                      <p:to>
                                        <p:strVal val="visible"/>
                                      </p:to>
                                    </p:set>
                                    <p:animEffect transition="in" filter="wipe(down)">
                                      <p:cBhvr>
                                        <p:cTn id="23" dur="2000"/>
                                        <p:tgtEl>
                                          <p:spTgt spid="183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1" grpId="0"/>
      <p:bldP spid="191499" grpId="0" animBg="1"/>
      <p:bldP spid="183322" grpId="0" animBg="1"/>
      <p:bldP spid="1833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灯片编号占位符 15"/>
          <p:cNvSpPr>
            <a:spLocks noGrp="1"/>
          </p:cNvSpPr>
          <p:nvPr>
            <p:ph type="sldNum" sz="quarter" idx="12"/>
          </p:nvPr>
        </p:nvSpPr>
        <p:spPr>
          <a:xfrm>
            <a:off x="8650288" y="6389688"/>
            <a:ext cx="2743200" cy="365125"/>
          </a:xfrm>
        </p:spPr>
        <p:txBody>
          <a:bodyPr/>
          <a:lstStyle/>
          <a:p>
            <a:pPr>
              <a:defRPr/>
            </a:pPr>
            <a:fld id="{641A1193-2520-406A-93D3-976F801AA583}" type="slidenum">
              <a:rPr lang="zh-CN" altLang="en-US"/>
            </a:fld>
            <a:endParaRPr lang="zh-CN" altLang="en-US"/>
          </a:p>
        </p:txBody>
      </p:sp>
      <p:grpSp>
        <p:nvGrpSpPr>
          <p:cNvPr id="193538"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93539"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二</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8" name="椭圆 27"/>
          <p:cNvSpPr/>
          <p:nvPr>
            <p:custDataLst>
              <p:tags r:id="rId2"/>
            </p:custDataLst>
          </p:nvPr>
        </p:nvSpPr>
        <p:spPr>
          <a:xfrm>
            <a:off x="1098867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3"/>
            </p:custDataLst>
          </p:nvPr>
        </p:nvSpPr>
        <p:spPr>
          <a:xfrm>
            <a:off x="104743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grpSp>
        <p:nvGrpSpPr>
          <p:cNvPr id="183338" name="Group 42"/>
          <p:cNvGrpSpPr/>
          <p:nvPr/>
        </p:nvGrpSpPr>
        <p:grpSpPr bwMode="auto">
          <a:xfrm>
            <a:off x="2273300" y="1660525"/>
            <a:ext cx="8715375" cy="2490788"/>
            <a:chOff x="1432" y="1046"/>
            <a:chExt cx="5490" cy="1569"/>
          </a:xfrm>
        </p:grpSpPr>
        <p:sp>
          <p:nvSpPr>
            <p:cNvPr id="193549" name="Line 41"/>
            <p:cNvSpPr>
              <a:spLocks noChangeShapeType="1"/>
            </p:cNvSpPr>
            <p:nvPr/>
          </p:nvSpPr>
          <p:spPr bwMode="auto">
            <a:xfrm>
              <a:off x="1432" y="1816"/>
              <a:ext cx="5384" cy="0"/>
            </a:xfrm>
            <a:prstGeom prst="line">
              <a:avLst/>
            </a:prstGeom>
            <a:noFill/>
            <a:ln w="28575">
              <a:solidFill>
                <a:schemeClr val="accent2"/>
              </a:solidFill>
              <a:round/>
            </a:ln>
          </p:spPr>
          <p:txBody>
            <a:bodyPr/>
            <a:lstStyle/>
            <a:p>
              <a:endParaRPr lang="zh-CN" altLang="en-US"/>
            </a:p>
          </p:txBody>
        </p:sp>
        <p:grpSp>
          <p:nvGrpSpPr>
            <p:cNvPr id="193550" name="Group 40"/>
            <p:cNvGrpSpPr/>
            <p:nvPr/>
          </p:nvGrpSpPr>
          <p:grpSpPr bwMode="auto">
            <a:xfrm>
              <a:off x="1569" y="1046"/>
              <a:ext cx="5353" cy="1569"/>
              <a:chOff x="1569" y="1046"/>
              <a:chExt cx="5353" cy="1569"/>
            </a:xfrm>
          </p:grpSpPr>
          <p:grpSp>
            <p:nvGrpSpPr>
              <p:cNvPr id="193551" name="组合 34"/>
              <p:cNvGrpSpPr/>
              <p:nvPr/>
            </p:nvGrpSpPr>
            <p:grpSpPr bwMode="auto">
              <a:xfrm>
                <a:off x="5710" y="1046"/>
                <a:ext cx="537" cy="1569"/>
                <a:chOff x="14826" y="2581"/>
                <a:chExt cx="784" cy="3336"/>
              </a:xfrm>
            </p:grpSpPr>
            <p:sp>
              <p:nvSpPr>
                <p:cNvPr id="133" name="圆角矩形 59"/>
                <p:cNvSpPr/>
                <p:nvPr>
                  <p:custDataLst>
                    <p:tags r:id="rId4"/>
                  </p:custDataLst>
                </p:nvPr>
              </p:nvSpPr>
              <p:spPr>
                <a:xfrm rot="5400000">
                  <a:off x="13607" y="3914"/>
                  <a:ext cx="3239"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sym typeface="+mn-ea"/>
                    </a:rPr>
                    <a:t>内部诊断与改进领导小组</a:t>
                  </a:r>
                  <a:endParaRPr lang="zh-CN" altLang="en-US" sz="1800" spc="150">
                    <a:solidFill>
                      <a:srgbClr val="E7E6E6"/>
                    </a:solidFill>
                    <a:latin typeface="微软雅黑" panose="020B0503020204020204" pitchFamily="34" charset="-122"/>
                    <a:ea typeface="微软雅黑" panose="020B0503020204020204" pitchFamily="34" charset="-122"/>
                    <a:sym typeface="+mn-ea"/>
                  </a:endParaRPr>
                </a:p>
              </p:txBody>
            </p:sp>
            <p:cxnSp>
              <p:nvCxnSpPr>
                <p:cNvPr id="193574" name="直接连接符 133"/>
                <p:cNvCxnSpPr>
                  <a:cxnSpLocks noChangeShapeType="1"/>
                </p:cNvCxnSpPr>
                <p:nvPr>
                  <p:custDataLst>
                    <p:tags r:id="rId5"/>
                  </p:custDataLst>
                </p:nvPr>
              </p:nvCxnSpPr>
              <p:spPr bwMode="auto">
                <a:xfrm>
                  <a:off x="14826" y="2581"/>
                  <a:ext cx="780" cy="0"/>
                </a:xfrm>
                <a:prstGeom prst="line">
                  <a:avLst/>
                </a:prstGeom>
                <a:noFill/>
                <a:ln w="63500" algn="ctr">
                  <a:solidFill>
                    <a:srgbClr val="1F74AD"/>
                  </a:solidFill>
                  <a:miter lim="800000"/>
                </a:ln>
              </p:spPr>
            </p:cxnSp>
          </p:grpSp>
          <p:grpSp>
            <p:nvGrpSpPr>
              <p:cNvPr id="193552" name="组合 22"/>
              <p:cNvGrpSpPr/>
              <p:nvPr/>
            </p:nvGrpSpPr>
            <p:grpSpPr bwMode="auto">
              <a:xfrm>
                <a:off x="6385" y="1046"/>
                <a:ext cx="537" cy="1568"/>
                <a:chOff x="15939" y="2581"/>
                <a:chExt cx="784" cy="3334"/>
              </a:xfrm>
            </p:grpSpPr>
            <p:sp>
              <p:nvSpPr>
                <p:cNvPr id="136" name="圆角矩形 59"/>
                <p:cNvSpPr/>
                <p:nvPr>
                  <p:custDataLst>
                    <p:tags r:id="rId6"/>
                  </p:custDataLst>
                </p:nvPr>
              </p:nvSpPr>
              <p:spPr>
                <a:xfrm rot="5400000">
                  <a:off x="14721" y="3913"/>
                  <a:ext cx="3237"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sym typeface="+mn-ea"/>
                    </a:rPr>
                    <a:t>院部两级教学督导组</a:t>
                  </a:r>
                  <a:endParaRPr lang="zh-CN" altLang="en-US" sz="1800" spc="150">
                    <a:solidFill>
                      <a:srgbClr val="E7E6E6"/>
                    </a:solidFill>
                    <a:latin typeface="微软雅黑" panose="020B0503020204020204" pitchFamily="34" charset="-122"/>
                    <a:ea typeface="微软雅黑" panose="020B0503020204020204" pitchFamily="34" charset="-122"/>
                    <a:sym typeface="+mn-ea"/>
                  </a:endParaRPr>
                </a:p>
              </p:txBody>
            </p:sp>
            <p:cxnSp>
              <p:nvCxnSpPr>
                <p:cNvPr id="193572" name="直接连接符 136"/>
                <p:cNvCxnSpPr>
                  <a:cxnSpLocks noChangeShapeType="1"/>
                </p:cNvCxnSpPr>
                <p:nvPr>
                  <p:custDataLst>
                    <p:tags r:id="rId7"/>
                  </p:custDataLst>
                </p:nvPr>
              </p:nvCxnSpPr>
              <p:spPr bwMode="auto">
                <a:xfrm>
                  <a:off x="15939" y="2581"/>
                  <a:ext cx="780" cy="0"/>
                </a:xfrm>
                <a:prstGeom prst="line">
                  <a:avLst/>
                </a:prstGeom>
                <a:noFill/>
                <a:ln w="63500" algn="ctr">
                  <a:solidFill>
                    <a:srgbClr val="1F74AD"/>
                  </a:solidFill>
                  <a:miter lim="800000"/>
                </a:ln>
              </p:spPr>
            </p:cxnSp>
          </p:grpSp>
          <p:grpSp>
            <p:nvGrpSpPr>
              <p:cNvPr id="193553" name="组合 29"/>
              <p:cNvGrpSpPr/>
              <p:nvPr/>
            </p:nvGrpSpPr>
            <p:grpSpPr bwMode="auto">
              <a:xfrm>
                <a:off x="1569" y="1046"/>
                <a:ext cx="535" cy="1545"/>
                <a:chOff x="3863" y="2635"/>
                <a:chExt cx="780" cy="3283"/>
              </a:xfrm>
            </p:grpSpPr>
            <p:sp>
              <p:nvSpPr>
                <p:cNvPr id="146" name="圆角矩形 59"/>
                <p:cNvSpPr/>
                <p:nvPr>
                  <p:custDataLst>
                    <p:tags r:id="rId8"/>
                  </p:custDataLst>
                </p:nvPr>
              </p:nvSpPr>
              <p:spPr>
                <a:xfrm rot="5400000">
                  <a:off x="2665" y="3941"/>
                  <a:ext cx="3186"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normAutofit/>
                </a:bodyP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rPr>
                    <a:t>学术委员会</a:t>
                  </a:r>
                  <a:endParaRPr lang="zh-CN" altLang="en-US" sz="1800" spc="150">
                    <a:solidFill>
                      <a:srgbClr val="E7E6E6"/>
                    </a:solidFill>
                    <a:latin typeface="微软雅黑" panose="020B0503020204020204" pitchFamily="34" charset="-122"/>
                    <a:ea typeface="微软雅黑" panose="020B0503020204020204" pitchFamily="34" charset="-122"/>
                  </a:endParaRPr>
                </a:p>
              </p:txBody>
            </p:sp>
            <p:cxnSp>
              <p:nvCxnSpPr>
                <p:cNvPr id="193570" name="直接连接符 146"/>
                <p:cNvCxnSpPr>
                  <a:cxnSpLocks noChangeShapeType="1"/>
                </p:cNvCxnSpPr>
                <p:nvPr>
                  <p:custDataLst>
                    <p:tags r:id="rId9"/>
                  </p:custDataLst>
                </p:nvPr>
              </p:nvCxnSpPr>
              <p:spPr bwMode="auto">
                <a:xfrm>
                  <a:off x="3863" y="2635"/>
                  <a:ext cx="780" cy="0"/>
                </a:xfrm>
                <a:prstGeom prst="line">
                  <a:avLst/>
                </a:prstGeom>
                <a:noFill/>
                <a:ln w="63500" algn="ctr">
                  <a:solidFill>
                    <a:srgbClr val="1F74AD"/>
                  </a:solidFill>
                  <a:miter lim="800000"/>
                </a:ln>
              </p:spPr>
            </p:cxnSp>
          </p:grpSp>
          <p:grpSp>
            <p:nvGrpSpPr>
              <p:cNvPr id="193554" name="组合 23"/>
              <p:cNvGrpSpPr/>
              <p:nvPr/>
            </p:nvGrpSpPr>
            <p:grpSpPr bwMode="auto">
              <a:xfrm>
                <a:off x="2259" y="1046"/>
                <a:ext cx="535" cy="1545"/>
                <a:chOff x="5435" y="2582"/>
                <a:chExt cx="780" cy="3283"/>
              </a:xfrm>
            </p:grpSpPr>
            <p:sp>
              <p:nvSpPr>
                <p:cNvPr id="148" name="圆角矩形 59"/>
                <p:cNvSpPr/>
                <p:nvPr>
                  <p:custDataLst>
                    <p:tags r:id="rId10"/>
                  </p:custDataLst>
                </p:nvPr>
              </p:nvSpPr>
              <p:spPr>
                <a:xfrm rot="5400000">
                  <a:off x="4238" y="3888"/>
                  <a:ext cx="3186"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rPr>
                    <a:t>专业教学指导委员会</a:t>
                  </a:r>
                  <a:endParaRPr lang="zh-CN" altLang="en-US" sz="1800" spc="150">
                    <a:solidFill>
                      <a:srgbClr val="E7E6E6"/>
                    </a:solidFill>
                    <a:latin typeface="微软雅黑" panose="020B0503020204020204" pitchFamily="34" charset="-122"/>
                    <a:ea typeface="微软雅黑" panose="020B0503020204020204" pitchFamily="34" charset="-122"/>
                  </a:endParaRPr>
                </a:p>
              </p:txBody>
            </p:sp>
            <p:cxnSp>
              <p:nvCxnSpPr>
                <p:cNvPr id="193568" name="直接连接符 148"/>
                <p:cNvCxnSpPr>
                  <a:cxnSpLocks noChangeShapeType="1"/>
                </p:cNvCxnSpPr>
                <p:nvPr>
                  <p:custDataLst>
                    <p:tags r:id="rId11"/>
                  </p:custDataLst>
                </p:nvPr>
              </p:nvCxnSpPr>
              <p:spPr bwMode="auto">
                <a:xfrm>
                  <a:off x="5435" y="2582"/>
                  <a:ext cx="780" cy="0"/>
                </a:xfrm>
                <a:prstGeom prst="line">
                  <a:avLst/>
                </a:prstGeom>
                <a:noFill/>
                <a:ln w="63500" algn="ctr">
                  <a:solidFill>
                    <a:srgbClr val="1F74AD"/>
                  </a:solidFill>
                  <a:miter lim="800000"/>
                </a:ln>
              </p:spPr>
            </p:cxnSp>
          </p:grpSp>
          <p:grpSp>
            <p:nvGrpSpPr>
              <p:cNvPr id="193555" name="组合 30"/>
              <p:cNvGrpSpPr/>
              <p:nvPr/>
            </p:nvGrpSpPr>
            <p:grpSpPr bwMode="auto">
              <a:xfrm>
                <a:off x="2948" y="1046"/>
                <a:ext cx="535" cy="1545"/>
                <a:chOff x="9018" y="2616"/>
                <a:chExt cx="780" cy="3283"/>
              </a:xfrm>
            </p:grpSpPr>
            <p:sp>
              <p:nvSpPr>
                <p:cNvPr id="150" name="圆角矩形 59"/>
                <p:cNvSpPr/>
                <p:nvPr>
                  <p:custDataLst>
                    <p:tags r:id="rId12"/>
                  </p:custDataLst>
                </p:nvPr>
              </p:nvSpPr>
              <p:spPr>
                <a:xfrm rot="5400000">
                  <a:off x="7821" y="3922"/>
                  <a:ext cx="3186"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rPr>
                    <a:t>财务预算审核委员会</a:t>
                  </a:r>
                  <a:endParaRPr lang="zh-CN" altLang="en-US" sz="1800" spc="150">
                    <a:solidFill>
                      <a:srgbClr val="E7E6E6"/>
                    </a:solidFill>
                    <a:latin typeface="微软雅黑" panose="020B0503020204020204" pitchFamily="34" charset="-122"/>
                    <a:ea typeface="微软雅黑" panose="020B0503020204020204" pitchFamily="34" charset="-122"/>
                  </a:endParaRPr>
                </a:p>
              </p:txBody>
            </p:sp>
            <p:cxnSp>
              <p:nvCxnSpPr>
                <p:cNvPr id="193566" name="直接连接符 150"/>
                <p:cNvCxnSpPr>
                  <a:cxnSpLocks noChangeShapeType="1"/>
                </p:cNvCxnSpPr>
                <p:nvPr>
                  <p:custDataLst>
                    <p:tags r:id="rId13"/>
                  </p:custDataLst>
                </p:nvPr>
              </p:nvCxnSpPr>
              <p:spPr bwMode="auto">
                <a:xfrm>
                  <a:off x="9018" y="2616"/>
                  <a:ext cx="780" cy="0"/>
                </a:xfrm>
                <a:prstGeom prst="line">
                  <a:avLst/>
                </a:prstGeom>
                <a:noFill/>
                <a:ln w="63500" algn="ctr">
                  <a:solidFill>
                    <a:srgbClr val="1F74AD"/>
                  </a:solidFill>
                  <a:miter lim="800000"/>
                </a:ln>
              </p:spPr>
            </p:cxnSp>
          </p:grpSp>
          <p:grpSp>
            <p:nvGrpSpPr>
              <p:cNvPr id="193556" name="组合 31"/>
              <p:cNvGrpSpPr/>
              <p:nvPr/>
            </p:nvGrpSpPr>
            <p:grpSpPr bwMode="auto">
              <a:xfrm>
                <a:off x="3638" y="1046"/>
                <a:ext cx="537" cy="1552"/>
                <a:chOff x="10545" y="2598"/>
                <a:chExt cx="782" cy="3300"/>
              </a:xfrm>
            </p:grpSpPr>
            <p:sp>
              <p:nvSpPr>
                <p:cNvPr id="152" name="圆角矩形 59"/>
                <p:cNvSpPr/>
                <p:nvPr>
                  <p:custDataLst>
                    <p:tags r:id="rId14"/>
                  </p:custDataLst>
                </p:nvPr>
              </p:nvSpPr>
              <p:spPr>
                <a:xfrm rot="5400000">
                  <a:off x="9342" y="3913"/>
                  <a:ext cx="3203"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rPr>
                    <a:t>内部控制领导小组</a:t>
                  </a:r>
                  <a:endParaRPr lang="zh-CN" altLang="en-US" sz="1800" spc="150">
                    <a:solidFill>
                      <a:srgbClr val="E7E6E6"/>
                    </a:solidFill>
                    <a:latin typeface="微软雅黑" panose="020B0503020204020204" pitchFamily="34" charset="-122"/>
                    <a:ea typeface="微软雅黑" panose="020B0503020204020204" pitchFamily="34" charset="-122"/>
                  </a:endParaRPr>
                </a:p>
              </p:txBody>
            </p:sp>
            <p:cxnSp>
              <p:nvCxnSpPr>
                <p:cNvPr id="193564" name="直接连接符 152"/>
                <p:cNvCxnSpPr>
                  <a:cxnSpLocks noChangeShapeType="1"/>
                </p:cNvCxnSpPr>
                <p:nvPr>
                  <p:custDataLst>
                    <p:tags r:id="rId15"/>
                  </p:custDataLst>
                </p:nvPr>
              </p:nvCxnSpPr>
              <p:spPr bwMode="auto">
                <a:xfrm>
                  <a:off x="10545" y="2598"/>
                  <a:ext cx="780" cy="0"/>
                </a:xfrm>
                <a:prstGeom prst="line">
                  <a:avLst/>
                </a:prstGeom>
                <a:noFill/>
                <a:ln w="63500" algn="ctr">
                  <a:solidFill>
                    <a:srgbClr val="1F74AD"/>
                  </a:solidFill>
                  <a:miter lim="800000"/>
                </a:ln>
              </p:spPr>
            </p:cxnSp>
          </p:grpSp>
          <p:grpSp>
            <p:nvGrpSpPr>
              <p:cNvPr id="193557" name="组合 32"/>
              <p:cNvGrpSpPr/>
              <p:nvPr/>
            </p:nvGrpSpPr>
            <p:grpSpPr bwMode="auto">
              <a:xfrm>
                <a:off x="4328" y="1046"/>
                <a:ext cx="537" cy="1552"/>
                <a:chOff x="12300" y="2565"/>
                <a:chExt cx="782" cy="3300"/>
              </a:xfrm>
            </p:grpSpPr>
            <p:sp>
              <p:nvSpPr>
                <p:cNvPr id="154" name="圆角矩形 59"/>
                <p:cNvSpPr/>
                <p:nvPr>
                  <p:custDataLst>
                    <p:tags r:id="rId16"/>
                  </p:custDataLst>
                </p:nvPr>
              </p:nvSpPr>
              <p:spPr>
                <a:xfrm rot="5400000">
                  <a:off x="11097" y="3880"/>
                  <a:ext cx="3203"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sym typeface="+mn-ea"/>
                    </a:rPr>
                    <a:t>招标与采购工作领导小组</a:t>
                  </a:r>
                  <a:endParaRPr lang="zh-CN" altLang="en-US" sz="1800" spc="150">
                    <a:solidFill>
                      <a:srgbClr val="E7E6E6"/>
                    </a:solidFill>
                    <a:latin typeface="微软雅黑" panose="020B0503020204020204" pitchFamily="34" charset="-122"/>
                    <a:ea typeface="微软雅黑" panose="020B0503020204020204" pitchFamily="34" charset="-122"/>
                    <a:sym typeface="+mn-ea"/>
                  </a:endParaRPr>
                </a:p>
              </p:txBody>
            </p:sp>
            <p:cxnSp>
              <p:nvCxnSpPr>
                <p:cNvPr id="193562" name="直接连接符 154"/>
                <p:cNvCxnSpPr>
                  <a:cxnSpLocks noChangeShapeType="1"/>
                </p:cNvCxnSpPr>
                <p:nvPr>
                  <p:custDataLst>
                    <p:tags r:id="rId17"/>
                  </p:custDataLst>
                </p:nvPr>
              </p:nvCxnSpPr>
              <p:spPr bwMode="auto">
                <a:xfrm>
                  <a:off x="12300" y="2565"/>
                  <a:ext cx="780" cy="0"/>
                </a:xfrm>
                <a:prstGeom prst="line">
                  <a:avLst/>
                </a:prstGeom>
                <a:noFill/>
                <a:ln w="63500" algn="ctr">
                  <a:solidFill>
                    <a:srgbClr val="1F74AD"/>
                  </a:solidFill>
                  <a:miter lim="800000"/>
                </a:ln>
              </p:spPr>
            </p:cxnSp>
          </p:grpSp>
          <p:grpSp>
            <p:nvGrpSpPr>
              <p:cNvPr id="193558" name="组合 33"/>
              <p:cNvGrpSpPr/>
              <p:nvPr/>
            </p:nvGrpSpPr>
            <p:grpSpPr bwMode="auto">
              <a:xfrm>
                <a:off x="5019" y="1046"/>
                <a:ext cx="537" cy="1552"/>
                <a:chOff x="13607" y="2616"/>
                <a:chExt cx="783" cy="3300"/>
              </a:xfrm>
            </p:grpSpPr>
            <p:sp>
              <p:nvSpPr>
                <p:cNvPr id="156" name="圆角矩形 59"/>
                <p:cNvSpPr/>
                <p:nvPr>
                  <p:custDataLst>
                    <p:tags r:id="rId18"/>
                  </p:custDataLst>
                </p:nvPr>
              </p:nvSpPr>
              <p:spPr>
                <a:xfrm rot="5400000">
                  <a:off x="12405" y="3931"/>
                  <a:ext cx="3203" cy="768"/>
                </a:xfrm>
                <a:prstGeom prst="roundRect">
                  <a:avLst>
                    <a:gd name="adj" fmla="val 3846"/>
                  </a:avLst>
                </a:prstGeom>
                <a:solidFill>
                  <a:srgbClr val="3498DB"/>
                </a:solidFill>
                <a:ln w="12700" cap="flat" cmpd="sng" algn="ctr">
                  <a:noFill/>
                  <a:prstDash val="solid"/>
                  <a:miter lim="800000"/>
                </a:ln>
                <a:effectLst/>
              </p:spPr>
              <p:txBody>
                <a:bodyPr vert="vert270" lIns="90000" tIns="46800" rIns="90000" bIns="46800" anchor="ctr"/>
                <a:lstStyle/>
                <a:p>
                  <a:pPr algn="ctr" eaLnBrk="0" hangingPunct="0">
                    <a:lnSpc>
                      <a:spcPct val="80000"/>
                    </a:lnSpc>
                    <a:spcAft>
                      <a:spcPts val="0"/>
                    </a:spcAft>
                    <a:defRPr/>
                  </a:pPr>
                  <a:r>
                    <a:rPr lang="zh-CN" altLang="en-US" sz="1800" spc="150">
                      <a:solidFill>
                        <a:srgbClr val="E7E6E6"/>
                      </a:solidFill>
                      <a:latin typeface="微软雅黑" panose="020B0503020204020204" pitchFamily="34" charset="-122"/>
                      <a:ea typeface="微软雅黑" panose="020B0503020204020204" pitchFamily="34" charset="-122"/>
                      <a:sym typeface="+mn-ea"/>
                    </a:rPr>
                    <a:t>资产清查工作领导小组</a:t>
                  </a:r>
                  <a:endParaRPr lang="zh-CN" altLang="en-US" sz="1800" spc="150">
                    <a:solidFill>
                      <a:srgbClr val="E7E6E6"/>
                    </a:solidFill>
                    <a:latin typeface="微软雅黑" panose="020B0503020204020204" pitchFamily="34" charset="-122"/>
                    <a:ea typeface="微软雅黑" panose="020B0503020204020204" pitchFamily="34" charset="-122"/>
                    <a:sym typeface="+mn-ea"/>
                  </a:endParaRPr>
                </a:p>
              </p:txBody>
            </p:sp>
            <p:cxnSp>
              <p:nvCxnSpPr>
                <p:cNvPr id="193560" name="直接连接符 156"/>
                <p:cNvCxnSpPr>
                  <a:cxnSpLocks noChangeShapeType="1"/>
                </p:cNvCxnSpPr>
                <p:nvPr>
                  <p:custDataLst>
                    <p:tags r:id="rId19"/>
                  </p:custDataLst>
                </p:nvPr>
              </p:nvCxnSpPr>
              <p:spPr bwMode="auto">
                <a:xfrm>
                  <a:off x="13607" y="2616"/>
                  <a:ext cx="780" cy="0"/>
                </a:xfrm>
                <a:prstGeom prst="line">
                  <a:avLst/>
                </a:prstGeom>
                <a:noFill/>
                <a:ln w="63500" algn="ctr">
                  <a:solidFill>
                    <a:srgbClr val="1F74AD"/>
                  </a:solidFill>
                  <a:miter lim="800000"/>
                </a:ln>
              </p:spPr>
            </p:cxnSp>
          </p:grpSp>
        </p:grpSp>
      </p:grpSp>
      <p:sp>
        <p:nvSpPr>
          <p:cNvPr id="185361" name="内容占位符 2"/>
          <p:cNvSpPr>
            <a:spLocks noGrp="1"/>
          </p:cNvSpPr>
          <p:nvPr/>
        </p:nvSpPr>
        <p:spPr bwMode="auto">
          <a:xfrm>
            <a:off x="1012825" y="4370388"/>
            <a:ext cx="9961563" cy="1484312"/>
          </a:xfrm>
          <a:prstGeom prst="rect">
            <a:avLst/>
          </a:prstGeom>
          <a:solidFill>
            <a:srgbClr val="009BD2"/>
          </a:solidFill>
          <a:ln w="9525">
            <a:solidFill>
              <a:schemeClr val="accent2"/>
            </a:solidFill>
            <a:miter lim="800000"/>
          </a:ln>
        </p:spPr>
        <p:txBody>
          <a:bodyPr/>
          <a:lstStyle/>
          <a:p>
            <a:pPr marL="228600" indent="-228600">
              <a:lnSpc>
                <a:spcPct val="90000"/>
              </a:lnSpc>
              <a:spcBef>
                <a:spcPts val="1000"/>
              </a:spcBef>
              <a:buFont typeface="Wingdings" panose="05000000000000000000" pitchFamily="2" charset="2"/>
              <a:buChar char="l"/>
            </a:pPr>
            <a:r>
              <a:rPr lang="zh-CN" altLang="en-US" sz="2000">
                <a:solidFill>
                  <a:schemeClr val="bg1"/>
                </a:solidFill>
                <a:latin typeface="黑体" panose="02010609060101010101" charset="-122"/>
                <a:ea typeface="黑体" panose="02010609060101010101" charset="-122"/>
              </a:rPr>
              <a:t>修订完善管理制度371个，新增管理制度15个，废止管理制度8个，内部治理机制逐步完善，治理能力不断提升。</a:t>
            </a:r>
            <a:endParaRPr lang="zh-CN" altLang="en-US" sz="2000">
              <a:solidFill>
                <a:schemeClr val="bg1"/>
              </a:solidFill>
              <a:latin typeface="黑体" panose="02010609060101010101" charset="-122"/>
              <a:ea typeface="黑体" panose="02010609060101010101" charset="-122"/>
            </a:endParaRPr>
          </a:p>
          <a:p>
            <a:pPr marL="228600" indent="-228600">
              <a:lnSpc>
                <a:spcPct val="90000"/>
              </a:lnSpc>
              <a:spcBef>
                <a:spcPts val="1000"/>
              </a:spcBef>
              <a:buFont typeface="Wingdings" panose="05000000000000000000" pitchFamily="2" charset="2"/>
              <a:buChar char="l"/>
            </a:pPr>
            <a:r>
              <a:rPr lang="zh-CN" altLang="en-US" sz="2000">
                <a:solidFill>
                  <a:schemeClr val="bg1"/>
                </a:solidFill>
                <a:latin typeface="黑体" panose="02010609060101010101" charset="-122"/>
                <a:ea typeface="黑体" panose="02010609060101010101" charset="-122"/>
              </a:rPr>
              <a:t>通过决策指挥、执行标准、人才培养、管理服务、资源建设、监督控制、诊断改进，阶段性目标任务有效达成。</a:t>
            </a:r>
            <a:endParaRPr lang="zh-CN" altLang="en-US" sz="2000">
              <a:solidFill>
                <a:schemeClr val="bg1"/>
              </a:solidFill>
              <a:latin typeface="黑体" panose="02010609060101010101" charset="-122"/>
              <a:ea typeface="黑体" panose="02010609060101010101" charset="-122"/>
            </a:endParaRPr>
          </a:p>
        </p:txBody>
      </p:sp>
      <p:sp>
        <p:nvSpPr>
          <p:cNvPr id="193546" name="矩形 25"/>
          <p:cNvSpPr>
            <a:spLocks noChangeArrowheads="1"/>
          </p:cNvSpPr>
          <p:nvPr/>
        </p:nvSpPr>
        <p:spPr bwMode="auto">
          <a:xfrm>
            <a:off x="1103313" y="982663"/>
            <a:ext cx="21193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2.4 </a:t>
            </a:r>
            <a:r>
              <a:rPr lang="zh-CN" altLang="en-US" sz="2800" b="1">
                <a:solidFill>
                  <a:srgbClr val="383838"/>
                </a:solidFill>
                <a:latin typeface="微软雅黑" panose="020B0503020204020204" pitchFamily="34" charset="-122"/>
                <a:ea typeface="微软雅黑" panose="020B0503020204020204" pitchFamily="34" charset="-122"/>
                <a:sym typeface="+mn-ea"/>
              </a:rPr>
              <a:t>实施</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193547" name="AutoShape 46"/>
          <p:cNvSpPr>
            <a:spLocks noChangeArrowheads="1"/>
          </p:cNvSpPr>
          <p:nvPr/>
        </p:nvSpPr>
        <p:spPr bwMode="auto">
          <a:xfrm>
            <a:off x="538163" y="2168525"/>
            <a:ext cx="1905000" cy="1420813"/>
          </a:xfrm>
          <a:prstGeom prst="chevron">
            <a:avLst>
              <a:gd name="adj" fmla="val 50602"/>
            </a:avLst>
          </a:prstGeom>
          <a:solidFill>
            <a:schemeClr val="accent1"/>
          </a:solidFill>
          <a:ln w="9525">
            <a:solidFill>
              <a:schemeClr val="accent2"/>
            </a:solidFill>
            <a:miter lim="800000"/>
          </a:ln>
        </p:spPr>
        <p:txBody>
          <a:bodyPr wrap="none" anchor="ctr"/>
          <a:lstStyle/>
          <a:p>
            <a:pPr algn="ctr"/>
            <a:r>
              <a:rPr lang="zh-CN" altLang="en-US" sz="4800">
                <a:solidFill>
                  <a:srgbClr val="660033"/>
                </a:solidFill>
                <a:ea typeface="华文彩云" pitchFamily="2" charset="-122"/>
              </a:rPr>
              <a:t>建立了</a:t>
            </a:r>
            <a:endParaRPr lang="zh-CN" altLang="en-US" sz="4800">
              <a:solidFill>
                <a:srgbClr val="660033"/>
              </a:solidFill>
              <a:ea typeface="华文彩云" pitchFamily="2" charset="-122"/>
            </a:endParaRPr>
          </a:p>
        </p:txBody>
      </p:sp>
      <p:sp>
        <p:nvSpPr>
          <p:cNvPr id="193548" name="Rectangle 6"/>
          <p:cNvSpPr>
            <a:spLocks noChangeArrowheads="1"/>
          </p:cNvSpPr>
          <p:nvPr/>
        </p:nvSpPr>
        <p:spPr bwMode="auto">
          <a:xfrm>
            <a:off x="1233488" y="212725"/>
            <a:ext cx="2335212"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体系建设与实施</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ustDataLst>
      <p:tags r:id="rId20"/>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3338"/>
                                        </p:tgtEl>
                                        <p:attrNameLst>
                                          <p:attrName>style.visibility</p:attrName>
                                        </p:attrNameLst>
                                      </p:cBhvr>
                                      <p:to>
                                        <p:strVal val="visible"/>
                                      </p:to>
                                    </p:set>
                                    <p:animEffect transition="in" filter="wipe(left)">
                                      <p:cBhvr>
                                        <p:cTn id="7" dur="2000"/>
                                        <p:tgtEl>
                                          <p:spTgt spid="18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5361"/>
                                        </p:tgtEl>
                                        <p:attrNameLst>
                                          <p:attrName>style.visibility</p:attrName>
                                        </p:attrNameLst>
                                      </p:cBhvr>
                                      <p:to>
                                        <p:strVal val="visible"/>
                                      </p:to>
                                    </p:set>
                                    <p:animEffect transition="in" filter="wipe(up)">
                                      <p:cBhvr>
                                        <p:cTn id="12" dur="1000"/>
                                        <p:tgtEl>
                                          <p:spTgt spid="18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52975" y="2149475"/>
            <a:ext cx="5892800" cy="16192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4" name="任意多边形 3"/>
          <p:cNvSpPr/>
          <p:nvPr/>
        </p:nvSpPr>
        <p:spPr>
          <a:xfrm>
            <a:off x="1400175" y="2282825"/>
            <a:ext cx="4000500" cy="1619250"/>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5" name="矩形 4"/>
          <p:cNvSpPr/>
          <p:nvPr/>
        </p:nvSpPr>
        <p:spPr>
          <a:xfrm rot="19928300">
            <a:off x="4946650" y="2106613"/>
            <a:ext cx="273050" cy="184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87396" name="文本框 5"/>
          <p:cNvSpPr txBox="1">
            <a:spLocks noChangeArrowheads="1"/>
          </p:cNvSpPr>
          <p:nvPr/>
        </p:nvSpPr>
        <p:spPr bwMode="auto">
          <a:xfrm>
            <a:off x="1663700" y="2668588"/>
            <a:ext cx="3008313" cy="914400"/>
          </a:xfrm>
          <a:prstGeom prst="rect">
            <a:avLst/>
          </a:prstGeom>
          <a:noFill/>
          <a:ln w="9525" algn="ctr">
            <a:noFill/>
            <a:miter lim="800000"/>
          </a:ln>
          <a:effectLst/>
        </p:spPr>
        <p:txBody>
          <a:bodyPr>
            <a:spAutoFit/>
          </a:bodyPr>
          <a:lstStyle/>
          <a:p>
            <a:pPr algn="ctr" eaLnBrk="0" hangingPunct="0">
              <a:defRPr/>
            </a:pPr>
            <a:r>
              <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Part 03</a:t>
            </a:r>
            <a:endPar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187397" name="文本框 5"/>
          <p:cNvSpPr txBox="1">
            <a:spLocks noChangeArrowheads="1"/>
          </p:cNvSpPr>
          <p:nvPr/>
        </p:nvSpPr>
        <p:spPr bwMode="auto">
          <a:xfrm>
            <a:off x="5426075" y="2498725"/>
            <a:ext cx="5143500" cy="914400"/>
          </a:xfrm>
          <a:prstGeom prst="rect">
            <a:avLst/>
          </a:prstGeom>
          <a:noFill/>
          <a:ln w="9525" algn="ctr">
            <a:noFill/>
            <a:miter lim="800000"/>
          </a:ln>
          <a:effectLst/>
        </p:spPr>
        <p:txBody>
          <a:bodyPr>
            <a:spAutoFit/>
          </a:bodyPr>
          <a:lstStyle/>
          <a:p>
            <a:pPr algn="ctr" eaLnBrk="0" hangingPunct="0">
              <a:defRPr/>
            </a:pPr>
            <a:r>
              <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螺旋建立与运行</a:t>
            </a:r>
            <a:endPar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5B3EA6CE-9E60-4784-8E54-4516A2ED0424}" type="slidenum">
              <a:rPr lang="zh-CN" altLang="en-US"/>
            </a:fld>
            <a:endParaRPr lang="zh-CN" altLang="en-US"/>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flipH="1">
            <a:off x="5757863" y="1509713"/>
            <a:ext cx="0" cy="42703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9746" name="矩形 19"/>
          <p:cNvGrpSpPr/>
          <p:nvPr>
            <p:custDataLst>
              <p:tags r:id="rId2"/>
            </p:custDataLst>
          </p:nvPr>
        </p:nvGrpSpPr>
        <p:grpSpPr bwMode="auto">
          <a:xfrm>
            <a:off x="517525" y="2724150"/>
            <a:ext cx="4645025" cy="3006725"/>
            <a:chOff x="326" y="1716"/>
            <a:chExt cx="2926" cy="1894"/>
          </a:xfrm>
        </p:grpSpPr>
        <p:pic>
          <p:nvPicPr>
            <p:cNvPr id="159763" name="矩形 19"/>
            <p:cNvPicPr>
              <a:picLocks noChangeArrowheads="1"/>
            </p:cNvPicPr>
            <p:nvPr/>
          </p:nvPicPr>
          <p:blipFill>
            <a:blip r:embed="rId3"/>
            <a:srcRect/>
            <a:stretch>
              <a:fillRect/>
            </a:stretch>
          </p:blipFill>
          <p:spPr bwMode="auto">
            <a:xfrm>
              <a:off x="326" y="1716"/>
              <a:ext cx="2926" cy="1894"/>
            </a:xfrm>
            <a:prstGeom prst="rect">
              <a:avLst/>
            </a:prstGeom>
            <a:noFill/>
            <a:ln w="9525">
              <a:solidFill>
                <a:schemeClr val="accent1"/>
              </a:solidFill>
              <a:miter lim="800000"/>
              <a:headEnd/>
              <a:tailEnd/>
            </a:ln>
          </p:spPr>
        </p:pic>
        <p:sp>
          <p:nvSpPr>
            <p:cNvPr id="159764" name="Text Box 5"/>
            <p:cNvSpPr txBox="1">
              <a:spLocks noChangeArrowheads="1"/>
            </p:cNvSpPr>
            <p:nvPr/>
          </p:nvSpPr>
          <p:spPr bwMode="auto">
            <a:xfrm>
              <a:off x="331" y="1722"/>
              <a:ext cx="2918" cy="1884"/>
            </a:xfrm>
            <a:prstGeom prst="rect">
              <a:avLst/>
            </a:prstGeom>
            <a:noFill/>
            <a:ln w="9525">
              <a:solidFill>
                <a:schemeClr val="accent1"/>
              </a:solidFill>
              <a:miter lim="800000"/>
            </a:ln>
          </p:spPr>
          <p:txBody>
            <a:bodyPr anchor="ctr"/>
            <a:lstStyle/>
            <a:p>
              <a:pPr algn="ctr" eaLnBrk="0" hangingPunct="0">
                <a:lnSpc>
                  <a:spcPct val="120000"/>
                </a:lnSpc>
              </a:pPr>
              <a:endParaRPr lang="zh-CN" altLang="en-US" sz="180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1" name="文本框 20"/>
          <p:cNvSpPr txBox="1"/>
          <p:nvPr>
            <p:custDataLst>
              <p:tags r:id="rId4"/>
            </p:custDataLst>
          </p:nvPr>
        </p:nvSpPr>
        <p:spPr>
          <a:xfrm>
            <a:off x="1439863" y="1160463"/>
            <a:ext cx="2392362" cy="900112"/>
          </a:xfrm>
          <a:prstGeom prst="rect">
            <a:avLst/>
          </a:prstGeom>
          <a:noFill/>
        </p:spPr>
        <p:txBody>
          <a:bodyPr lIns="90000" tIns="46800" rIns="90000" bIns="46800"/>
          <a:lstStyle/>
          <a:p>
            <a:pPr eaLnBrk="0" hangingPunct="0">
              <a:lnSpc>
                <a:spcPct val="120000"/>
              </a:lnSpc>
              <a:defRPr/>
            </a:pPr>
            <a:r>
              <a:rPr lang="zh-CN" altLang="en-US" sz="4000" b="1" spc="300" dirty="0">
                <a:solidFill>
                  <a:schemeClr val="accent1"/>
                </a:solidFill>
                <a:latin typeface="微软雅黑" panose="020B0503020204020204" pitchFamily="34" charset="-122"/>
                <a:ea typeface="微软雅黑" panose="020B0503020204020204" pitchFamily="34" charset="-122"/>
                <a:cs typeface="+mj-cs"/>
              </a:rPr>
              <a:t>目录</a:t>
            </a:r>
            <a:endParaRPr lang="zh-CN" altLang="en-US" sz="4000" b="1" spc="300" dirty="0">
              <a:solidFill>
                <a:schemeClr val="accent1"/>
              </a:solidFill>
              <a:latin typeface="微软雅黑" panose="020B0503020204020204" pitchFamily="34" charset="-122"/>
              <a:ea typeface="微软雅黑" panose="020B0503020204020204" pitchFamily="34" charset="-122"/>
              <a:cs typeface="+mj-cs"/>
            </a:endParaRPr>
          </a:p>
        </p:txBody>
      </p:sp>
      <p:sp>
        <p:nvSpPr>
          <p:cNvPr id="159748" name="文本框 21"/>
          <p:cNvSpPr txBox="1">
            <a:spLocks noChangeArrowheads="1"/>
          </p:cNvSpPr>
          <p:nvPr>
            <p:custDataLst>
              <p:tags r:id="rId5"/>
            </p:custDataLst>
          </p:nvPr>
        </p:nvSpPr>
        <p:spPr bwMode="auto">
          <a:xfrm>
            <a:off x="2984500" y="1851025"/>
            <a:ext cx="1674813" cy="479425"/>
          </a:xfrm>
          <a:prstGeom prst="rect">
            <a:avLst/>
          </a:prstGeom>
          <a:noFill/>
          <a:ln w="9525">
            <a:noFill/>
            <a:miter lim="800000"/>
          </a:ln>
        </p:spPr>
        <p:txBody>
          <a:bodyPr lIns="90000" tIns="46800" rIns="90000" bIns="46800"/>
          <a:lstStyle/>
          <a:p>
            <a:pPr eaLnBrk="0" hangingPunct="0">
              <a:lnSpc>
                <a:spcPct val="140000"/>
              </a:lnSpc>
            </a:pPr>
            <a:r>
              <a:rPr lang="en-US" altLang="zh-CN" sz="1600" b="1">
                <a:solidFill>
                  <a:schemeClr val="accent2"/>
                </a:solidFill>
                <a:latin typeface="Arial" panose="020B0604020202020204" pitchFamily="34" charset="0"/>
                <a:ea typeface="微软雅黑" panose="020B0503020204020204" pitchFamily="34" charset="-122"/>
                <a:cs typeface="Arial" panose="020B0604020202020204" pitchFamily="34" charset="0"/>
              </a:rPr>
              <a:t>CONTENTS</a:t>
            </a:r>
            <a:endParaRPr lang="en-US" altLang="zh-CN" sz="1600" b="1">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3" name="直接连接符 22"/>
          <p:cNvCxnSpPr/>
          <p:nvPr>
            <p:custDataLst>
              <p:tags r:id="rId6"/>
            </p:custDataLst>
          </p:nvPr>
        </p:nvCxnSpPr>
        <p:spPr>
          <a:xfrm flipH="1">
            <a:off x="2630488" y="1746250"/>
            <a:ext cx="587375" cy="396875"/>
          </a:xfrm>
          <a:prstGeom prst="line">
            <a:avLst/>
          </a:prstGeom>
        </p:spPr>
        <p:style>
          <a:lnRef idx="1">
            <a:schemeClr val="accent1"/>
          </a:lnRef>
          <a:fillRef idx="0">
            <a:schemeClr val="accent1"/>
          </a:fillRef>
          <a:effectRef idx="0">
            <a:schemeClr val="accent1"/>
          </a:effectRef>
          <a:fontRef idx="minor">
            <a:schemeClr val="tx1"/>
          </a:fontRef>
        </p:style>
      </p:cxnSp>
      <p:sp>
        <p:nvSpPr>
          <p:cNvPr id="7" name="椭圆 6"/>
          <p:cNvSpPr/>
          <p:nvPr>
            <p:custDataLst>
              <p:tags r:id="rId7"/>
            </p:custDataLst>
          </p:nvPr>
        </p:nvSpPr>
        <p:spPr>
          <a:xfrm>
            <a:off x="6334125" y="4500563"/>
            <a:ext cx="636588" cy="635000"/>
          </a:xfrm>
          <a:prstGeom prst="ellipse">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lnSpc>
                <a:spcPct val="120000"/>
              </a:lnSpc>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05</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custDataLst>
              <p:tags r:id="rId8"/>
            </p:custDataLst>
          </p:nvPr>
        </p:nvSpPr>
        <p:spPr>
          <a:xfrm>
            <a:off x="7045325" y="4364038"/>
            <a:ext cx="3879850" cy="749300"/>
          </a:xfrm>
          <a:prstGeom prst="rect">
            <a:avLst/>
          </a:prstGeom>
          <a:noFill/>
        </p:spPr>
        <p:txBody>
          <a:bodyPr lIns="90000" tIns="46800" rIns="90000" bIns="46800" anchor="ctr">
            <a:normAutofit/>
          </a:bodyPr>
          <a:lstStyle/>
          <a:p>
            <a:pPr eaLnBrk="0" hangingPunct="0">
              <a:lnSpc>
                <a:spcPct val="120000"/>
              </a:lnSpc>
              <a:defRPr/>
            </a:pPr>
            <a:r>
              <a:rPr lang="zh-CN" altLang="en-US" sz="2400" b="1" spc="150" dirty="0">
                <a:solidFill>
                  <a:srgbClr val="00A09D"/>
                </a:solidFill>
                <a:latin typeface="微软雅黑" panose="020B0503020204020204" pitchFamily="34" charset="-122"/>
                <a:ea typeface="微软雅黑" panose="020B0503020204020204" pitchFamily="34" charset="-122"/>
                <a:cs typeface="+mj-cs"/>
              </a:rPr>
              <a:t>数据采集与应用</a:t>
            </a:r>
            <a:endParaRPr lang="zh-CN" altLang="en-US" sz="2400" b="1" spc="150" dirty="0">
              <a:solidFill>
                <a:srgbClr val="00A09D"/>
              </a:solidFill>
              <a:latin typeface="微软雅黑" panose="020B0503020204020204" pitchFamily="34" charset="-122"/>
              <a:ea typeface="微软雅黑" panose="020B0503020204020204" pitchFamily="34" charset="-122"/>
              <a:cs typeface="+mj-cs"/>
            </a:endParaRPr>
          </a:p>
        </p:txBody>
      </p:sp>
      <p:sp>
        <p:nvSpPr>
          <p:cNvPr id="2" name="椭圆 1"/>
          <p:cNvSpPr/>
          <p:nvPr>
            <p:custDataLst>
              <p:tags r:id="rId9"/>
            </p:custDataLst>
          </p:nvPr>
        </p:nvSpPr>
        <p:spPr>
          <a:xfrm>
            <a:off x="6330950" y="3673475"/>
            <a:ext cx="635000" cy="635000"/>
          </a:xfrm>
          <a:prstGeom prst="ellipse">
            <a:avLst/>
          </a:prstGeom>
          <a:solidFill>
            <a:srgbClr val="2C85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lnSpc>
                <a:spcPct val="120000"/>
              </a:lnSpc>
              <a:defRPr/>
            </a:pPr>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2"/>
          <p:cNvSpPr txBox="1"/>
          <p:nvPr>
            <p:custDataLst>
              <p:tags r:id="rId10"/>
            </p:custDataLst>
          </p:nvPr>
        </p:nvSpPr>
        <p:spPr>
          <a:xfrm>
            <a:off x="7045325" y="3552825"/>
            <a:ext cx="3879850" cy="749300"/>
          </a:xfrm>
          <a:prstGeom prst="rect">
            <a:avLst/>
          </a:prstGeom>
          <a:noFill/>
        </p:spPr>
        <p:txBody>
          <a:bodyPr lIns="90000" tIns="46800" rIns="90000" bIns="46800" anchor="ctr">
            <a:normAutofit/>
          </a:bodyPr>
          <a:lstStyle/>
          <a:p>
            <a:pPr eaLnBrk="0" hangingPunct="0">
              <a:lnSpc>
                <a:spcPct val="120000"/>
              </a:lnSpc>
              <a:defRPr/>
            </a:pPr>
            <a:r>
              <a:rPr lang="zh-CN" altLang="en-US" sz="2400" b="1" spc="150" dirty="0">
                <a:solidFill>
                  <a:srgbClr val="2C85AE"/>
                </a:solidFill>
                <a:latin typeface="微软雅黑" panose="020B0503020204020204" pitchFamily="34" charset="-122"/>
                <a:ea typeface="微软雅黑" panose="020B0503020204020204" pitchFamily="34" charset="-122"/>
                <a:cs typeface="+mj-cs"/>
              </a:rPr>
              <a:t>引擎驱动与成效</a:t>
            </a:r>
            <a:endParaRPr lang="zh-CN" altLang="en-US" sz="2400" b="1" spc="150" dirty="0">
              <a:solidFill>
                <a:srgbClr val="2C85AE"/>
              </a:solidFill>
              <a:latin typeface="微软雅黑" panose="020B0503020204020204" pitchFamily="34" charset="-122"/>
              <a:ea typeface="微软雅黑" panose="020B0503020204020204" pitchFamily="34" charset="-122"/>
              <a:cs typeface="+mj-cs"/>
            </a:endParaRPr>
          </a:p>
        </p:txBody>
      </p:sp>
      <p:sp>
        <p:nvSpPr>
          <p:cNvPr id="4" name="椭圆 3"/>
          <p:cNvSpPr/>
          <p:nvPr>
            <p:custDataLst>
              <p:tags r:id="rId11"/>
            </p:custDataLst>
          </p:nvPr>
        </p:nvSpPr>
        <p:spPr>
          <a:xfrm>
            <a:off x="6330950" y="2846388"/>
            <a:ext cx="635000" cy="635000"/>
          </a:xfrm>
          <a:prstGeom prst="ellipse">
            <a:avLst/>
          </a:prstGeom>
          <a:solidFill>
            <a:srgbClr val="5E5CA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lnSpc>
                <a:spcPct val="120000"/>
              </a:lnSpc>
              <a:defRPr/>
            </a:pPr>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文本框 4"/>
          <p:cNvSpPr txBox="1"/>
          <p:nvPr>
            <p:custDataLst>
              <p:tags r:id="rId12"/>
            </p:custDataLst>
          </p:nvPr>
        </p:nvSpPr>
        <p:spPr>
          <a:xfrm>
            <a:off x="7070725" y="2719388"/>
            <a:ext cx="3879850" cy="750887"/>
          </a:xfrm>
          <a:prstGeom prst="rect">
            <a:avLst/>
          </a:prstGeom>
          <a:noFill/>
        </p:spPr>
        <p:txBody>
          <a:bodyPr lIns="90000" tIns="46800" rIns="90000" bIns="46800" anchor="ctr">
            <a:normAutofit/>
          </a:bodyPr>
          <a:lstStyle/>
          <a:p>
            <a:pPr eaLnBrk="0" hangingPunct="0">
              <a:lnSpc>
                <a:spcPct val="120000"/>
              </a:lnSpc>
              <a:defRPr/>
            </a:pPr>
            <a:r>
              <a:rPr lang="zh-CN" altLang="en-US" sz="2400" b="1" spc="150" dirty="0">
                <a:solidFill>
                  <a:srgbClr val="5E5CA2"/>
                </a:solidFill>
                <a:latin typeface="微软雅黑" panose="020B0503020204020204" pitchFamily="34" charset="-122"/>
                <a:ea typeface="微软雅黑" panose="020B0503020204020204" pitchFamily="34" charset="-122"/>
                <a:cs typeface="+mj-cs"/>
              </a:rPr>
              <a:t>螺旋建立与运行</a:t>
            </a:r>
            <a:endParaRPr lang="zh-CN" altLang="en-US" sz="2400" b="1" spc="150" dirty="0">
              <a:solidFill>
                <a:srgbClr val="5E5CA2"/>
              </a:solidFill>
              <a:latin typeface="微软雅黑" panose="020B0503020204020204" pitchFamily="34" charset="-122"/>
              <a:ea typeface="微软雅黑" panose="020B0503020204020204" pitchFamily="34" charset="-122"/>
              <a:cs typeface="+mj-cs"/>
            </a:endParaRPr>
          </a:p>
        </p:txBody>
      </p:sp>
      <p:sp>
        <p:nvSpPr>
          <p:cNvPr id="17" name="椭圆 16"/>
          <p:cNvSpPr/>
          <p:nvPr>
            <p:custDataLst>
              <p:tags r:id="rId13"/>
            </p:custDataLst>
          </p:nvPr>
        </p:nvSpPr>
        <p:spPr>
          <a:xfrm>
            <a:off x="6330950" y="2019300"/>
            <a:ext cx="635000" cy="635000"/>
          </a:xfrm>
          <a:prstGeom prst="ellipse">
            <a:avLst/>
          </a:prstGeom>
          <a:solidFill>
            <a:srgbClr val="5268A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lnSpc>
                <a:spcPct val="120000"/>
              </a:lnSpc>
              <a:defRPr/>
            </a:pPr>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9757" name="文本框 17"/>
          <p:cNvSpPr txBox="1">
            <a:spLocks noChangeArrowheads="1"/>
          </p:cNvSpPr>
          <p:nvPr>
            <p:custDataLst>
              <p:tags r:id="rId14"/>
            </p:custDataLst>
          </p:nvPr>
        </p:nvSpPr>
        <p:spPr bwMode="auto">
          <a:xfrm>
            <a:off x="7045325" y="1930400"/>
            <a:ext cx="3879850" cy="749300"/>
          </a:xfrm>
          <a:prstGeom prst="rect">
            <a:avLst/>
          </a:prstGeom>
          <a:noFill/>
          <a:ln w="9525">
            <a:noFill/>
            <a:miter lim="800000"/>
          </a:ln>
        </p:spPr>
        <p:txBody>
          <a:bodyPr lIns="90000" tIns="46800" rIns="90000" bIns="46800" anchor="ctr"/>
          <a:lstStyle/>
          <a:p>
            <a:pPr eaLnBrk="0" hangingPunct="0">
              <a:lnSpc>
                <a:spcPct val="120000"/>
              </a:lnSpc>
            </a:pPr>
            <a:r>
              <a:rPr lang="zh-CN" altLang="en-US" sz="2400" b="1">
                <a:solidFill>
                  <a:srgbClr val="5268A5"/>
                </a:solidFill>
                <a:latin typeface="微软雅黑" panose="020B0503020204020204" pitchFamily="34" charset="-122"/>
                <a:ea typeface="微软雅黑" panose="020B0503020204020204" pitchFamily="34" charset="-122"/>
              </a:rPr>
              <a:t>体系建设与实施</a:t>
            </a:r>
            <a:endParaRPr lang="zh-CN" altLang="en-US" sz="2400" b="1">
              <a:solidFill>
                <a:srgbClr val="5268A5"/>
              </a:solidFill>
              <a:latin typeface="微软雅黑" panose="020B0503020204020204" pitchFamily="34" charset="-122"/>
              <a:ea typeface="微软雅黑" panose="020B0503020204020204" pitchFamily="34" charset="-122"/>
            </a:endParaRPr>
          </a:p>
        </p:txBody>
      </p:sp>
      <p:sp>
        <p:nvSpPr>
          <p:cNvPr id="19" name="椭圆 18"/>
          <p:cNvSpPr/>
          <p:nvPr>
            <p:custDataLst>
              <p:tags r:id="rId15"/>
            </p:custDataLst>
          </p:nvPr>
        </p:nvSpPr>
        <p:spPr>
          <a:xfrm>
            <a:off x="6330950" y="1192213"/>
            <a:ext cx="635000" cy="635000"/>
          </a:xfrm>
          <a:prstGeom prst="ellipse">
            <a:avLst/>
          </a:prstGeom>
          <a:solidFill>
            <a:srgbClr val="4276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lnSpc>
                <a:spcPct val="120000"/>
              </a:lnSpc>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9759" name="文本框 23"/>
          <p:cNvSpPr txBox="1">
            <a:spLocks noChangeArrowheads="1"/>
          </p:cNvSpPr>
          <p:nvPr>
            <p:custDataLst>
              <p:tags r:id="rId16"/>
            </p:custDataLst>
          </p:nvPr>
        </p:nvSpPr>
        <p:spPr bwMode="auto">
          <a:xfrm>
            <a:off x="7045325" y="1119188"/>
            <a:ext cx="3879850" cy="750887"/>
          </a:xfrm>
          <a:prstGeom prst="rect">
            <a:avLst/>
          </a:prstGeom>
          <a:noFill/>
          <a:ln w="9525">
            <a:noFill/>
            <a:miter lim="800000"/>
          </a:ln>
        </p:spPr>
        <p:txBody>
          <a:bodyPr lIns="90000" tIns="46800" rIns="90000" bIns="46800" anchor="ctr"/>
          <a:lstStyle/>
          <a:p>
            <a:pPr eaLnBrk="0" hangingPunct="0">
              <a:lnSpc>
                <a:spcPct val="120000"/>
              </a:lnSpc>
            </a:pPr>
            <a:r>
              <a:rPr lang="zh-CN" altLang="en-US" sz="2400" b="1">
                <a:solidFill>
                  <a:srgbClr val="4276AA"/>
                </a:solidFill>
                <a:latin typeface="微软雅黑" panose="020B0503020204020204" pitchFamily="34" charset="-122"/>
                <a:ea typeface="微软雅黑" panose="020B0503020204020204" pitchFamily="34" charset="-122"/>
              </a:rPr>
              <a:t>诊改工作概述</a:t>
            </a:r>
            <a:endParaRPr lang="zh-CN" altLang="en-US" sz="2400" b="1">
              <a:solidFill>
                <a:srgbClr val="4276AA"/>
              </a:solidFill>
              <a:latin typeface="微软雅黑" panose="020B0503020204020204" pitchFamily="34" charset="-122"/>
              <a:ea typeface="微软雅黑" panose="020B0503020204020204" pitchFamily="34" charset="-122"/>
            </a:endParaRPr>
          </a:p>
        </p:txBody>
      </p:sp>
      <p:sp>
        <p:nvSpPr>
          <p:cNvPr id="25" name="椭圆 24"/>
          <p:cNvSpPr/>
          <p:nvPr>
            <p:custDataLst>
              <p:tags r:id="rId17"/>
            </p:custDataLst>
          </p:nvPr>
        </p:nvSpPr>
        <p:spPr>
          <a:xfrm>
            <a:off x="6334125" y="5246688"/>
            <a:ext cx="636588" cy="635000"/>
          </a:xfrm>
          <a:prstGeom prst="ellipse">
            <a:avLst/>
          </a:prstGeom>
          <a:solidFill>
            <a:srgbClr val="1891A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0" hangingPunct="0">
              <a:lnSpc>
                <a:spcPct val="120000"/>
              </a:lnSpc>
              <a:defRPr/>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06</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9761" name="文本框 25"/>
          <p:cNvSpPr txBox="1">
            <a:spLocks noChangeArrowheads="1"/>
          </p:cNvSpPr>
          <p:nvPr>
            <p:custDataLst>
              <p:tags r:id="rId18"/>
            </p:custDataLst>
          </p:nvPr>
        </p:nvSpPr>
        <p:spPr bwMode="auto">
          <a:xfrm>
            <a:off x="7069138" y="5173663"/>
            <a:ext cx="3879850" cy="750887"/>
          </a:xfrm>
          <a:prstGeom prst="rect">
            <a:avLst/>
          </a:prstGeom>
          <a:noFill/>
          <a:ln w="9525">
            <a:noFill/>
            <a:miter lim="800000"/>
          </a:ln>
        </p:spPr>
        <p:txBody>
          <a:bodyPr lIns="90000" tIns="46800" rIns="90000" bIns="46800" anchor="ctr"/>
          <a:lstStyle/>
          <a:p>
            <a:pPr eaLnBrk="0" hangingPunct="0">
              <a:lnSpc>
                <a:spcPct val="120000"/>
              </a:lnSpc>
            </a:pPr>
            <a:r>
              <a:rPr lang="zh-CN" altLang="en-US" sz="2400" b="1">
                <a:solidFill>
                  <a:srgbClr val="1891AB"/>
                </a:solidFill>
                <a:latin typeface="微软雅黑" panose="020B0503020204020204" pitchFamily="34" charset="-122"/>
                <a:ea typeface="微软雅黑" panose="020B0503020204020204" pitchFamily="34" charset="-122"/>
              </a:rPr>
              <a:t>不足与改进措施</a:t>
            </a:r>
            <a:endParaRPr lang="zh-CN" altLang="en-US" sz="2400" b="1">
              <a:solidFill>
                <a:srgbClr val="1891AB"/>
              </a:solidFill>
              <a:latin typeface="微软雅黑" panose="020B0503020204020204" pitchFamily="34" charset="-122"/>
              <a:ea typeface="微软雅黑" panose="020B0503020204020204" pitchFamily="34" charset="-122"/>
            </a:endParaRPr>
          </a:p>
        </p:txBody>
      </p:sp>
      <p:sp>
        <p:nvSpPr>
          <p:cNvPr id="27" name="灯片编号占位符 26"/>
          <p:cNvSpPr txBox="1">
            <a:spLocks noGrp="1"/>
          </p:cNvSpPr>
          <p:nvPr/>
        </p:nvSpPr>
        <p:spPr>
          <a:xfrm>
            <a:off x="8610600" y="6492875"/>
            <a:ext cx="2743200" cy="365125"/>
          </a:xfrm>
          <a:prstGeom prst="rect">
            <a:avLst/>
          </a:prstGeom>
          <a:noFill/>
        </p:spPr>
        <p:txBody>
          <a:bodyPr anchor="ctr"/>
          <a:lstStyle/>
          <a:p>
            <a:pPr algn="r" eaLnBrk="0" fontAlgn="auto" hangingPunct="0">
              <a:spcBef>
                <a:spcPts val="0"/>
              </a:spcBef>
              <a:spcAft>
                <a:spcPts val="0"/>
              </a:spcAft>
              <a:defRPr/>
            </a:pPr>
            <a:fld id="{5ECC66CA-33A7-4B4B-A9BD-31225DDF34A5}"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Tree>
    <p:custDataLst>
      <p:tags r:id="rId19"/>
    </p:custData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29AB70F6-D535-4785-BE4C-E8BEC449FA6D}" type="slidenum">
              <a:rPr lang="zh-CN" altLang="en-US"/>
            </a:fld>
            <a:endParaRPr lang="zh-CN" altLang="en-US"/>
          </a:p>
        </p:txBody>
      </p:sp>
      <p:grpSp>
        <p:nvGrpSpPr>
          <p:cNvPr id="19661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96611"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96612"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196615" name="矩形 26"/>
          <p:cNvSpPr>
            <a:spLocks noChangeArrowheads="1"/>
          </p:cNvSpPr>
          <p:nvPr/>
        </p:nvSpPr>
        <p:spPr bwMode="auto">
          <a:xfrm>
            <a:off x="1052513" y="906463"/>
            <a:ext cx="25511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3.1 </a:t>
            </a:r>
            <a:r>
              <a:rPr lang="zh-CN" altLang="en-US" sz="2800" b="1">
                <a:solidFill>
                  <a:srgbClr val="383838"/>
                </a:solidFill>
                <a:latin typeface="微软雅黑" panose="020B0503020204020204" pitchFamily="34" charset="-122"/>
                <a:ea typeface="微软雅黑" panose="020B0503020204020204" pitchFamily="34" charset="-122"/>
                <a:sym typeface="+mn-ea"/>
              </a:rPr>
              <a:t>学校层面</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28" name="椭圆 27"/>
          <p:cNvSpPr/>
          <p:nvPr>
            <p:custDataLst>
              <p:tags r:id="rId2"/>
            </p:custDataLst>
          </p:nvPr>
        </p:nvSpPr>
        <p:spPr>
          <a:xfrm>
            <a:off x="10566400" y="885825"/>
            <a:ext cx="192088"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3"/>
            </p:custDataLst>
          </p:nvPr>
        </p:nvSpPr>
        <p:spPr>
          <a:xfrm>
            <a:off x="108934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 name="椭圆 2"/>
          <p:cNvSpPr/>
          <p:nvPr>
            <p:custDataLst>
              <p:tags r:id="rId4"/>
            </p:custDataLst>
          </p:nvPr>
        </p:nvSpPr>
        <p:spPr>
          <a:xfrm>
            <a:off x="11220450"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88427" name="Title 6"/>
          <p:cNvSpPr txBox="1">
            <a:spLocks noChangeArrowheads="1"/>
          </p:cNvSpPr>
          <p:nvPr>
            <p:custDataLst>
              <p:tags r:id="rId5"/>
            </p:custDataLst>
          </p:nvPr>
        </p:nvSpPr>
        <p:spPr bwMode="auto">
          <a:xfrm>
            <a:off x="874713" y="1443038"/>
            <a:ext cx="4125912" cy="4394200"/>
          </a:xfrm>
          <a:prstGeom prst="rect">
            <a:avLst/>
          </a:prstGeom>
          <a:noFill/>
          <a:ln w="9525" algn="ctr">
            <a:noFill/>
            <a:miter lim="800000"/>
          </a:ln>
        </p:spPr>
        <p:txBody>
          <a:bodyPr anchor="ctr"/>
          <a:lstStyle/>
          <a:p>
            <a:pPr>
              <a:lnSpc>
                <a:spcPct val="170000"/>
              </a:lnSpc>
              <a:spcBef>
                <a:spcPts val="1000"/>
              </a:spcBef>
              <a:buFont typeface="Wingdings" panose="05000000000000000000" pitchFamily="2" charset="2"/>
              <a:buChar char="l"/>
            </a:pPr>
            <a:r>
              <a:rPr lang="zh-CN" altLang="en-US" sz="2000">
                <a:solidFill>
                  <a:schemeClr val="hlink"/>
                </a:solidFill>
                <a:latin typeface="黑体" panose="02010609060101010101" charset="-122"/>
                <a:ea typeface="黑体" panose="02010609060101010101" charset="-122"/>
                <a:cs typeface="Segoe UI" panose="020B0502040204020203" pitchFamily="34" charset="0"/>
                <a:sym typeface="+mn-ea"/>
              </a:rPr>
              <a:t> 围绕学院事业发展规划，从“办学规模、办学条件、师资队伍、专业与课程建设、人才培养、科研培训与社会服务”六个维度设计了23个关键指标作为监测点，以一年为周期诊改小螺旋形成年度监测数据，五年为大周期诊改大螺旋形成周期性诊断报告。</a:t>
            </a:r>
            <a:endParaRPr lang="zh-CN" altLang="en-US" sz="2000">
              <a:solidFill>
                <a:schemeClr val="hlink"/>
              </a:solidFill>
              <a:latin typeface="黑体" panose="02010609060101010101" charset="-122"/>
              <a:ea typeface="黑体" panose="02010609060101010101" charset="-122"/>
              <a:cs typeface="Segoe UI" panose="020B0502040204020203" pitchFamily="34" charset="0"/>
              <a:sym typeface="+mn-ea"/>
            </a:endParaRPr>
          </a:p>
        </p:txBody>
      </p:sp>
      <p:grpSp>
        <p:nvGrpSpPr>
          <p:cNvPr id="188460" name="Group 44"/>
          <p:cNvGrpSpPr/>
          <p:nvPr/>
        </p:nvGrpSpPr>
        <p:grpSpPr bwMode="auto">
          <a:xfrm>
            <a:off x="5535613" y="906463"/>
            <a:ext cx="5365750" cy="5451475"/>
            <a:chOff x="3487" y="571"/>
            <a:chExt cx="3380" cy="3434"/>
          </a:xfrm>
        </p:grpSpPr>
        <p:sp>
          <p:nvSpPr>
            <p:cNvPr id="64" name="任意多边形: 形状 63"/>
            <p:cNvSpPr/>
            <p:nvPr>
              <p:custDataLst>
                <p:tags r:id="rId6"/>
              </p:custDataLst>
            </p:nvPr>
          </p:nvSpPr>
          <p:spPr>
            <a:xfrm>
              <a:off x="4782" y="1475"/>
              <a:ext cx="778" cy="172"/>
            </a:xfrm>
            <a:custGeom>
              <a:avLst/>
              <a:gdLst>
                <a:gd name="connsiteX0" fmla="*/ 585331 w 1234783"/>
                <a:gd name="connsiteY0" fmla="*/ 0 h 273114"/>
                <a:gd name="connsiteX1" fmla="*/ 1177949 w 1234783"/>
                <a:gd name="connsiteY1" fmla="*/ 150056 h 273114"/>
                <a:gd name="connsiteX2" fmla="*/ 1234783 w 1234783"/>
                <a:gd name="connsiteY2" fmla="*/ 184584 h 273114"/>
                <a:gd name="connsiteX3" fmla="*/ 1190518 w 1234783"/>
                <a:gd name="connsiteY3" fmla="*/ 273114 h 273114"/>
                <a:gd name="connsiteX4" fmla="*/ 63284 w 1234783"/>
                <a:gd name="connsiteY4" fmla="*/ 273114 h 273114"/>
                <a:gd name="connsiteX5" fmla="*/ 0 w 1234783"/>
                <a:gd name="connsiteY5" fmla="*/ 146546 h 273114"/>
                <a:gd name="connsiteX6" fmla="*/ 101393 w 1234783"/>
                <a:gd name="connsiteY6" fmla="*/ 97703 h 273114"/>
                <a:gd name="connsiteX7" fmla="*/ 585331 w 1234783"/>
                <a:gd name="connsiteY7" fmla="*/ 0 h 27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783" h="273114">
                  <a:moveTo>
                    <a:pt x="585331" y="0"/>
                  </a:moveTo>
                  <a:cubicBezTo>
                    <a:pt x="799907" y="0"/>
                    <a:pt x="1001786" y="54359"/>
                    <a:pt x="1177949" y="150056"/>
                  </a:cubicBezTo>
                  <a:lnTo>
                    <a:pt x="1234783" y="184584"/>
                  </a:lnTo>
                  <a:lnTo>
                    <a:pt x="1190518" y="273114"/>
                  </a:lnTo>
                  <a:lnTo>
                    <a:pt x="63284" y="273114"/>
                  </a:lnTo>
                  <a:lnTo>
                    <a:pt x="0" y="146546"/>
                  </a:lnTo>
                  <a:lnTo>
                    <a:pt x="101393" y="97703"/>
                  </a:lnTo>
                  <a:cubicBezTo>
                    <a:pt x="250136" y="34790"/>
                    <a:pt x="413671" y="0"/>
                    <a:pt x="585331" y="0"/>
                  </a:cubicBezTo>
                  <a:close/>
                </a:path>
              </a:pathLst>
            </a:custGeom>
            <a:solidFill>
              <a:srgbClr val="FFFFFF"/>
            </a:solidFill>
            <a:ln>
              <a:noFill/>
            </a:ln>
            <a:effectLst>
              <a:outerShdw blurRad="228600" dist="38100" dir="5400000" algn="ctr" rotWithShape="0">
                <a:srgbClr val="000000">
                  <a:alpha val="54000"/>
                </a:srgb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7" name="六边形 6"/>
            <p:cNvSpPr/>
            <p:nvPr>
              <p:custDataLst>
                <p:tags r:id="rId7"/>
              </p:custDataLst>
            </p:nvPr>
          </p:nvSpPr>
          <p:spPr>
            <a:xfrm>
              <a:off x="4597" y="1785"/>
              <a:ext cx="1149" cy="991"/>
            </a:xfrm>
            <a:prstGeom prst="hexagon">
              <a:avLst/>
            </a:prstGeom>
            <a:noFill/>
            <a:ln w="28575">
              <a:solidFill>
                <a:srgbClr val="FFFFFF">
                  <a:lumMod val="50000"/>
                </a:srgbClr>
              </a:solidFill>
            </a:ln>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8"/>
              </p:custDataLst>
            </p:nvPr>
          </p:nvSpPr>
          <p:spPr>
            <a:xfrm>
              <a:off x="4648" y="2041"/>
              <a:ext cx="1060" cy="252"/>
            </a:xfrm>
            <a:prstGeom prst="rect">
              <a:avLst/>
            </a:prstGeom>
            <a:noFill/>
          </p:spPr>
          <p:txBody>
            <a:bodyPr tIns="46800" bIns="0" anchor="b"/>
            <a:lstStyle/>
            <a:p>
              <a:pPr algn="ctr" eaLnBrk="0" hangingPunct="0">
                <a:lnSpc>
                  <a:spcPct val="120000"/>
                </a:lnSpc>
                <a:defRPr/>
              </a:pPr>
              <a:r>
                <a:rPr lang="zh-CN" altLang="zh-CN" sz="2400" b="1" spc="300" dirty="0">
                  <a:solidFill>
                    <a:srgbClr val="FF0000"/>
                  </a:solidFill>
                  <a:latin typeface="微软雅黑" panose="020B0503020204020204" pitchFamily="34" charset="-122"/>
                  <a:ea typeface="微软雅黑" panose="020B0503020204020204" pitchFamily="34" charset="-122"/>
                </a:rPr>
                <a:t>六个维度</a:t>
              </a:r>
              <a:endParaRPr lang="zh-CN" altLang="zh-CN" sz="2400" b="1" spc="300" dirty="0">
                <a:solidFill>
                  <a:srgbClr val="FF0000"/>
                </a:solidFill>
                <a:latin typeface="微软雅黑" panose="020B0503020204020204" pitchFamily="34" charset="-122"/>
                <a:ea typeface="微软雅黑" panose="020B0503020204020204" pitchFamily="34" charset="-122"/>
              </a:endParaRPr>
            </a:p>
          </p:txBody>
        </p:sp>
        <p:sp>
          <p:nvSpPr>
            <p:cNvPr id="196625" name="文本框 10"/>
            <p:cNvSpPr txBox="1">
              <a:spLocks noChangeArrowheads="1"/>
            </p:cNvSpPr>
            <p:nvPr>
              <p:custDataLst>
                <p:tags r:id="rId9"/>
              </p:custDataLst>
            </p:nvPr>
          </p:nvSpPr>
          <p:spPr bwMode="auto">
            <a:xfrm>
              <a:off x="4648" y="2310"/>
              <a:ext cx="1060" cy="175"/>
            </a:xfrm>
            <a:prstGeom prst="rect">
              <a:avLst/>
            </a:prstGeom>
            <a:noFill/>
            <a:ln w="9525">
              <a:noFill/>
              <a:miter lim="800000"/>
            </a:ln>
          </p:spPr>
          <p:txBody>
            <a:bodyPr tIns="0"/>
            <a:lstStyle/>
            <a:p>
              <a:pPr algn="ctr" eaLnBrk="0" hangingPunct="0">
                <a:lnSpc>
                  <a:spcPct val="120000"/>
                </a:lnSpc>
              </a:pPr>
              <a:r>
                <a:rPr lang="en-US" altLang="zh-CN" sz="1600" b="1">
                  <a:solidFill>
                    <a:srgbClr val="C00000"/>
                  </a:solidFill>
                  <a:latin typeface="微软雅黑" panose="020B0503020204020204" pitchFamily="34" charset="-122"/>
                  <a:ea typeface="微软雅黑" panose="020B0503020204020204" pitchFamily="34" charset="-122"/>
                </a:rPr>
                <a:t>23</a:t>
              </a:r>
              <a:r>
                <a:rPr lang="zh-CN" altLang="en-US" sz="1600" b="1">
                  <a:solidFill>
                    <a:srgbClr val="C00000"/>
                  </a:solidFill>
                  <a:latin typeface="微软雅黑" panose="020B0503020204020204" pitchFamily="34" charset="-122"/>
                  <a:ea typeface="微软雅黑" panose="020B0503020204020204" pitchFamily="34" charset="-122"/>
                </a:rPr>
                <a:t>个监测点</a:t>
              </a:r>
              <a:endParaRPr lang="zh-CN" altLang="en-US" sz="1600" b="1">
                <a:solidFill>
                  <a:srgbClr val="C00000"/>
                </a:solidFill>
                <a:latin typeface="微软雅黑" panose="020B0503020204020204" pitchFamily="34" charset="-122"/>
                <a:ea typeface="微软雅黑" panose="020B0503020204020204" pitchFamily="34" charset="-122"/>
              </a:endParaRPr>
            </a:p>
          </p:txBody>
        </p:sp>
        <p:sp>
          <p:nvSpPr>
            <p:cNvPr id="63" name="任意多边形: 形状 62"/>
            <p:cNvSpPr/>
            <p:nvPr>
              <p:custDataLst>
                <p:tags r:id="rId10"/>
              </p:custDataLst>
            </p:nvPr>
          </p:nvSpPr>
          <p:spPr>
            <a:xfrm>
              <a:off x="4553" y="571"/>
              <a:ext cx="1248" cy="1021"/>
            </a:xfrm>
            <a:custGeom>
              <a:avLst/>
              <a:gdLst>
                <a:gd name="connsiteX0" fmla="*/ 426983 w 1981200"/>
                <a:gd name="connsiteY0" fmla="*/ 0 h 1619402"/>
                <a:gd name="connsiteX1" fmla="*/ 1554217 w 1981200"/>
                <a:gd name="connsiteY1" fmla="*/ 0 h 1619402"/>
                <a:gd name="connsiteX2" fmla="*/ 1981200 w 1981200"/>
                <a:gd name="connsiteY2" fmla="*/ 853966 h 1619402"/>
                <a:gd name="connsiteX3" fmla="*/ 1598482 w 1981200"/>
                <a:gd name="connsiteY3" fmla="*/ 1619402 h 1619402"/>
                <a:gd name="connsiteX4" fmla="*/ 1541648 w 1981200"/>
                <a:gd name="connsiteY4" fmla="*/ 1584874 h 1619402"/>
                <a:gd name="connsiteX5" fmla="*/ 949030 w 1981200"/>
                <a:gd name="connsiteY5" fmla="*/ 1434818 h 1619402"/>
                <a:gd name="connsiteX6" fmla="*/ 465092 w 1981200"/>
                <a:gd name="connsiteY6" fmla="*/ 1532521 h 1619402"/>
                <a:gd name="connsiteX7" fmla="*/ 363699 w 1981200"/>
                <a:gd name="connsiteY7" fmla="*/ 1581364 h 1619402"/>
                <a:gd name="connsiteX8" fmla="*/ 0 w 1981200"/>
                <a:gd name="connsiteY8" fmla="*/ 853966 h 1619402"/>
                <a:gd name="connsiteX9" fmla="*/ 426983 w 1981200"/>
                <a:gd name="connsiteY9" fmla="*/ 0 h 16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0" h="1619402">
                  <a:moveTo>
                    <a:pt x="426983" y="0"/>
                  </a:moveTo>
                  <a:lnTo>
                    <a:pt x="1554217" y="0"/>
                  </a:lnTo>
                  <a:lnTo>
                    <a:pt x="1981200" y="853966"/>
                  </a:lnTo>
                  <a:lnTo>
                    <a:pt x="1598482" y="1619402"/>
                  </a:lnTo>
                  <a:lnTo>
                    <a:pt x="1541648" y="1584874"/>
                  </a:lnTo>
                  <a:cubicBezTo>
                    <a:pt x="1365485" y="1489177"/>
                    <a:pt x="1163606" y="1434818"/>
                    <a:pt x="949030" y="1434818"/>
                  </a:cubicBezTo>
                  <a:cubicBezTo>
                    <a:pt x="777370" y="1434818"/>
                    <a:pt x="613835" y="1469608"/>
                    <a:pt x="465092" y="1532521"/>
                  </a:cubicBezTo>
                  <a:lnTo>
                    <a:pt x="363699" y="1581364"/>
                  </a:lnTo>
                  <a:lnTo>
                    <a:pt x="0" y="853966"/>
                  </a:lnTo>
                  <a:lnTo>
                    <a:pt x="426983"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67" name="任意多边形: 形状 66"/>
            <p:cNvSpPr/>
            <p:nvPr>
              <p:custDataLst>
                <p:tags r:id="rId11"/>
              </p:custDataLst>
            </p:nvPr>
          </p:nvSpPr>
          <p:spPr>
            <a:xfrm>
              <a:off x="5619" y="1649"/>
              <a:ext cx="314" cy="585"/>
            </a:xfrm>
            <a:custGeom>
              <a:avLst/>
              <a:gdLst>
                <a:gd name="connsiteX0" fmla="*/ 36713 w 498640"/>
                <a:gd name="connsiteY0" fmla="*/ 0 h 927392"/>
                <a:gd name="connsiteX1" fmla="*/ 71480 w 498640"/>
                <a:gd name="connsiteY1" fmla="*/ 26652 h 927392"/>
                <a:gd name="connsiteX2" fmla="*/ 491134 w 498640"/>
                <a:gd name="connsiteY2" fmla="*/ 808403 h 927392"/>
                <a:gd name="connsiteX3" fmla="*/ 498640 w 498640"/>
                <a:gd name="connsiteY3" fmla="*/ 927392 h 927392"/>
                <a:gd name="connsiteX4" fmla="*/ 426983 w 498640"/>
                <a:gd name="connsiteY4" fmla="*/ 927392 h 927392"/>
                <a:gd name="connsiteX5" fmla="*/ 0 w 498640"/>
                <a:gd name="connsiteY5" fmla="*/ 73426 h 927392"/>
                <a:gd name="connsiteX6" fmla="*/ 36713 w 498640"/>
                <a:gd name="connsiteY6" fmla="*/ 0 h 9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40" h="927392">
                  <a:moveTo>
                    <a:pt x="36713" y="0"/>
                  </a:moveTo>
                  <a:lnTo>
                    <a:pt x="71480" y="26652"/>
                  </a:lnTo>
                  <a:cubicBezTo>
                    <a:pt x="297055" y="222052"/>
                    <a:pt x="451586" y="497283"/>
                    <a:pt x="491134" y="808403"/>
                  </a:cubicBezTo>
                  <a:lnTo>
                    <a:pt x="498640" y="927392"/>
                  </a:lnTo>
                  <a:lnTo>
                    <a:pt x="426983" y="927392"/>
                  </a:lnTo>
                  <a:lnTo>
                    <a:pt x="0" y="73426"/>
                  </a:lnTo>
                  <a:lnTo>
                    <a:pt x="36713"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66" name="任意多边形: 形状 65"/>
            <p:cNvSpPr/>
            <p:nvPr>
              <p:custDataLst>
                <p:tags r:id="rId12"/>
              </p:custDataLst>
            </p:nvPr>
          </p:nvSpPr>
          <p:spPr>
            <a:xfrm>
              <a:off x="5642" y="1158"/>
              <a:ext cx="1225" cy="1076"/>
            </a:xfrm>
            <a:custGeom>
              <a:avLst/>
              <a:gdLst>
                <a:gd name="connsiteX0" fmla="*/ 390270 w 1944487"/>
                <a:gd name="connsiteY0" fmla="*/ 0 h 1707932"/>
                <a:gd name="connsiteX1" fmla="*/ 1517504 w 1944487"/>
                <a:gd name="connsiteY1" fmla="*/ 0 h 1707932"/>
                <a:gd name="connsiteX2" fmla="*/ 1944487 w 1944487"/>
                <a:gd name="connsiteY2" fmla="*/ 853966 h 1707932"/>
                <a:gd name="connsiteX3" fmla="*/ 1517504 w 1944487"/>
                <a:gd name="connsiteY3" fmla="*/ 1707932 h 1707932"/>
                <a:gd name="connsiteX4" fmla="*/ 461927 w 1944487"/>
                <a:gd name="connsiteY4" fmla="*/ 1707932 h 1707932"/>
                <a:gd name="connsiteX5" fmla="*/ 454421 w 1944487"/>
                <a:gd name="connsiteY5" fmla="*/ 1588943 h 1707932"/>
                <a:gd name="connsiteX6" fmla="*/ 34767 w 1944487"/>
                <a:gd name="connsiteY6" fmla="*/ 807192 h 1707932"/>
                <a:gd name="connsiteX7" fmla="*/ 0 w 1944487"/>
                <a:gd name="connsiteY7" fmla="*/ 780540 h 1707932"/>
                <a:gd name="connsiteX8" fmla="*/ 390270 w 1944487"/>
                <a:gd name="connsiteY8" fmla="*/ 0 h 170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4487" h="1707932">
                  <a:moveTo>
                    <a:pt x="390270" y="0"/>
                  </a:moveTo>
                  <a:lnTo>
                    <a:pt x="1517504" y="0"/>
                  </a:lnTo>
                  <a:lnTo>
                    <a:pt x="1944487" y="853966"/>
                  </a:lnTo>
                  <a:lnTo>
                    <a:pt x="1517504" y="1707932"/>
                  </a:lnTo>
                  <a:lnTo>
                    <a:pt x="461927" y="1707932"/>
                  </a:lnTo>
                  <a:lnTo>
                    <a:pt x="454421" y="1588943"/>
                  </a:lnTo>
                  <a:cubicBezTo>
                    <a:pt x="414873" y="1277823"/>
                    <a:pt x="260342" y="1002592"/>
                    <a:pt x="34767" y="807192"/>
                  </a:cubicBezTo>
                  <a:lnTo>
                    <a:pt x="0" y="780540"/>
                  </a:lnTo>
                  <a:lnTo>
                    <a:pt x="390270"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70" name="任意多边形: 形状 69"/>
            <p:cNvSpPr/>
            <p:nvPr>
              <p:custDataLst>
                <p:tags r:id="rId13"/>
              </p:custDataLst>
            </p:nvPr>
          </p:nvSpPr>
          <p:spPr>
            <a:xfrm>
              <a:off x="5619" y="2315"/>
              <a:ext cx="312" cy="562"/>
            </a:xfrm>
            <a:custGeom>
              <a:avLst/>
              <a:gdLst>
                <a:gd name="connsiteX0" fmla="*/ 426983 w 496621"/>
                <a:gd name="connsiteY0" fmla="*/ 0 h 892294"/>
                <a:gd name="connsiteX1" fmla="*/ 496621 w 496621"/>
                <a:gd name="connsiteY1" fmla="*/ 0 h 892294"/>
                <a:gd name="connsiteX2" fmla="*/ 494704 w 496621"/>
                <a:gd name="connsiteY2" fmla="*/ 37963 h 892294"/>
                <a:gd name="connsiteX3" fmla="*/ 48687 w 496621"/>
                <a:gd name="connsiteY3" fmla="*/ 870216 h 892294"/>
                <a:gd name="connsiteX4" fmla="*/ 19164 w 496621"/>
                <a:gd name="connsiteY4" fmla="*/ 892294 h 892294"/>
                <a:gd name="connsiteX5" fmla="*/ 0 w 496621"/>
                <a:gd name="connsiteY5" fmla="*/ 853966 h 892294"/>
                <a:gd name="connsiteX6" fmla="*/ 426983 w 496621"/>
                <a:gd name="connsiteY6" fmla="*/ 0 h 89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621" h="892294">
                  <a:moveTo>
                    <a:pt x="426983" y="0"/>
                  </a:moveTo>
                  <a:lnTo>
                    <a:pt x="496621" y="0"/>
                  </a:lnTo>
                  <a:lnTo>
                    <a:pt x="494704" y="37963"/>
                  </a:lnTo>
                  <a:cubicBezTo>
                    <a:pt x="460748" y="372325"/>
                    <a:pt x="294300" y="667519"/>
                    <a:pt x="48687" y="870216"/>
                  </a:cubicBezTo>
                  <a:lnTo>
                    <a:pt x="19164" y="892294"/>
                  </a:lnTo>
                  <a:lnTo>
                    <a:pt x="0" y="853966"/>
                  </a:lnTo>
                  <a:lnTo>
                    <a:pt x="426983"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68" name="任意多边形: 形状 67"/>
            <p:cNvSpPr/>
            <p:nvPr>
              <p:custDataLst>
                <p:tags r:id="rId14"/>
              </p:custDataLst>
            </p:nvPr>
          </p:nvSpPr>
          <p:spPr>
            <a:xfrm>
              <a:off x="5631" y="2315"/>
              <a:ext cx="1236" cy="1075"/>
            </a:xfrm>
            <a:custGeom>
              <a:avLst/>
              <a:gdLst>
                <a:gd name="connsiteX0" fmla="*/ 477457 w 1962036"/>
                <a:gd name="connsiteY0" fmla="*/ 0 h 1707932"/>
                <a:gd name="connsiteX1" fmla="*/ 1535053 w 1962036"/>
                <a:gd name="connsiteY1" fmla="*/ 0 h 1707932"/>
                <a:gd name="connsiteX2" fmla="*/ 1962036 w 1962036"/>
                <a:gd name="connsiteY2" fmla="*/ 853966 h 1707932"/>
                <a:gd name="connsiteX3" fmla="*/ 1535053 w 1962036"/>
                <a:gd name="connsiteY3" fmla="*/ 1707932 h 1707932"/>
                <a:gd name="connsiteX4" fmla="*/ 407819 w 1962036"/>
                <a:gd name="connsiteY4" fmla="*/ 1707932 h 1707932"/>
                <a:gd name="connsiteX5" fmla="*/ 0 w 1962036"/>
                <a:gd name="connsiteY5" fmla="*/ 892294 h 1707932"/>
                <a:gd name="connsiteX6" fmla="*/ 29523 w 1962036"/>
                <a:gd name="connsiteY6" fmla="*/ 870216 h 1707932"/>
                <a:gd name="connsiteX7" fmla="*/ 475540 w 1962036"/>
                <a:gd name="connsiteY7" fmla="*/ 37963 h 1707932"/>
                <a:gd name="connsiteX8" fmla="*/ 477457 w 1962036"/>
                <a:gd name="connsiteY8" fmla="*/ 0 h 170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036" h="1707932">
                  <a:moveTo>
                    <a:pt x="477457" y="0"/>
                  </a:moveTo>
                  <a:lnTo>
                    <a:pt x="1535053" y="0"/>
                  </a:lnTo>
                  <a:lnTo>
                    <a:pt x="1962036" y="853966"/>
                  </a:lnTo>
                  <a:lnTo>
                    <a:pt x="1535053" y="1707932"/>
                  </a:lnTo>
                  <a:lnTo>
                    <a:pt x="407819" y="1707932"/>
                  </a:lnTo>
                  <a:lnTo>
                    <a:pt x="0" y="892294"/>
                  </a:lnTo>
                  <a:lnTo>
                    <a:pt x="29523" y="870216"/>
                  </a:lnTo>
                  <a:cubicBezTo>
                    <a:pt x="275136" y="667519"/>
                    <a:pt x="441584" y="372325"/>
                    <a:pt x="475540" y="37963"/>
                  </a:cubicBezTo>
                  <a:lnTo>
                    <a:pt x="477457"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48" name="文本框 47"/>
            <p:cNvSpPr txBox="1"/>
            <p:nvPr>
              <p:custDataLst>
                <p:tags r:id="rId15"/>
              </p:custDataLst>
            </p:nvPr>
          </p:nvSpPr>
          <p:spPr>
            <a:xfrm>
              <a:off x="4683" y="1109"/>
              <a:ext cx="998" cy="288"/>
            </a:xfrm>
            <a:prstGeom prst="rect">
              <a:avLst/>
            </a:prstGeom>
            <a:noFill/>
          </p:spPr>
          <p:txBody>
            <a:bodyPr>
              <a:normAutofit/>
            </a:bodyPr>
            <a:lstStyle/>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办学条件</a:t>
              </a:r>
              <a:endParaRPr lang="zh-CN" altLang="en-US" sz="1800" b="1" spc="300" dirty="0">
                <a:solidFill>
                  <a:srgbClr val="0070C0"/>
                </a:solidFill>
                <a:latin typeface="微软雅黑" panose="020B0503020204020204" pitchFamily="34" charset="-122"/>
                <a:ea typeface="微软雅黑" panose="020B0503020204020204" pitchFamily="34" charset="-122"/>
              </a:endParaRPr>
            </a:p>
          </p:txBody>
        </p:sp>
        <p:sp>
          <p:nvSpPr>
            <p:cNvPr id="42" name="文本框 41"/>
            <p:cNvSpPr txBox="1"/>
            <p:nvPr>
              <p:custDataLst>
                <p:tags r:id="rId16"/>
              </p:custDataLst>
            </p:nvPr>
          </p:nvSpPr>
          <p:spPr>
            <a:xfrm>
              <a:off x="5782" y="1617"/>
              <a:ext cx="989" cy="287"/>
            </a:xfrm>
            <a:prstGeom prst="rect">
              <a:avLst/>
            </a:prstGeom>
            <a:noFill/>
          </p:spPr>
          <p:txBody>
            <a:bodyPr>
              <a:normAutofit/>
            </a:bodyPr>
            <a:lstStyle/>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师资队伍</a:t>
              </a:r>
              <a:endParaRPr lang="zh-CN" altLang="en-US" sz="1800" b="1" spc="300" dirty="0">
                <a:solidFill>
                  <a:srgbClr val="0070C0"/>
                </a:solidFill>
                <a:latin typeface="微软雅黑" panose="020B0503020204020204" pitchFamily="34" charset="-122"/>
                <a:ea typeface="微软雅黑" panose="020B0503020204020204" pitchFamily="34" charset="-122"/>
              </a:endParaRPr>
            </a:p>
          </p:txBody>
        </p:sp>
        <p:sp>
          <p:nvSpPr>
            <p:cNvPr id="37" name="文本框 36"/>
            <p:cNvSpPr txBox="1"/>
            <p:nvPr>
              <p:custDataLst>
                <p:tags r:id="rId17"/>
              </p:custDataLst>
            </p:nvPr>
          </p:nvSpPr>
          <p:spPr>
            <a:xfrm>
              <a:off x="5801" y="2760"/>
              <a:ext cx="989" cy="492"/>
            </a:xfrm>
            <a:prstGeom prst="rect">
              <a:avLst/>
            </a:prstGeom>
            <a:noFill/>
          </p:spPr>
          <p:txBody>
            <a:bodyPr>
              <a:normAutofit/>
            </a:bodyPr>
            <a:lstStyle/>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专业与课程</a:t>
              </a:r>
              <a:endParaRPr lang="zh-CN" altLang="en-US" sz="1800" b="1" spc="300" dirty="0">
                <a:solidFill>
                  <a:srgbClr val="0070C0"/>
                </a:solidFill>
                <a:latin typeface="微软雅黑" panose="020B0503020204020204" pitchFamily="34" charset="-122"/>
                <a:ea typeface="微软雅黑" panose="020B0503020204020204" pitchFamily="34" charset="-122"/>
              </a:endParaRPr>
            </a:p>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建设</a:t>
              </a:r>
              <a:endParaRPr lang="zh-CN" altLang="en-US" sz="1800" b="1" spc="300" dirty="0">
                <a:solidFill>
                  <a:srgbClr val="0070C0"/>
                </a:solidFill>
                <a:latin typeface="微软雅黑" panose="020B0503020204020204" pitchFamily="34" charset="-122"/>
                <a:ea typeface="微软雅黑" panose="020B0503020204020204" pitchFamily="34" charset="-122"/>
              </a:endParaRPr>
            </a:p>
          </p:txBody>
        </p:sp>
        <p:sp>
          <p:nvSpPr>
            <p:cNvPr id="73" name="任意多边形: 形状 72"/>
            <p:cNvSpPr/>
            <p:nvPr>
              <p:custDataLst>
                <p:tags r:id="rId18"/>
              </p:custDataLst>
            </p:nvPr>
          </p:nvSpPr>
          <p:spPr>
            <a:xfrm>
              <a:off x="4806" y="2929"/>
              <a:ext cx="730" cy="113"/>
            </a:xfrm>
            <a:custGeom>
              <a:avLst/>
              <a:gdLst>
                <a:gd name="connsiteX0" fmla="*/ 24884 w 1158950"/>
                <a:gd name="connsiteY0" fmla="*/ 0 h 178003"/>
                <a:gd name="connsiteX1" fmla="*/ 1152118 w 1158950"/>
                <a:gd name="connsiteY1" fmla="*/ 0 h 178003"/>
                <a:gd name="connsiteX2" fmla="*/ 1158950 w 1158950"/>
                <a:gd name="connsiteY2" fmla="*/ 13663 h 178003"/>
                <a:gd name="connsiteX3" fmla="*/ 1086329 w 1158950"/>
                <a:gd name="connsiteY3" fmla="*/ 55403 h 178003"/>
                <a:gd name="connsiteX4" fmla="*/ 547319 w 1158950"/>
                <a:gd name="connsiteY4" fmla="*/ 178003 h 178003"/>
                <a:gd name="connsiteX5" fmla="*/ 63381 w 1158950"/>
                <a:gd name="connsiteY5" fmla="*/ 80300 h 178003"/>
                <a:gd name="connsiteX6" fmla="*/ 0 w 1158950"/>
                <a:gd name="connsiteY6" fmla="*/ 49768 h 178003"/>
                <a:gd name="connsiteX7" fmla="*/ 24884 w 1158950"/>
                <a:gd name="connsiteY7" fmla="*/ 0 h 1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950" h="178003">
                  <a:moveTo>
                    <a:pt x="24884" y="0"/>
                  </a:moveTo>
                  <a:lnTo>
                    <a:pt x="1152118" y="0"/>
                  </a:lnTo>
                  <a:lnTo>
                    <a:pt x="1158950" y="13663"/>
                  </a:lnTo>
                  <a:lnTo>
                    <a:pt x="1086329" y="55403"/>
                  </a:lnTo>
                  <a:cubicBezTo>
                    <a:pt x="923271" y="133973"/>
                    <a:pt x="740437" y="178003"/>
                    <a:pt x="547319" y="178003"/>
                  </a:cubicBezTo>
                  <a:cubicBezTo>
                    <a:pt x="375659" y="178003"/>
                    <a:pt x="212124" y="143214"/>
                    <a:pt x="63381" y="80300"/>
                  </a:cubicBezTo>
                  <a:lnTo>
                    <a:pt x="0" y="49768"/>
                  </a:lnTo>
                  <a:lnTo>
                    <a:pt x="24884"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71" name="任意多边形: 形状 70"/>
            <p:cNvSpPr/>
            <p:nvPr>
              <p:custDataLst>
                <p:tags r:id="rId19"/>
              </p:custDataLst>
            </p:nvPr>
          </p:nvSpPr>
          <p:spPr>
            <a:xfrm>
              <a:off x="4553" y="2938"/>
              <a:ext cx="1248" cy="1067"/>
            </a:xfrm>
            <a:custGeom>
              <a:avLst/>
              <a:gdLst>
                <a:gd name="connsiteX0" fmla="*/ 1561049 w 1981200"/>
                <a:gd name="connsiteY0" fmla="*/ 0 h 1694269"/>
                <a:gd name="connsiteX1" fmla="*/ 1981200 w 1981200"/>
                <a:gd name="connsiteY1" fmla="*/ 840303 h 1694269"/>
                <a:gd name="connsiteX2" fmla="*/ 1554217 w 1981200"/>
                <a:gd name="connsiteY2" fmla="*/ 1694269 h 1694269"/>
                <a:gd name="connsiteX3" fmla="*/ 426983 w 1981200"/>
                <a:gd name="connsiteY3" fmla="*/ 1694269 h 1694269"/>
                <a:gd name="connsiteX4" fmla="*/ 0 w 1981200"/>
                <a:gd name="connsiteY4" fmla="*/ 840303 h 1694269"/>
                <a:gd name="connsiteX5" fmla="*/ 402099 w 1981200"/>
                <a:gd name="connsiteY5" fmla="*/ 36105 h 1694269"/>
                <a:gd name="connsiteX6" fmla="*/ 465480 w 1981200"/>
                <a:gd name="connsiteY6" fmla="*/ 66637 h 1694269"/>
                <a:gd name="connsiteX7" fmla="*/ 949418 w 1981200"/>
                <a:gd name="connsiteY7" fmla="*/ 164340 h 1694269"/>
                <a:gd name="connsiteX8" fmla="*/ 1488428 w 1981200"/>
                <a:gd name="connsiteY8" fmla="*/ 41740 h 1694269"/>
                <a:gd name="connsiteX9" fmla="*/ 1561049 w 1981200"/>
                <a:gd name="connsiteY9" fmla="*/ 0 h 169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0" h="1694269">
                  <a:moveTo>
                    <a:pt x="1561049" y="0"/>
                  </a:moveTo>
                  <a:lnTo>
                    <a:pt x="1981200" y="840303"/>
                  </a:lnTo>
                  <a:lnTo>
                    <a:pt x="1554217" y="1694269"/>
                  </a:lnTo>
                  <a:lnTo>
                    <a:pt x="426983" y="1694269"/>
                  </a:lnTo>
                  <a:lnTo>
                    <a:pt x="0" y="840303"/>
                  </a:lnTo>
                  <a:lnTo>
                    <a:pt x="402099" y="36105"/>
                  </a:lnTo>
                  <a:lnTo>
                    <a:pt x="465480" y="66637"/>
                  </a:lnTo>
                  <a:cubicBezTo>
                    <a:pt x="614223" y="129551"/>
                    <a:pt x="777758" y="164340"/>
                    <a:pt x="949418" y="164340"/>
                  </a:cubicBezTo>
                  <a:cubicBezTo>
                    <a:pt x="1142536" y="164340"/>
                    <a:pt x="1325370" y="120310"/>
                    <a:pt x="1488428" y="41740"/>
                  </a:cubicBezTo>
                  <a:lnTo>
                    <a:pt x="1561049"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32" name="文本框 31"/>
            <p:cNvSpPr txBox="1"/>
            <p:nvPr>
              <p:custDataLst>
                <p:tags r:id="rId20"/>
              </p:custDataLst>
            </p:nvPr>
          </p:nvSpPr>
          <p:spPr>
            <a:xfrm>
              <a:off x="4677" y="3443"/>
              <a:ext cx="994" cy="287"/>
            </a:xfrm>
            <a:prstGeom prst="rect">
              <a:avLst/>
            </a:prstGeom>
            <a:noFill/>
          </p:spPr>
          <p:txBody>
            <a:bodyPr>
              <a:normAutofit/>
            </a:bodyPr>
            <a:lstStyle/>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人才培养</a:t>
              </a:r>
              <a:endParaRPr lang="zh-CN" altLang="en-US" sz="1800" b="1" spc="300" dirty="0">
                <a:solidFill>
                  <a:srgbClr val="0070C0"/>
                </a:solidFill>
                <a:latin typeface="微软雅黑" panose="020B0503020204020204" pitchFamily="34" charset="-122"/>
                <a:ea typeface="微软雅黑" panose="020B0503020204020204" pitchFamily="34" charset="-122"/>
              </a:endParaRPr>
            </a:p>
          </p:txBody>
        </p:sp>
        <p:sp>
          <p:nvSpPr>
            <p:cNvPr id="76" name="任意多边形: 形状 75"/>
            <p:cNvSpPr/>
            <p:nvPr>
              <p:custDataLst>
                <p:tags r:id="rId21"/>
              </p:custDataLst>
            </p:nvPr>
          </p:nvSpPr>
          <p:spPr>
            <a:xfrm>
              <a:off x="4372" y="2315"/>
              <a:ext cx="363" cy="589"/>
            </a:xfrm>
            <a:custGeom>
              <a:avLst/>
              <a:gdLst>
                <a:gd name="connsiteX0" fmla="*/ 0 w 577301"/>
                <a:gd name="connsiteY0" fmla="*/ 0 h 935726"/>
                <a:gd name="connsiteX1" fmla="*/ 150318 w 577301"/>
                <a:gd name="connsiteY1" fmla="*/ 0 h 935726"/>
                <a:gd name="connsiteX2" fmla="*/ 577301 w 577301"/>
                <a:gd name="connsiteY2" fmla="*/ 853966 h 935726"/>
                <a:gd name="connsiteX3" fmla="*/ 536422 w 577301"/>
                <a:gd name="connsiteY3" fmla="*/ 935726 h 935726"/>
                <a:gd name="connsiteX4" fmla="*/ 505240 w 577301"/>
                <a:gd name="connsiteY4" fmla="*/ 916004 h 935726"/>
                <a:gd name="connsiteX5" fmla="*/ 5877 w 577301"/>
                <a:gd name="connsiteY5" fmla="*/ 84720 h 935726"/>
                <a:gd name="connsiteX6" fmla="*/ 0 w 577301"/>
                <a:gd name="connsiteY6" fmla="*/ 0 h 9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301" h="935726">
                  <a:moveTo>
                    <a:pt x="0" y="0"/>
                  </a:moveTo>
                  <a:lnTo>
                    <a:pt x="150318" y="0"/>
                  </a:lnTo>
                  <a:lnTo>
                    <a:pt x="577301" y="853966"/>
                  </a:lnTo>
                  <a:lnTo>
                    <a:pt x="536422" y="935726"/>
                  </a:lnTo>
                  <a:lnTo>
                    <a:pt x="505240" y="916004"/>
                  </a:lnTo>
                  <a:cubicBezTo>
                    <a:pt x="239532" y="722213"/>
                    <a:pt x="53583" y="425623"/>
                    <a:pt x="5877" y="84720"/>
                  </a:cubicBezTo>
                  <a:lnTo>
                    <a:pt x="0"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74" name="任意多边形: 形状 73"/>
            <p:cNvSpPr/>
            <p:nvPr>
              <p:custDataLst>
                <p:tags r:id="rId22"/>
              </p:custDataLst>
            </p:nvPr>
          </p:nvSpPr>
          <p:spPr>
            <a:xfrm>
              <a:off x="3487" y="2315"/>
              <a:ext cx="1223" cy="1075"/>
            </a:xfrm>
            <a:custGeom>
              <a:avLst/>
              <a:gdLst>
                <a:gd name="connsiteX0" fmla="*/ 426983 w 1940321"/>
                <a:gd name="connsiteY0" fmla="*/ 0 h 1707932"/>
                <a:gd name="connsiteX1" fmla="*/ 1403899 w 1940321"/>
                <a:gd name="connsiteY1" fmla="*/ 0 h 1707932"/>
                <a:gd name="connsiteX2" fmla="*/ 1409776 w 1940321"/>
                <a:gd name="connsiteY2" fmla="*/ 84720 h 1707932"/>
                <a:gd name="connsiteX3" fmla="*/ 1909139 w 1940321"/>
                <a:gd name="connsiteY3" fmla="*/ 916004 h 1707932"/>
                <a:gd name="connsiteX4" fmla="*/ 1940321 w 1940321"/>
                <a:gd name="connsiteY4" fmla="*/ 935726 h 1707932"/>
                <a:gd name="connsiteX5" fmla="*/ 1554217 w 1940321"/>
                <a:gd name="connsiteY5" fmla="*/ 1707932 h 1707932"/>
                <a:gd name="connsiteX6" fmla="*/ 426983 w 1940321"/>
                <a:gd name="connsiteY6" fmla="*/ 1707932 h 1707932"/>
                <a:gd name="connsiteX7" fmla="*/ 0 w 1940321"/>
                <a:gd name="connsiteY7" fmla="*/ 853966 h 1707932"/>
                <a:gd name="connsiteX8" fmla="*/ 426983 w 1940321"/>
                <a:gd name="connsiteY8" fmla="*/ 0 h 170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0321" h="1707932">
                  <a:moveTo>
                    <a:pt x="426983" y="0"/>
                  </a:moveTo>
                  <a:lnTo>
                    <a:pt x="1403899" y="0"/>
                  </a:lnTo>
                  <a:lnTo>
                    <a:pt x="1409776" y="84720"/>
                  </a:lnTo>
                  <a:cubicBezTo>
                    <a:pt x="1457482" y="425623"/>
                    <a:pt x="1643431" y="722213"/>
                    <a:pt x="1909139" y="916004"/>
                  </a:cubicBezTo>
                  <a:lnTo>
                    <a:pt x="1940321" y="935726"/>
                  </a:lnTo>
                  <a:lnTo>
                    <a:pt x="1554217" y="1707932"/>
                  </a:lnTo>
                  <a:lnTo>
                    <a:pt x="426983" y="1707932"/>
                  </a:lnTo>
                  <a:lnTo>
                    <a:pt x="0" y="853966"/>
                  </a:lnTo>
                  <a:lnTo>
                    <a:pt x="426983"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23"/>
              </p:custDataLst>
            </p:nvPr>
          </p:nvSpPr>
          <p:spPr>
            <a:xfrm>
              <a:off x="3594" y="2754"/>
              <a:ext cx="988" cy="499"/>
            </a:xfrm>
            <a:prstGeom prst="rect">
              <a:avLst/>
            </a:prstGeom>
            <a:noFill/>
          </p:spPr>
          <p:txBody>
            <a:bodyPr>
              <a:normAutofit/>
            </a:bodyPr>
            <a:lstStyle/>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教科研与</a:t>
              </a:r>
              <a:endParaRPr lang="zh-CN" altLang="en-US" sz="1800" b="1" spc="300" dirty="0">
                <a:solidFill>
                  <a:srgbClr val="0070C0"/>
                </a:solidFill>
                <a:latin typeface="微软雅黑" panose="020B0503020204020204" pitchFamily="34" charset="-122"/>
                <a:ea typeface="微软雅黑" panose="020B0503020204020204" pitchFamily="34" charset="-122"/>
              </a:endParaRPr>
            </a:p>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社会服务</a:t>
              </a:r>
              <a:endParaRPr lang="zh-CN" altLang="en-US" sz="1800" b="1" spc="300" dirty="0">
                <a:solidFill>
                  <a:srgbClr val="0070C0"/>
                </a:solidFill>
                <a:latin typeface="微软雅黑" panose="020B0503020204020204" pitchFamily="34" charset="-122"/>
                <a:ea typeface="微软雅黑" panose="020B0503020204020204" pitchFamily="34" charset="-122"/>
              </a:endParaRPr>
            </a:p>
          </p:txBody>
        </p:sp>
        <p:sp>
          <p:nvSpPr>
            <p:cNvPr id="79" name="任意多边形: 形状 78"/>
            <p:cNvSpPr/>
            <p:nvPr>
              <p:custDataLst>
                <p:tags r:id="rId24"/>
              </p:custDataLst>
            </p:nvPr>
          </p:nvSpPr>
          <p:spPr>
            <a:xfrm>
              <a:off x="4370" y="1620"/>
              <a:ext cx="366" cy="614"/>
            </a:xfrm>
            <a:custGeom>
              <a:avLst/>
              <a:gdLst>
                <a:gd name="connsiteX0" fmla="*/ 521549 w 581531"/>
                <a:gd name="connsiteY0" fmla="*/ 0 h 973930"/>
                <a:gd name="connsiteX1" fmla="*/ 581531 w 581531"/>
                <a:gd name="connsiteY1" fmla="*/ 119964 h 973930"/>
                <a:gd name="connsiteX2" fmla="*/ 154548 w 581531"/>
                <a:gd name="connsiteY2" fmla="*/ 973930 h 973930"/>
                <a:gd name="connsiteX3" fmla="*/ 0 w 581531"/>
                <a:gd name="connsiteY3" fmla="*/ 973930 h 973930"/>
                <a:gd name="connsiteX4" fmla="*/ 9331 w 581531"/>
                <a:gd name="connsiteY4" fmla="*/ 839414 h 973930"/>
                <a:gd name="connsiteX5" fmla="*/ 508694 w 581531"/>
                <a:gd name="connsiteY5" fmla="*/ 8130 h 973930"/>
                <a:gd name="connsiteX6" fmla="*/ 521549 w 581531"/>
                <a:gd name="connsiteY6" fmla="*/ 0 h 97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531" h="973930">
                  <a:moveTo>
                    <a:pt x="521549" y="0"/>
                  </a:moveTo>
                  <a:lnTo>
                    <a:pt x="581531" y="119964"/>
                  </a:lnTo>
                  <a:lnTo>
                    <a:pt x="154548" y="973930"/>
                  </a:lnTo>
                  <a:lnTo>
                    <a:pt x="0" y="973930"/>
                  </a:lnTo>
                  <a:lnTo>
                    <a:pt x="9331" y="839414"/>
                  </a:lnTo>
                  <a:cubicBezTo>
                    <a:pt x="57037" y="498512"/>
                    <a:pt x="242986" y="201922"/>
                    <a:pt x="508694" y="8130"/>
                  </a:cubicBezTo>
                  <a:lnTo>
                    <a:pt x="521549"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78" name="任意多边形: 形状 77"/>
            <p:cNvSpPr/>
            <p:nvPr>
              <p:custDataLst>
                <p:tags r:id="rId25"/>
              </p:custDataLst>
            </p:nvPr>
          </p:nvSpPr>
          <p:spPr>
            <a:xfrm>
              <a:off x="3488" y="1158"/>
              <a:ext cx="1210" cy="1076"/>
            </a:xfrm>
            <a:custGeom>
              <a:avLst/>
              <a:gdLst>
                <a:gd name="connsiteX0" fmla="*/ 426983 w 1921218"/>
                <a:gd name="connsiteY0" fmla="*/ 0 h 1707932"/>
                <a:gd name="connsiteX1" fmla="*/ 1554217 w 1921218"/>
                <a:gd name="connsiteY1" fmla="*/ 0 h 1707932"/>
                <a:gd name="connsiteX2" fmla="*/ 1921218 w 1921218"/>
                <a:gd name="connsiteY2" fmla="*/ 734002 h 1707932"/>
                <a:gd name="connsiteX3" fmla="*/ 1908363 w 1921218"/>
                <a:gd name="connsiteY3" fmla="*/ 742132 h 1707932"/>
                <a:gd name="connsiteX4" fmla="*/ 1409000 w 1921218"/>
                <a:gd name="connsiteY4" fmla="*/ 1573416 h 1707932"/>
                <a:gd name="connsiteX5" fmla="*/ 1399669 w 1921218"/>
                <a:gd name="connsiteY5" fmla="*/ 1707932 h 1707932"/>
                <a:gd name="connsiteX6" fmla="*/ 426983 w 1921218"/>
                <a:gd name="connsiteY6" fmla="*/ 1707932 h 1707932"/>
                <a:gd name="connsiteX7" fmla="*/ 0 w 1921218"/>
                <a:gd name="connsiteY7" fmla="*/ 853966 h 1707932"/>
                <a:gd name="connsiteX8" fmla="*/ 426983 w 1921218"/>
                <a:gd name="connsiteY8" fmla="*/ 0 h 170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218" h="1707932">
                  <a:moveTo>
                    <a:pt x="426983" y="0"/>
                  </a:moveTo>
                  <a:lnTo>
                    <a:pt x="1554217" y="0"/>
                  </a:lnTo>
                  <a:lnTo>
                    <a:pt x="1921218" y="734002"/>
                  </a:lnTo>
                  <a:lnTo>
                    <a:pt x="1908363" y="742132"/>
                  </a:lnTo>
                  <a:cubicBezTo>
                    <a:pt x="1642655" y="935924"/>
                    <a:pt x="1456706" y="1232514"/>
                    <a:pt x="1409000" y="1573416"/>
                  </a:cubicBezTo>
                  <a:lnTo>
                    <a:pt x="1399669" y="1707932"/>
                  </a:lnTo>
                  <a:lnTo>
                    <a:pt x="426983" y="1707932"/>
                  </a:lnTo>
                  <a:lnTo>
                    <a:pt x="0" y="853966"/>
                  </a:lnTo>
                  <a:lnTo>
                    <a:pt x="426983" y="0"/>
                  </a:lnTo>
                  <a:close/>
                </a:path>
              </a:pathLst>
            </a:custGeom>
            <a:solidFill>
              <a:srgbClr val="FFFFFF"/>
            </a:solidFill>
            <a:ln>
              <a:noFill/>
            </a:ln>
            <a:effectLst>
              <a:outerShdw blurRad="228600" dist="38100" dir="5400000" algn="t" rotWithShape="0">
                <a:prstClr val="black">
                  <a:alpha val="54000"/>
                </a:prstClr>
              </a:outerShdw>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eaLnBrk="0" hangingPunct="0">
                <a:lnSpc>
                  <a:spcPct val="120000"/>
                </a:lnSpc>
                <a:defRPr/>
              </a:pPr>
              <a:endParaRPr lang="zh-CN" altLang="en-US" sz="18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20" name="文本框 19"/>
            <p:cNvSpPr txBox="1"/>
            <p:nvPr>
              <p:custDataLst>
                <p:tags r:id="rId26"/>
              </p:custDataLst>
            </p:nvPr>
          </p:nvSpPr>
          <p:spPr>
            <a:xfrm>
              <a:off x="3599" y="1592"/>
              <a:ext cx="988" cy="287"/>
            </a:xfrm>
            <a:prstGeom prst="rect">
              <a:avLst/>
            </a:prstGeom>
            <a:noFill/>
          </p:spPr>
          <p:txBody>
            <a:bodyPr>
              <a:normAutofit/>
            </a:bodyPr>
            <a:lstStyle/>
            <a:p>
              <a:pPr algn="ctr" eaLnBrk="0" hangingPunct="0">
                <a:lnSpc>
                  <a:spcPct val="120000"/>
                </a:lnSpc>
                <a:defRPr/>
              </a:pPr>
              <a:r>
                <a:rPr lang="zh-CN" altLang="en-US" sz="1800" b="1" spc="300" dirty="0">
                  <a:solidFill>
                    <a:srgbClr val="0070C0"/>
                  </a:solidFill>
                  <a:latin typeface="微软雅黑" panose="020B0503020204020204" pitchFamily="34" charset="-122"/>
                  <a:ea typeface="微软雅黑" panose="020B0503020204020204" pitchFamily="34" charset="-122"/>
                </a:rPr>
                <a:t>办学规模</a:t>
              </a:r>
              <a:endParaRPr lang="zh-CN" altLang="en-US" sz="1800" b="1" spc="300" dirty="0">
                <a:solidFill>
                  <a:srgbClr val="0070C0"/>
                </a:solidFill>
                <a:latin typeface="微软雅黑" panose="020B0503020204020204" pitchFamily="34" charset="-122"/>
                <a:ea typeface="微软雅黑" panose="020B0503020204020204" pitchFamily="34" charset="-122"/>
              </a:endParaRPr>
            </a:p>
          </p:txBody>
        </p:sp>
        <p:sp>
          <p:nvSpPr>
            <p:cNvPr id="196643" name="boss-with-tie_81303"/>
            <p:cNvSpPr>
              <a:spLocks noChangeAspect="1"/>
            </p:cNvSpPr>
            <p:nvPr>
              <p:custDataLst>
                <p:tags r:id="rId27"/>
              </p:custDataLst>
            </p:nvPr>
          </p:nvSpPr>
          <p:spPr bwMode="auto">
            <a:xfrm>
              <a:off x="5061" y="767"/>
              <a:ext cx="232" cy="187"/>
            </a:xfrm>
            <a:custGeom>
              <a:avLst/>
              <a:gdLst>
                <a:gd name="T0" fmla="*/ 0 w 607568"/>
                <a:gd name="T1" fmla="*/ 0 h 491771"/>
                <a:gd name="T2" fmla="*/ 0 w 607568"/>
                <a:gd name="T3" fmla="*/ 0 h 491771"/>
                <a:gd name="T4" fmla="*/ 0 w 607568"/>
                <a:gd name="T5" fmla="*/ 0 h 491771"/>
                <a:gd name="T6" fmla="*/ 0 w 607568"/>
                <a:gd name="T7" fmla="*/ 0 h 491771"/>
                <a:gd name="T8" fmla="*/ 0 w 607568"/>
                <a:gd name="T9" fmla="*/ 0 h 491771"/>
                <a:gd name="T10" fmla="*/ 0 w 607568"/>
                <a:gd name="T11" fmla="*/ 0 h 491771"/>
                <a:gd name="T12" fmla="*/ 0 w 607568"/>
                <a:gd name="T13" fmla="*/ 0 h 491771"/>
                <a:gd name="T14" fmla="*/ 0 w 607568"/>
                <a:gd name="T15" fmla="*/ 0 h 491771"/>
                <a:gd name="T16" fmla="*/ 0 w 607568"/>
                <a:gd name="T17" fmla="*/ 0 h 491771"/>
                <a:gd name="T18" fmla="*/ 0 w 607568"/>
                <a:gd name="T19" fmla="*/ 0 h 491771"/>
                <a:gd name="T20" fmla="*/ 0 w 607568"/>
                <a:gd name="T21" fmla="*/ 0 h 491771"/>
                <a:gd name="T22" fmla="*/ 0 w 607568"/>
                <a:gd name="T23" fmla="*/ 0 h 491771"/>
                <a:gd name="T24" fmla="*/ 0 w 607568"/>
                <a:gd name="T25" fmla="*/ 0 h 491771"/>
                <a:gd name="T26" fmla="*/ 0 w 607568"/>
                <a:gd name="T27" fmla="*/ 0 h 491771"/>
                <a:gd name="T28" fmla="*/ 0 w 607568"/>
                <a:gd name="T29" fmla="*/ 0 h 491771"/>
                <a:gd name="T30" fmla="*/ 0 w 607568"/>
                <a:gd name="T31" fmla="*/ 0 h 491771"/>
                <a:gd name="T32" fmla="*/ 0 w 607568"/>
                <a:gd name="T33" fmla="*/ 0 h 491771"/>
                <a:gd name="T34" fmla="*/ 0 w 607568"/>
                <a:gd name="T35" fmla="*/ 0 h 491771"/>
                <a:gd name="T36" fmla="*/ 0 w 607568"/>
                <a:gd name="T37" fmla="*/ 0 h 491771"/>
                <a:gd name="T38" fmla="*/ 0 w 607568"/>
                <a:gd name="T39" fmla="*/ 0 h 491771"/>
                <a:gd name="T40" fmla="*/ 0 w 607568"/>
                <a:gd name="T41" fmla="*/ 0 h 491771"/>
                <a:gd name="T42" fmla="*/ 0 w 607568"/>
                <a:gd name="T43" fmla="*/ 0 h 491771"/>
                <a:gd name="T44" fmla="*/ 0 w 607568"/>
                <a:gd name="T45" fmla="*/ 0 h 491771"/>
                <a:gd name="T46" fmla="*/ 0 w 607568"/>
                <a:gd name="T47" fmla="*/ 0 h 491771"/>
                <a:gd name="T48" fmla="*/ 0 w 607568"/>
                <a:gd name="T49" fmla="*/ 0 h 491771"/>
                <a:gd name="T50" fmla="*/ 0 w 607568"/>
                <a:gd name="T51" fmla="*/ 0 h 491771"/>
                <a:gd name="T52" fmla="*/ 0 w 607568"/>
                <a:gd name="T53" fmla="*/ 0 h 491771"/>
                <a:gd name="T54" fmla="*/ 0 w 607568"/>
                <a:gd name="T55" fmla="*/ 0 h 491771"/>
                <a:gd name="T56" fmla="*/ 0 w 607568"/>
                <a:gd name="T57" fmla="*/ 0 h 491771"/>
                <a:gd name="T58" fmla="*/ 0 w 607568"/>
                <a:gd name="T59" fmla="*/ 0 h 491771"/>
                <a:gd name="T60" fmla="*/ 0 w 607568"/>
                <a:gd name="T61" fmla="*/ 0 h 491771"/>
                <a:gd name="T62" fmla="*/ 0 w 607568"/>
                <a:gd name="T63" fmla="*/ 0 h 491771"/>
                <a:gd name="T64" fmla="*/ 0 w 607568"/>
                <a:gd name="T65" fmla="*/ 0 h 491771"/>
                <a:gd name="T66" fmla="*/ 0 w 607568"/>
                <a:gd name="T67" fmla="*/ 0 h 491771"/>
                <a:gd name="T68" fmla="*/ 0 w 607568"/>
                <a:gd name="T69" fmla="*/ 0 h 491771"/>
                <a:gd name="T70" fmla="*/ 0 w 607568"/>
                <a:gd name="T71" fmla="*/ 0 h 491771"/>
                <a:gd name="T72" fmla="*/ 0 w 607568"/>
                <a:gd name="T73" fmla="*/ 0 h 491771"/>
                <a:gd name="T74" fmla="*/ 0 w 607568"/>
                <a:gd name="T75" fmla="*/ 0 h 491771"/>
                <a:gd name="T76" fmla="*/ 0 w 607568"/>
                <a:gd name="T77" fmla="*/ 0 h 491771"/>
                <a:gd name="T78" fmla="*/ 0 w 607568"/>
                <a:gd name="T79" fmla="*/ 0 h 491771"/>
                <a:gd name="T80" fmla="*/ 0 w 607568"/>
                <a:gd name="T81" fmla="*/ 0 h 491771"/>
                <a:gd name="T82" fmla="*/ 0 w 607568"/>
                <a:gd name="T83" fmla="*/ 0 h 491771"/>
                <a:gd name="T84" fmla="*/ 0 w 607568"/>
                <a:gd name="T85" fmla="*/ 0 h 491771"/>
                <a:gd name="T86" fmla="*/ 0 w 607568"/>
                <a:gd name="T87" fmla="*/ 0 h 491771"/>
                <a:gd name="T88" fmla="*/ 0 w 607568"/>
                <a:gd name="T89" fmla="*/ 0 h 491771"/>
                <a:gd name="T90" fmla="*/ 0 w 607568"/>
                <a:gd name="T91" fmla="*/ 0 h 491771"/>
                <a:gd name="T92" fmla="*/ 0 w 607568"/>
                <a:gd name="T93" fmla="*/ 0 h 491771"/>
                <a:gd name="T94" fmla="*/ 0 w 607568"/>
                <a:gd name="T95" fmla="*/ 0 h 491771"/>
                <a:gd name="T96" fmla="*/ 0 w 607568"/>
                <a:gd name="T97" fmla="*/ 0 h 4917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7568"/>
                <a:gd name="T148" fmla="*/ 0 h 491771"/>
                <a:gd name="T149" fmla="*/ 607568 w 607568"/>
                <a:gd name="T150" fmla="*/ 491771 h 4917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FF170C"/>
            </a:solidFill>
            <a:ln w="9525">
              <a:noFill/>
              <a:round/>
            </a:ln>
          </p:spPr>
          <p:txBody>
            <a:bodyPr/>
            <a:lstStyle/>
            <a:p>
              <a:endParaRPr lang="zh-CN" altLang="en-US"/>
            </a:p>
          </p:txBody>
        </p:sp>
        <p:sp>
          <p:nvSpPr>
            <p:cNvPr id="196644" name="boss-with-tie_81303"/>
            <p:cNvSpPr>
              <a:spLocks noChangeAspect="1"/>
            </p:cNvSpPr>
            <p:nvPr>
              <p:custDataLst>
                <p:tags r:id="rId28"/>
              </p:custDataLst>
            </p:nvPr>
          </p:nvSpPr>
          <p:spPr bwMode="auto">
            <a:xfrm>
              <a:off x="6160" y="1298"/>
              <a:ext cx="232" cy="211"/>
            </a:xfrm>
            <a:custGeom>
              <a:avLst/>
              <a:gdLst>
                <a:gd name="T0" fmla="*/ 33 w 441"/>
                <a:gd name="T1" fmla="*/ 33 h 401"/>
                <a:gd name="T2" fmla="*/ 33 w 441"/>
                <a:gd name="T3" fmla="*/ 33 h 401"/>
                <a:gd name="T4" fmla="*/ 33 w 441"/>
                <a:gd name="T5" fmla="*/ 33 h 401"/>
                <a:gd name="T6" fmla="*/ 33 w 441"/>
                <a:gd name="T7" fmla="*/ 33 h 401"/>
                <a:gd name="T8" fmla="*/ 33 w 441"/>
                <a:gd name="T9" fmla="*/ 33 h 401"/>
                <a:gd name="T10" fmla="*/ 33 w 441"/>
                <a:gd name="T11" fmla="*/ 33 h 401"/>
                <a:gd name="T12" fmla="*/ 33 w 441"/>
                <a:gd name="T13" fmla="*/ 33 h 401"/>
                <a:gd name="T14" fmla="*/ 33 w 441"/>
                <a:gd name="T15" fmla="*/ 33 h 401"/>
                <a:gd name="T16" fmla="*/ 33 w 441"/>
                <a:gd name="T17" fmla="*/ 33 h 401"/>
                <a:gd name="T18" fmla="*/ 33 w 441"/>
                <a:gd name="T19" fmla="*/ 33 h 401"/>
                <a:gd name="T20" fmla="*/ 33 w 441"/>
                <a:gd name="T21" fmla="*/ 33 h 401"/>
                <a:gd name="T22" fmla="*/ 33 w 441"/>
                <a:gd name="T23" fmla="*/ 33 h 401"/>
                <a:gd name="T24" fmla="*/ 33 w 441"/>
                <a:gd name="T25" fmla="*/ 33 h 401"/>
                <a:gd name="T26" fmla="*/ 33 w 441"/>
                <a:gd name="T27" fmla="*/ 33 h 401"/>
                <a:gd name="T28" fmla="*/ 33 w 441"/>
                <a:gd name="T29" fmla="*/ 33 h 401"/>
                <a:gd name="T30" fmla="*/ 33 w 441"/>
                <a:gd name="T31" fmla="*/ 33 h 401"/>
                <a:gd name="T32" fmla="*/ 33 w 441"/>
                <a:gd name="T33" fmla="*/ 33 h 401"/>
                <a:gd name="T34" fmla="*/ 33 w 441"/>
                <a:gd name="T35" fmla="*/ 33 h 401"/>
                <a:gd name="T36" fmla="*/ 33 w 441"/>
                <a:gd name="T37" fmla="*/ 33 h 401"/>
                <a:gd name="T38" fmla="*/ 33 w 441"/>
                <a:gd name="T39" fmla="*/ 33 h 401"/>
                <a:gd name="T40" fmla="*/ 33 w 441"/>
                <a:gd name="T41" fmla="*/ 33 h 401"/>
                <a:gd name="T42" fmla="*/ 33 w 441"/>
                <a:gd name="T43" fmla="*/ 33 h 401"/>
                <a:gd name="T44" fmla="*/ 33 w 441"/>
                <a:gd name="T45" fmla="*/ 33 h 401"/>
                <a:gd name="T46" fmla="*/ 33 w 441"/>
                <a:gd name="T47" fmla="*/ 33 h 401"/>
                <a:gd name="T48" fmla="*/ 33 w 441"/>
                <a:gd name="T49" fmla="*/ 33 h 401"/>
                <a:gd name="T50" fmla="*/ 33 w 441"/>
                <a:gd name="T51" fmla="*/ 33 h 401"/>
                <a:gd name="T52" fmla="*/ 33 w 441"/>
                <a:gd name="T53" fmla="*/ 33 h 401"/>
                <a:gd name="T54" fmla="*/ 33 w 441"/>
                <a:gd name="T55" fmla="*/ 33 h 401"/>
                <a:gd name="T56" fmla="*/ 33 w 441"/>
                <a:gd name="T57" fmla="*/ 33 h 401"/>
                <a:gd name="T58" fmla="*/ 33 w 441"/>
                <a:gd name="T59" fmla="*/ 33 h 401"/>
                <a:gd name="T60" fmla="*/ 33 w 441"/>
                <a:gd name="T61" fmla="*/ 33 h 401"/>
                <a:gd name="T62" fmla="*/ 33 w 441"/>
                <a:gd name="T63" fmla="*/ 33 h 401"/>
                <a:gd name="T64" fmla="*/ 33 w 441"/>
                <a:gd name="T65" fmla="*/ 33 h 401"/>
                <a:gd name="T66" fmla="*/ 33 w 441"/>
                <a:gd name="T67" fmla="*/ 33 h 401"/>
                <a:gd name="T68" fmla="*/ 33 w 441"/>
                <a:gd name="T69" fmla="*/ 33 h 401"/>
                <a:gd name="T70" fmla="*/ 33 w 441"/>
                <a:gd name="T71" fmla="*/ 33 h 401"/>
                <a:gd name="T72" fmla="*/ 33 w 441"/>
                <a:gd name="T73" fmla="*/ 33 h 401"/>
                <a:gd name="T74" fmla="*/ 33 w 441"/>
                <a:gd name="T75" fmla="*/ 33 h 401"/>
                <a:gd name="T76" fmla="*/ 33 w 441"/>
                <a:gd name="T77" fmla="*/ 33 h 401"/>
                <a:gd name="T78" fmla="*/ 33 w 441"/>
                <a:gd name="T79" fmla="*/ 33 h 401"/>
                <a:gd name="T80" fmla="*/ 33 w 441"/>
                <a:gd name="T81" fmla="*/ 33 h 401"/>
                <a:gd name="T82" fmla="*/ 33 w 441"/>
                <a:gd name="T83" fmla="*/ 33 h 401"/>
                <a:gd name="T84" fmla="*/ 33 w 441"/>
                <a:gd name="T85" fmla="*/ 33 h 401"/>
                <a:gd name="T86" fmla="*/ 33 w 441"/>
                <a:gd name="T87" fmla="*/ 33 h 401"/>
                <a:gd name="T88" fmla="*/ 33 w 441"/>
                <a:gd name="T89" fmla="*/ 33 h 401"/>
                <a:gd name="T90" fmla="*/ 33 w 441"/>
                <a:gd name="T91" fmla="*/ 33 h 401"/>
                <a:gd name="T92" fmla="*/ 33 w 441"/>
                <a:gd name="T93" fmla="*/ 33 h 401"/>
                <a:gd name="T94" fmla="*/ 33 w 441"/>
                <a:gd name="T95" fmla="*/ 33 h 401"/>
                <a:gd name="T96" fmla="*/ 33 w 441"/>
                <a:gd name="T97" fmla="*/ 33 h 401"/>
                <a:gd name="T98" fmla="*/ 33 w 441"/>
                <a:gd name="T99" fmla="*/ 33 h 401"/>
                <a:gd name="T100" fmla="*/ 33 w 441"/>
                <a:gd name="T101" fmla="*/ 33 h 401"/>
                <a:gd name="T102" fmla="*/ 33 w 441"/>
                <a:gd name="T103" fmla="*/ 33 h 401"/>
                <a:gd name="T104" fmla="*/ 33 w 441"/>
                <a:gd name="T105" fmla="*/ 33 h 4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1"/>
                <a:gd name="T160" fmla="*/ 0 h 401"/>
                <a:gd name="T161" fmla="*/ 441 w 441"/>
                <a:gd name="T162" fmla="*/ 401 h 4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1" h="401">
                  <a:moveTo>
                    <a:pt x="287" y="322"/>
                  </a:moveTo>
                  <a:lnTo>
                    <a:pt x="170" y="322"/>
                  </a:lnTo>
                  <a:lnTo>
                    <a:pt x="170" y="290"/>
                  </a:lnTo>
                  <a:cubicBezTo>
                    <a:pt x="170" y="273"/>
                    <a:pt x="173" y="262"/>
                    <a:pt x="178" y="257"/>
                  </a:cubicBezTo>
                  <a:cubicBezTo>
                    <a:pt x="184" y="252"/>
                    <a:pt x="198" y="247"/>
                    <a:pt x="221" y="243"/>
                  </a:cubicBezTo>
                  <a:cubicBezTo>
                    <a:pt x="239" y="240"/>
                    <a:pt x="250" y="237"/>
                    <a:pt x="253" y="234"/>
                  </a:cubicBezTo>
                  <a:cubicBezTo>
                    <a:pt x="257" y="231"/>
                    <a:pt x="258" y="224"/>
                    <a:pt x="258" y="213"/>
                  </a:cubicBezTo>
                  <a:cubicBezTo>
                    <a:pt x="258" y="202"/>
                    <a:pt x="257" y="195"/>
                    <a:pt x="253" y="192"/>
                  </a:cubicBezTo>
                  <a:cubicBezTo>
                    <a:pt x="250" y="190"/>
                    <a:pt x="242" y="188"/>
                    <a:pt x="229" y="188"/>
                  </a:cubicBezTo>
                  <a:cubicBezTo>
                    <a:pt x="216" y="188"/>
                    <a:pt x="208" y="190"/>
                    <a:pt x="204" y="193"/>
                  </a:cubicBezTo>
                  <a:cubicBezTo>
                    <a:pt x="201" y="195"/>
                    <a:pt x="199" y="203"/>
                    <a:pt x="199" y="214"/>
                  </a:cubicBezTo>
                  <a:lnTo>
                    <a:pt x="199" y="221"/>
                  </a:lnTo>
                  <a:lnTo>
                    <a:pt x="170" y="221"/>
                  </a:lnTo>
                  <a:lnTo>
                    <a:pt x="170" y="214"/>
                  </a:lnTo>
                  <a:cubicBezTo>
                    <a:pt x="170" y="194"/>
                    <a:pt x="174" y="181"/>
                    <a:pt x="182" y="175"/>
                  </a:cubicBezTo>
                  <a:cubicBezTo>
                    <a:pt x="190" y="168"/>
                    <a:pt x="206" y="164"/>
                    <a:pt x="229" y="164"/>
                  </a:cubicBezTo>
                  <a:cubicBezTo>
                    <a:pt x="252" y="164"/>
                    <a:pt x="267" y="168"/>
                    <a:pt x="275" y="175"/>
                  </a:cubicBezTo>
                  <a:cubicBezTo>
                    <a:pt x="283" y="182"/>
                    <a:pt x="287" y="195"/>
                    <a:pt x="287" y="214"/>
                  </a:cubicBezTo>
                  <a:cubicBezTo>
                    <a:pt x="287" y="232"/>
                    <a:pt x="284" y="244"/>
                    <a:pt x="278" y="250"/>
                  </a:cubicBezTo>
                  <a:cubicBezTo>
                    <a:pt x="272" y="256"/>
                    <a:pt x="258" y="261"/>
                    <a:pt x="236" y="265"/>
                  </a:cubicBezTo>
                  <a:cubicBezTo>
                    <a:pt x="217" y="269"/>
                    <a:pt x="207" y="272"/>
                    <a:pt x="204" y="274"/>
                  </a:cubicBezTo>
                  <a:cubicBezTo>
                    <a:pt x="201" y="276"/>
                    <a:pt x="199" y="283"/>
                    <a:pt x="199" y="294"/>
                  </a:cubicBezTo>
                  <a:lnTo>
                    <a:pt x="199" y="298"/>
                  </a:lnTo>
                  <a:lnTo>
                    <a:pt x="287" y="298"/>
                  </a:lnTo>
                  <a:lnTo>
                    <a:pt x="287" y="322"/>
                  </a:lnTo>
                  <a:close/>
                  <a:moveTo>
                    <a:pt x="441" y="265"/>
                  </a:moveTo>
                  <a:lnTo>
                    <a:pt x="441" y="288"/>
                  </a:lnTo>
                  <a:lnTo>
                    <a:pt x="423" y="288"/>
                  </a:lnTo>
                  <a:lnTo>
                    <a:pt x="423" y="322"/>
                  </a:lnTo>
                  <a:lnTo>
                    <a:pt x="393" y="322"/>
                  </a:lnTo>
                  <a:lnTo>
                    <a:pt x="393" y="288"/>
                  </a:lnTo>
                  <a:lnTo>
                    <a:pt x="309" y="288"/>
                  </a:lnTo>
                  <a:lnTo>
                    <a:pt x="309" y="255"/>
                  </a:lnTo>
                  <a:lnTo>
                    <a:pt x="377" y="166"/>
                  </a:lnTo>
                  <a:lnTo>
                    <a:pt x="423" y="166"/>
                  </a:lnTo>
                  <a:lnTo>
                    <a:pt x="423" y="265"/>
                  </a:lnTo>
                  <a:lnTo>
                    <a:pt x="441" y="265"/>
                  </a:lnTo>
                  <a:close/>
                  <a:moveTo>
                    <a:pt x="393" y="188"/>
                  </a:moveTo>
                  <a:lnTo>
                    <a:pt x="392" y="188"/>
                  </a:lnTo>
                  <a:lnTo>
                    <a:pt x="333" y="265"/>
                  </a:lnTo>
                  <a:lnTo>
                    <a:pt x="393" y="265"/>
                  </a:lnTo>
                  <a:lnTo>
                    <a:pt x="393" y="188"/>
                  </a:lnTo>
                  <a:close/>
                  <a:moveTo>
                    <a:pt x="271" y="121"/>
                  </a:moveTo>
                  <a:cubicBezTo>
                    <a:pt x="278" y="128"/>
                    <a:pt x="280" y="141"/>
                    <a:pt x="289" y="140"/>
                  </a:cubicBezTo>
                  <a:cubicBezTo>
                    <a:pt x="311" y="138"/>
                    <a:pt x="370" y="105"/>
                    <a:pt x="376" y="83"/>
                  </a:cubicBezTo>
                  <a:cubicBezTo>
                    <a:pt x="381" y="68"/>
                    <a:pt x="353" y="42"/>
                    <a:pt x="344" y="32"/>
                  </a:cubicBezTo>
                  <a:cubicBezTo>
                    <a:pt x="311" y="0"/>
                    <a:pt x="249" y="9"/>
                    <a:pt x="205" y="53"/>
                  </a:cubicBezTo>
                  <a:lnTo>
                    <a:pt x="53" y="205"/>
                  </a:lnTo>
                  <a:cubicBezTo>
                    <a:pt x="9" y="249"/>
                    <a:pt x="0" y="311"/>
                    <a:pt x="33" y="344"/>
                  </a:cubicBezTo>
                  <a:cubicBezTo>
                    <a:pt x="42" y="353"/>
                    <a:pt x="68" y="380"/>
                    <a:pt x="83" y="376"/>
                  </a:cubicBezTo>
                  <a:cubicBezTo>
                    <a:pt x="106" y="370"/>
                    <a:pt x="138" y="311"/>
                    <a:pt x="140" y="289"/>
                  </a:cubicBezTo>
                  <a:cubicBezTo>
                    <a:pt x="142" y="280"/>
                    <a:pt x="128" y="278"/>
                    <a:pt x="121" y="271"/>
                  </a:cubicBezTo>
                  <a:cubicBezTo>
                    <a:pt x="98" y="248"/>
                    <a:pt x="113" y="195"/>
                    <a:pt x="154" y="154"/>
                  </a:cubicBezTo>
                  <a:cubicBezTo>
                    <a:pt x="195" y="113"/>
                    <a:pt x="248" y="98"/>
                    <a:pt x="271" y="121"/>
                  </a:cubicBezTo>
                  <a:close/>
                  <a:moveTo>
                    <a:pt x="211" y="368"/>
                  </a:moveTo>
                  <a:lnTo>
                    <a:pt x="186" y="368"/>
                  </a:lnTo>
                  <a:lnTo>
                    <a:pt x="186" y="346"/>
                  </a:lnTo>
                  <a:lnTo>
                    <a:pt x="175" y="346"/>
                  </a:lnTo>
                  <a:lnTo>
                    <a:pt x="175" y="400"/>
                  </a:lnTo>
                  <a:lnTo>
                    <a:pt x="186" y="400"/>
                  </a:lnTo>
                  <a:lnTo>
                    <a:pt x="186" y="377"/>
                  </a:lnTo>
                  <a:lnTo>
                    <a:pt x="211" y="377"/>
                  </a:lnTo>
                  <a:lnTo>
                    <a:pt x="211" y="400"/>
                  </a:lnTo>
                  <a:lnTo>
                    <a:pt x="222" y="400"/>
                  </a:lnTo>
                  <a:lnTo>
                    <a:pt x="222" y="346"/>
                  </a:lnTo>
                  <a:lnTo>
                    <a:pt x="211" y="346"/>
                  </a:lnTo>
                  <a:lnTo>
                    <a:pt x="211" y="368"/>
                  </a:lnTo>
                  <a:close/>
                  <a:moveTo>
                    <a:pt x="273" y="350"/>
                  </a:moveTo>
                  <a:cubicBezTo>
                    <a:pt x="276" y="353"/>
                    <a:pt x="278" y="361"/>
                    <a:pt x="278" y="372"/>
                  </a:cubicBezTo>
                  <a:cubicBezTo>
                    <a:pt x="278" y="385"/>
                    <a:pt x="276" y="393"/>
                    <a:pt x="273" y="396"/>
                  </a:cubicBezTo>
                  <a:cubicBezTo>
                    <a:pt x="271" y="399"/>
                    <a:pt x="264" y="401"/>
                    <a:pt x="252" y="401"/>
                  </a:cubicBezTo>
                  <a:cubicBezTo>
                    <a:pt x="242" y="401"/>
                    <a:pt x="236" y="399"/>
                    <a:pt x="233" y="396"/>
                  </a:cubicBezTo>
                  <a:cubicBezTo>
                    <a:pt x="230" y="393"/>
                    <a:pt x="229" y="386"/>
                    <a:pt x="229" y="375"/>
                  </a:cubicBezTo>
                  <a:cubicBezTo>
                    <a:pt x="229" y="362"/>
                    <a:pt x="230" y="353"/>
                    <a:pt x="233" y="350"/>
                  </a:cubicBezTo>
                  <a:cubicBezTo>
                    <a:pt x="236" y="347"/>
                    <a:pt x="243" y="345"/>
                    <a:pt x="254" y="345"/>
                  </a:cubicBezTo>
                  <a:cubicBezTo>
                    <a:pt x="264" y="345"/>
                    <a:pt x="271" y="347"/>
                    <a:pt x="273" y="350"/>
                  </a:cubicBezTo>
                  <a:close/>
                  <a:moveTo>
                    <a:pt x="267" y="373"/>
                  </a:moveTo>
                  <a:cubicBezTo>
                    <a:pt x="267" y="364"/>
                    <a:pt x="267" y="358"/>
                    <a:pt x="265" y="357"/>
                  </a:cubicBezTo>
                  <a:cubicBezTo>
                    <a:pt x="264" y="355"/>
                    <a:pt x="260" y="354"/>
                    <a:pt x="253" y="354"/>
                  </a:cubicBezTo>
                  <a:cubicBezTo>
                    <a:pt x="246" y="354"/>
                    <a:pt x="242" y="355"/>
                    <a:pt x="241" y="357"/>
                  </a:cubicBezTo>
                  <a:cubicBezTo>
                    <a:pt x="240" y="359"/>
                    <a:pt x="239" y="365"/>
                    <a:pt x="239" y="375"/>
                  </a:cubicBezTo>
                  <a:cubicBezTo>
                    <a:pt x="239" y="383"/>
                    <a:pt x="240" y="388"/>
                    <a:pt x="241" y="390"/>
                  </a:cubicBezTo>
                  <a:cubicBezTo>
                    <a:pt x="243" y="391"/>
                    <a:pt x="247" y="392"/>
                    <a:pt x="254" y="392"/>
                  </a:cubicBezTo>
                  <a:cubicBezTo>
                    <a:pt x="260" y="392"/>
                    <a:pt x="264" y="391"/>
                    <a:pt x="265" y="389"/>
                  </a:cubicBezTo>
                  <a:cubicBezTo>
                    <a:pt x="267" y="388"/>
                    <a:pt x="267" y="382"/>
                    <a:pt x="267" y="373"/>
                  </a:cubicBezTo>
                  <a:close/>
                  <a:moveTo>
                    <a:pt x="320" y="382"/>
                  </a:moveTo>
                  <a:cubicBezTo>
                    <a:pt x="320" y="387"/>
                    <a:pt x="319" y="389"/>
                    <a:pt x="318" y="390"/>
                  </a:cubicBezTo>
                  <a:cubicBezTo>
                    <a:pt x="317" y="391"/>
                    <a:pt x="313" y="392"/>
                    <a:pt x="308" y="392"/>
                  </a:cubicBezTo>
                  <a:cubicBezTo>
                    <a:pt x="302" y="392"/>
                    <a:pt x="299" y="392"/>
                    <a:pt x="297" y="390"/>
                  </a:cubicBezTo>
                  <a:cubicBezTo>
                    <a:pt x="296" y="389"/>
                    <a:pt x="295" y="387"/>
                    <a:pt x="295" y="383"/>
                  </a:cubicBezTo>
                  <a:lnTo>
                    <a:pt x="295" y="346"/>
                  </a:lnTo>
                  <a:lnTo>
                    <a:pt x="285" y="346"/>
                  </a:lnTo>
                  <a:lnTo>
                    <a:pt x="285" y="383"/>
                  </a:lnTo>
                  <a:cubicBezTo>
                    <a:pt x="285" y="390"/>
                    <a:pt x="286" y="395"/>
                    <a:pt x="289" y="397"/>
                  </a:cubicBezTo>
                  <a:cubicBezTo>
                    <a:pt x="292" y="400"/>
                    <a:pt x="299" y="401"/>
                    <a:pt x="308" y="401"/>
                  </a:cubicBezTo>
                  <a:cubicBezTo>
                    <a:pt x="317" y="401"/>
                    <a:pt x="323" y="400"/>
                    <a:pt x="326" y="397"/>
                  </a:cubicBezTo>
                  <a:cubicBezTo>
                    <a:pt x="329" y="395"/>
                    <a:pt x="330" y="390"/>
                    <a:pt x="330" y="382"/>
                  </a:cubicBezTo>
                  <a:lnTo>
                    <a:pt x="330" y="346"/>
                  </a:lnTo>
                  <a:lnTo>
                    <a:pt x="320" y="346"/>
                  </a:lnTo>
                  <a:lnTo>
                    <a:pt x="320" y="382"/>
                  </a:lnTo>
                  <a:close/>
                  <a:moveTo>
                    <a:pt x="375" y="377"/>
                  </a:moveTo>
                  <a:lnTo>
                    <a:pt x="375" y="378"/>
                  </a:lnTo>
                  <a:cubicBezTo>
                    <a:pt x="381" y="378"/>
                    <a:pt x="384" y="382"/>
                    <a:pt x="384" y="388"/>
                  </a:cubicBezTo>
                  <a:lnTo>
                    <a:pt x="384" y="400"/>
                  </a:lnTo>
                  <a:lnTo>
                    <a:pt x="374" y="400"/>
                  </a:lnTo>
                  <a:lnTo>
                    <a:pt x="374" y="390"/>
                  </a:lnTo>
                  <a:cubicBezTo>
                    <a:pt x="374" y="385"/>
                    <a:pt x="371" y="382"/>
                    <a:pt x="366" y="382"/>
                  </a:cubicBezTo>
                  <a:lnTo>
                    <a:pt x="351" y="382"/>
                  </a:lnTo>
                  <a:lnTo>
                    <a:pt x="351" y="400"/>
                  </a:lnTo>
                  <a:lnTo>
                    <a:pt x="340" y="400"/>
                  </a:lnTo>
                  <a:lnTo>
                    <a:pt x="340" y="346"/>
                  </a:lnTo>
                  <a:lnTo>
                    <a:pt x="367" y="346"/>
                  </a:lnTo>
                  <a:cubicBezTo>
                    <a:pt x="374" y="346"/>
                    <a:pt x="379" y="347"/>
                    <a:pt x="381" y="349"/>
                  </a:cubicBezTo>
                  <a:cubicBezTo>
                    <a:pt x="384" y="351"/>
                    <a:pt x="385" y="356"/>
                    <a:pt x="385" y="362"/>
                  </a:cubicBezTo>
                  <a:cubicBezTo>
                    <a:pt x="385" y="367"/>
                    <a:pt x="384" y="371"/>
                    <a:pt x="383" y="373"/>
                  </a:cubicBezTo>
                  <a:cubicBezTo>
                    <a:pt x="382" y="375"/>
                    <a:pt x="379" y="377"/>
                    <a:pt x="375" y="377"/>
                  </a:cubicBezTo>
                  <a:close/>
                  <a:moveTo>
                    <a:pt x="374" y="364"/>
                  </a:moveTo>
                  <a:cubicBezTo>
                    <a:pt x="374" y="360"/>
                    <a:pt x="374" y="357"/>
                    <a:pt x="373" y="356"/>
                  </a:cubicBezTo>
                  <a:cubicBezTo>
                    <a:pt x="372" y="355"/>
                    <a:pt x="370" y="354"/>
                    <a:pt x="366" y="354"/>
                  </a:cubicBezTo>
                  <a:lnTo>
                    <a:pt x="351" y="354"/>
                  </a:lnTo>
                  <a:lnTo>
                    <a:pt x="351" y="373"/>
                  </a:lnTo>
                  <a:lnTo>
                    <a:pt x="365" y="373"/>
                  </a:lnTo>
                  <a:cubicBezTo>
                    <a:pt x="369" y="373"/>
                    <a:pt x="371" y="373"/>
                    <a:pt x="373" y="371"/>
                  </a:cubicBezTo>
                  <a:cubicBezTo>
                    <a:pt x="374" y="370"/>
                    <a:pt x="374" y="367"/>
                    <a:pt x="374" y="364"/>
                  </a:cubicBezTo>
                  <a:close/>
                  <a:moveTo>
                    <a:pt x="416" y="368"/>
                  </a:moveTo>
                  <a:cubicBezTo>
                    <a:pt x="409" y="368"/>
                    <a:pt x="405" y="368"/>
                    <a:pt x="404" y="367"/>
                  </a:cubicBezTo>
                  <a:cubicBezTo>
                    <a:pt x="402" y="366"/>
                    <a:pt x="402" y="364"/>
                    <a:pt x="402" y="361"/>
                  </a:cubicBezTo>
                  <a:cubicBezTo>
                    <a:pt x="402" y="358"/>
                    <a:pt x="402" y="356"/>
                    <a:pt x="404" y="355"/>
                  </a:cubicBezTo>
                  <a:cubicBezTo>
                    <a:pt x="405" y="354"/>
                    <a:pt x="409" y="353"/>
                    <a:pt x="414" y="353"/>
                  </a:cubicBezTo>
                  <a:cubicBezTo>
                    <a:pt x="418" y="353"/>
                    <a:pt x="421" y="354"/>
                    <a:pt x="422" y="355"/>
                  </a:cubicBezTo>
                  <a:cubicBezTo>
                    <a:pt x="423" y="355"/>
                    <a:pt x="423" y="357"/>
                    <a:pt x="424" y="360"/>
                  </a:cubicBezTo>
                  <a:cubicBezTo>
                    <a:pt x="424" y="361"/>
                    <a:pt x="424" y="361"/>
                    <a:pt x="424" y="362"/>
                  </a:cubicBezTo>
                  <a:lnTo>
                    <a:pt x="434" y="362"/>
                  </a:lnTo>
                  <a:lnTo>
                    <a:pt x="434" y="359"/>
                  </a:lnTo>
                  <a:cubicBezTo>
                    <a:pt x="434" y="354"/>
                    <a:pt x="433" y="350"/>
                    <a:pt x="430" y="348"/>
                  </a:cubicBezTo>
                  <a:cubicBezTo>
                    <a:pt x="427" y="346"/>
                    <a:pt x="421" y="345"/>
                    <a:pt x="413" y="345"/>
                  </a:cubicBezTo>
                  <a:cubicBezTo>
                    <a:pt x="404" y="345"/>
                    <a:pt x="398" y="346"/>
                    <a:pt x="396" y="348"/>
                  </a:cubicBezTo>
                  <a:cubicBezTo>
                    <a:pt x="393" y="350"/>
                    <a:pt x="391" y="355"/>
                    <a:pt x="391" y="361"/>
                  </a:cubicBezTo>
                  <a:cubicBezTo>
                    <a:pt x="391" y="367"/>
                    <a:pt x="392" y="371"/>
                    <a:pt x="395" y="373"/>
                  </a:cubicBezTo>
                  <a:cubicBezTo>
                    <a:pt x="397" y="375"/>
                    <a:pt x="403" y="376"/>
                    <a:pt x="411" y="377"/>
                  </a:cubicBezTo>
                  <a:lnTo>
                    <a:pt x="417" y="377"/>
                  </a:lnTo>
                  <a:cubicBezTo>
                    <a:pt x="420" y="378"/>
                    <a:pt x="423" y="378"/>
                    <a:pt x="424" y="379"/>
                  </a:cubicBezTo>
                  <a:cubicBezTo>
                    <a:pt x="425" y="380"/>
                    <a:pt x="425" y="382"/>
                    <a:pt x="425" y="384"/>
                  </a:cubicBezTo>
                  <a:cubicBezTo>
                    <a:pt x="425" y="388"/>
                    <a:pt x="424" y="390"/>
                    <a:pt x="423" y="391"/>
                  </a:cubicBezTo>
                  <a:cubicBezTo>
                    <a:pt x="422" y="392"/>
                    <a:pt x="419" y="393"/>
                    <a:pt x="414" y="393"/>
                  </a:cubicBezTo>
                  <a:cubicBezTo>
                    <a:pt x="408" y="393"/>
                    <a:pt x="404" y="392"/>
                    <a:pt x="403" y="391"/>
                  </a:cubicBezTo>
                  <a:cubicBezTo>
                    <a:pt x="402" y="390"/>
                    <a:pt x="401" y="388"/>
                    <a:pt x="401" y="384"/>
                  </a:cubicBezTo>
                  <a:lnTo>
                    <a:pt x="401" y="383"/>
                  </a:lnTo>
                  <a:lnTo>
                    <a:pt x="391" y="383"/>
                  </a:lnTo>
                  <a:lnTo>
                    <a:pt x="391" y="385"/>
                  </a:lnTo>
                  <a:cubicBezTo>
                    <a:pt x="391" y="391"/>
                    <a:pt x="392" y="396"/>
                    <a:pt x="395" y="398"/>
                  </a:cubicBezTo>
                  <a:cubicBezTo>
                    <a:pt x="398" y="400"/>
                    <a:pt x="404" y="401"/>
                    <a:pt x="412" y="401"/>
                  </a:cubicBezTo>
                  <a:cubicBezTo>
                    <a:pt x="422" y="401"/>
                    <a:pt x="428" y="400"/>
                    <a:pt x="431" y="398"/>
                  </a:cubicBezTo>
                  <a:cubicBezTo>
                    <a:pt x="434" y="396"/>
                    <a:pt x="435" y="391"/>
                    <a:pt x="435" y="384"/>
                  </a:cubicBezTo>
                  <a:cubicBezTo>
                    <a:pt x="435" y="378"/>
                    <a:pt x="434" y="374"/>
                    <a:pt x="432" y="372"/>
                  </a:cubicBezTo>
                  <a:cubicBezTo>
                    <a:pt x="429" y="370"/>
                    <a:pt x="424" y="369"/>
                    <a:pt x="416" y="368"/>
                  </a:cubicBezTo>
                  <a:close/>
                </a:path>
              </a:pathLst>
            </a:custGeom>
            <a:solidFill>
              <a:srgbClr val="FF4200"/>
            </a:solidFill>
            <a:ln w="9525">
              <a:noFill/>
              <a:round/>
            </a:ln>
          </p:spPr>
          <p:txBody>
            <a:bodyPr/>
            <a:lstStyle/>
            <a:p>
              <a:endParaRPr lang="zh-CN" altLang="en-US"/>
            </a:p>
          </p:txBody>
        </p:sp>
        <p:sp>
          <p:nvSpPr>
            <p:cNvPr id="196645" name="boss-with-tie_81303"/>
            <p:cNvSpPr>
              <a:spLocks noChangeAspect="1"/>
            </p:cNvSpPr>
            <p:nvPr>
              <p:custDataLst>
                <p:tags r:id="rId29"/>
              </p:custDataLst>
            </p:nvPr>
          </p:nvSpPr>
          <p:spPr bwMode="auto">
            <a:xfrm>
              <a:off x="6179" y="2494"/>
              <a:ext cx="232" cy="168"/>
            </a:xfrm>
            <a:custGeom>
              <a:avLst/>
              <a:gdLst>
                <a:gd name="T0" fmla="*/ 0 w 608979"/>
                <a:gd name="T1" fmla="*/ 0 h 441863"/>
                <a:gd name="T2" fmla="*/ 0 w 608979"/>
                <a:gd name="T3" fmla="*/ 0 h 441863"/>
                <a:gd name="T4" fmla="*/ 0 w 608979"/>
                <a:gd name="T5" fmla="*/ 0 h 441863"/>
                <a:gd name="T6" fmla="*/ 0 w 608979"/>
                <a:gd name="T7" fmla="*/ 0 h 441863"/>
                <a:gd name="T8" fmla="*/ 0 w 608979"/>
                <a:gd name="T9" fmla="*/ 0 h 441863"/>
                <a:gd name="T10" fmla="*/ 0 w 608979"/>
                <a:gd name="T11" fmla="*/ 0 h 441863"/>
                <a:gd name="T12" fmla="*/ 0 w 608979"/>
                <a:gd name="T13" fmla="*/ 0 h 441863"/>
                <a:gd name="T14" fmla="*/ 0 w 608979"/>
                <a:gd name="T15" fmla="*/ 0 h 441863"/>
                <a:gd name="T16" fmla="*/ 0 w 608979"/>
                <a:gd name="T17" fmla="*/ 0 h 441863"/>
                <a:gd name="T18" fmla="*/ 0 w 608979"/>
                <a:gd name="T19" fmla="*/ 0 h 441863"/>
                <a:gd name="T20" fmla="*/ 0 w 608979"/>
                <a:gd name="T21" fmla="*/ 0 h 441863"/>
                <a:gd name="T22" fmla="*/ 0 w 608979"/>
                <a:gd name="T23" fmla="*/ 0 h 441863"/>
                <a:gd name="T24" fmla="*/ 0 w 608979"/>
                <a:gd name="T25" fmla="*/ 0 h 441863"/>
                <a:gd name="T26" fmla="*/ 0 w 608979"/>
                <a:gd name="T27" fmla="*/ 0 h 441863"/>
                <a:gd name="T28" fmla="*/ 0 w 608979"/>
                <a:gd name="T29" fmla="*/ 0 h 441863"/>
                <a:gd name="T30" fmla="*/ 0 w 608979"/>
                <a:gd name="T31" fmla="*/ 0 h 441863"/>
                <a:gd name="T32" fmla="*/ 0 w 608979"/>
                <a:gd name="T33" fmla="*/ 0 h 441863"/>
                <a:gd name="T34" fmla="*/ 0 w 608979"/>
                <a:gd name="T35" fmla="*/ 0 h 441863"/>
                <a:gd name="T36" fmla="*/ 0 w 608979"/>
                <a:gd name="T37" fmla="*/ 0 h 441863"/>
                <a:gd name="T38" fmla="*/ 0 w 608979"/>
                <a:gd name="T39" fmla="*/ 0 h 441863"/>
                <a:gd name="T40" fmla="*/ 0 w 608979"/>
                <a:gd name="T41" fmla="*/ 0 h 441863"/>
                <a:gd name="T42" fmla="*/ 0 w 608979"/>
                <a:gd name="T43" fmla="*/ 0 h 441863"/>
                <a:gd name="T44" fmla="*/ 0 w 608979"/>
                <a:gd name="T45" fmla="*/ 0 h 441863"/>
                <a:gd name="T46" fmla="*/ 0 w 608979"/>
                <a:gd name="T47" fmla="*/ 0 h 441863"/>
                <a:gd name="T48" fmla="*/ 0 w 608979"/>
                <a:gd name="T49" fmla="*/ 0 h 441863"/>
                <a:gd name="T50" fmla="*/ 0 w 608979"/>
                <a:gd name="T51" fmla="*/ 0 h 441863"/>
                <a:gd name="T52" fmla="*/ 0 w 608979"/>
                <a:gd name="T53" fmla="*/ 0 h 441863"/>
                <a:gd name="T54" fmla="*/ 0 w 608979"/>
                <a:gd name="T55" fmla="*/ 0 h 441863"/>
                <a:gd name="T56" fmla="*/ 0 w 608979"/>
                <a:gd name="T57" fmla="*/ 0 h 441863"/>
                <a:gd name="T58" fmla="*/ 0 w 608979"/>
                <a:gd name="T59" fmla="*/ 0 h 441863"/>
                <a:gd name="T60" fmla="*/ 0 w 608979"/>
                <a:gd name="T61" fmla="*/ 0 h 441863"/>
                <a:gd name="T62" fmla="*/ 0 w 608979"/>
                <a:gd name="T63" fmla="*/ 0 h 441863"/>
                <a:gd name="T64" fmla="*/ 0 w 608979"/>
                <a:gd name="T65" fmla="*/ 0 h 441863"/>
                <a:gd name="T66" fmla="*/ 0 w 608979"/>
                <a:gd name="T67" fmla="*/ 0 h 441863"/>
                <a:gd name="T68" fmla="*/ 0 w 608979"/>
                <a:gd name="T69" fmla="*/ 0 h 441863"/>
                <a:gd name="T70" fmla="*/ 0 w 608979"/>
                <a:gd name="T71" fmla="*/ 0 h 441863"/>
                <a:gd name="T72" fmla="*/ 0 w 608979"/>
                <a:gd name="T73" fmla="*/ 0 h 441863"/>
                <a:gd name="T74" fmla="*/ 0 w 608979"/>
                <a:gd name="T75" fmla="*/ 0 h 441863"/>
                <a:gd name="T76" fmla="*/ 0 w 608979"/>
                <a:gd name="T77" fmla="*/ 0 h 441863"/>
                <a:gd name="T78" fmla="*/ 0 w 608979"/>
                <a:gd name="T79" fmla="*/ 0 h 441863"/>
                <a:gd name="T80" fmla="*/ 0 w 608979"/>
                <a:gd name="T81" fmla="*/ 0 h 441863"/>
                <a:gd name="T82" fmla="*/ 0 w 608979"/>
                <a:gd name="T83" fmla="*/ 0 h 441863"/>
                <a:gd name="T84" fmla="*/ 0 w 608979"/>
                <a:gd name="T85" fmla="*/ 0 h 441863"/>
                <a:gd name="T86" fmla="*/ 0 w 608979"/>
                <a:gd name="T87" fmla="*/ 0 h 441863"/>
                <a:gd name="T88" fmla="*/ 0 w 608979"/>
                <a:gd name="T89" fmla="*/ 0 h 441863"/>
                <a:gd name="T90" fmla="*/ 0 w 608979"/>
                <a:gd name="T91" fmla="*/ 0 h 441863"/>
                <a:gd name="T92" fmla="*/ 0 w 608979"/>
                <a:gd name="T93" fmla="*/ 0 h 441863"/>
                <a:gd name="T94" fmla="*/ 0 w 608979"/>
                <a:gd name="T95" fmla="*/ 0 h 441863"/>
                <a:gd name="T96" fmla="*/ 0 w 608979"/>
                <a:gd name="T97" fmla="*/ 0 h 441863"/>
                <a:gd name="T98" fmla="*/ 0 w 608979"/>
                <a:gd name="T99" fmla="*/ 0 h 441863"/>
                <a:gd name="T100" fmla="*/ 0 w 608979"/>
                <a:gd name="T101" fmla="*/ 0 h 441863"/>
                <a:gd name="T102" fmla="*/ 0 w 608979"/>
                <a:gd name="T103" fmla="*/ 0 h 441863"/>
                <a:gd name="T104" fmla="*/ 0 w 608979"/>
                <a:gd name="T105" fmla="*/ 0 h 441863"/>
                <a:gd name="T106" fmla="*/ 0 w 608979"/>
                <a:gd name="T107" fmla="*/ 0 h 441863"/>
                <a:gd name="T108" fmla="*/ 0 w 608979"/>
                <a:gd name="T109" fmla="*/ 0 h 441863"/>
                <a:gd name="T110" fmla="*/ 0 w 608979"/>
                <a:gd name="T111" fmla="*/ 0 h 441863"/>
                <a:gd name="T112" fmla="*/ 0 w 608979"/>
                <a:gd name="T113" fmla="*/ 0 h 441863"/>
                <a:gd name="T114" fmla="*/ 0 w 608979"/>
                <a:gd name="T115" fmla="*/ 0 h 441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8979"/>
                <a:gd name="T175" fmla="*/ 0 h 441863"/>
                <a:gd name="T176" fmla="*/ 608979 w 608979"/>
                <a:gd name="T177" fmla="*/ 441863 h 441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8979" h="441863">
                  <a:moveTo>
                    <a:pt x="515191" y="87293"/>
                  </a:moveTo>
                  <a:cubicBezTo>
                    <a:pt x="509113" y="87293"/>
                    <a:pt x="504157" y="92241"/>
                    <a:pt x="504157" y="98310"/>
                  </a:cubicBezTo>
                  <a:cubicBezTo>
                    <a:pt x="504157" y="104472"/>
                    <a:pt x="509113" y="109420"/>
                    <a:pt x="515191" y="109420"/>
                  </a:cubicBezTo>
                  <a:cubicBezTo>
                    <a:pt x="521363" y="109420"/>
                    <a:pt x="526319" y="104472"/>
                    <a:pt x="526319" y="98310"/>
                  </a:cubicBezTo>
                  <a:cubicBezTo>
                    <a:pt x="526319" y="92241"/>
                    <a:pt x="521363" y="87293"/>
                    <a:pt x="515191" y="87293"/>
                  </a:cubicBezTo>
                  <a:close/>
                  <a:moveTo>
                    <a:pt x="478162" y="87293"/>
                  </a:moveTo>
                  <a:cubicBezTo>
                    <a:pt x="472084" y="87293"/>
                    <a:pt x="467129" y="92241"/>
                    <a:pt x="467129" y="98310"/>
                  </a:cubicBezTo>
                  <a:cubicBezTo>
                    <a:pt x="467129" y="104472"/>
                    <a:pt x="472084" y="109420"/>
                    <a:pt x="478162" y="109420"/>
                  </a:cubicBezTo>
                  <a:cubicBezTo>
                    <a:pt x="484334" y="109420"/>
                    <a:pt x="489290" y="104472"/>
                    <a:pt x="489290" y="98310"/>
                  </a:cubicBezTo>
                  <a:cubicBezTo>
                    <a:pt x="489290" y="92241"/>
                    <a:pt x="484334" y="87293"/>
                    <a:pt x="478162" y="87293"/>
                  </a:cubicBezTo>
                  <a:close/>
                  <a:moveTo>
                    <a:pt x="441133" y="87293"/>
                  </a:moveTo>
                  <a:cubicBezTo>
                    <a:pt x="435056" y="87293"/>
                    <a:pt x="430100" y="92241"/>
                    <a:pt x="430100" y="98310"/>
                  </a:cubicBezTo>
                  <a:cubicBezTo>
                    <a:pt x="430100" y="104472"/>
                    <a:pt x="435056" y="109420"/>
                    <a:pt x="441133" y="109420"/>
                  </a:cubicBezTo>
                  <a:cubicBezTo>
                    <a:pt x="447398" y="109420"/>
                    <a:pt x="452354" y="104472"/>
                    <a:pt x="452261" y="98310"/>
                  </a:cubicBezTo>
                  <a:cubicBezTo>
                    <a:pt x="452261" y="92241"/>
                    <a:pt x="447305" y="87293"/>
                    <a:pt x="441133" y="87293"/>
                  </a:cubicBezTo>
                  <a:close/>
                  <a:moveTo>
                    <a:pt x="437300" y="8309"/>
                  </a:moveTo>
                  <a:lnTo>
                    <a:pt x="518932" y="8309"/>
                  </a:lnTo>
                  <a:cubicBezTo>
                    <a:pt x="568677" y="8309"/>
                    <a:pt x="608979" y="48548"/>
                    <a:pt x="608979" y="98216"/>
                  </a:cubicBezTo>
                  <a:cubicBezTo>
                    <a:pt x="608979" y="147885"/>
                    <a:pt x="568677" y="188124"/>
                    <a:pt x="518932" y="188124"/>
                  </a:cubicBezTo>
                  <a:lnTo>
                    <a:pt x="457871" y="188124"/>
                  </a:lnTo>
                  <a:lnTo>
                    <a:pt x="416448" y="229390"/>
                  </a:lnTo>
                  <a:cubicBezTo>
                    <a:pt x="413736" y="232284"/>
                    <a:pt x="408873" y="230323"/>
                    <a:pt x="408873" y="226309"/>
                  </a:cubicBezTo>
                  <a:lnTo>
                    <a:pt x="408873" y="183456"/>
                  </a:lnTo>
                  <a:cubicBezTo>
                    <a:pt x="373060" y="171506"/>
                    <a:pt x="347252" y="137895"/>
                    <a:pt x="347252" y="98216"/>
                  </a:cubicBezTo>
                  <a:cubicBezTo>
                    <a:pt x="347252" y="48548"/>
                    <a:pt x="387554" y="8309"/>
                    <a:pt x="437300" y="8309"/>
                  </a:cubicBezTo>
                  <a:close/>
                  <a:moveTo>
                    <a:pt x="206407" y="368"/>
                  </a:moveTo>
                  <a:cubicBezTo>
                    <a:pt x="228105" y="-1500"/>
                    <a:pt x="244565" y="4009"/>
                    <a:pt x="256349" y="10919"/>
                  </a:cubicBezTo>
                  <a:cubicBezTo>
                    <a:pt x="273932" y="20818"/>
                    <a:pt x="280666" y="33611"/>
                    <a:pt x="280666" y="33611"/>
                  </a:cubicBezTo>
                  <a:cubicBezTo>
                    <a:pt x="280666" y="33611"/>
                    <a:pt x="321255" y="36505"/>
                    <a:pt x="307507" y="118492"/>
                  </a:cubicBezTo>
                  <a:cubicBezTo>
                    <a:pt x="307133" y="121013"/>
                    <a:pt x="306478" y="123628"/>
                    <a:pt x="305730" y="126149"/>
                  </a:cubicBezTo>
                  <a:cubicBezTo>
                    <a:pt x="313399" y="126149"/>
                    <a:pt x="321348" y="132125"/>
                    <a:pt x="312838" y="161820"/>
                  </a:cubicBezTo>
                  <a:cubicBezTo>
                    <a:pt x="306291" y="184978"/>
                    <a:pt x="300118" y="191514"/>
                    <a:pt x="295536" y="191888"/>
                  </a:cubicBezTo>
                  <a:cubicBezTo>
                    <a:pt x="293946" y="202440"/>
                    <a:pt x="289831" y="214019"/>
                    <a:pt x="283471" y="224944"/>
                  </a:cubicBezTo>
                  <a:lnTo>
                    <a:pt x="283471" y="266311"/>
                  </a:lnTo>
                  <a:cubicBezTo>
                    <a:pt x="283471" y="267805"/>
                    <a:pt x="284219" y="269205"/>
                    <a:pt x="285529" y="269766"/>
                  </a:cubicBezTo>
                  <a:cubicBezTo>
                    <a:pt x="297500" y="275555"/>
                    <a:pt x="356139" y="305156"/>
                    <a:pt x="410383" y="349698"/>
                  </a:cubicBezTo>
                  <a:cubicBezTo>
                    <a:pt x="420110" y="357729"/>
                    <a:pt x="425721" y="369775"/>
                    <a:pt x="425721" y="382007"/>
                  </a:cubicBezTo>
                  <a:lnTo>
                    <a:pt x="425721" y="441863"/>
                  </a:lnTo>
                  <a:lnTo>
                    <a:pt x="240824" y="441863"/>
                  </a:lnTo>
                  <a:lnTo>
                    <a:pt x="222587" y="358569"/>
                  </a:lnTo>
                  <a:cubicBezTo>
                    <a:pt x="259342" y="307117"/>
                    <a:pt x="219688" y="304689"/>
                    <a:pt x="212861" y="304689"/>
                  </a:cubicBezTo>
                  <a:cubicBezTo>
                    <a:pt x="205846" y="304689"/>
                    <a:pt x="166192" y="307117"/>
                    <a:pt x="203134" y="358569"/>
                  </a:cubicBezTo>
                  <a:lnTo>
                    <a:pt x="184897" y="441863"/>
                  </a:lnTo>
                  <a:lnTo>
                    <a:pt x="0" y="441863"/>
                  </a:lnTo>
                  <a:lnTo>
                    <a:pt x="0" y="382007"/>
                  </a:lnTo>
                  <a:cubicBezTo>
                    <a:pt x="0" y="369401"/>
                    <a:pt x="5518" y="357355"/>
                    <a:pt x="15245" y="349325"/>
                  </a:cubicBezTo>
                  <a:cubicBezTo>
                    <a:pt x="69582" y="304783"/>
                    <a:pt x="128221" y="275275"/>
                    <a:pt x="140005" y="269392"/>
                  </a:cubicBezTo>
                  <a:cubicBezTo>
                    <a:pt x="141315" y="268832"/>
                    <a:pt x="142157" y="267431"/>
                    <a:pt x="142157" y="265937"/>
                  </a:cubicBezTo>
                  <a:lnTo>
                    <a:pt x="142157" y="224757"/>
                  </a:lnTo>
                  <a:cubicBezTo>
                    <a:pt x="135797" y="213645"/>
                    <a:pt x="131682" y="202066"/>
                    <a:pt x="130092" y="191608"/>
                  </a:cubicBezTo>
                  <a:cubicBezTo>
                    <a:pt x="125416" y="191234"/>
                    <a:pt x="119337" y="184791"/>
                    <a:pt x="112696" y="161633"/>
                  </a:cubicBezTo>
                  <a:cubicBezTo>
                    <a:pt x="104373" y="132312"/>
                    <a:pt x="111855" y="126149"/>
                    <a:pt x="119430" y="125962"/>
                  </a:cubicBezTo>
                  <a:cubicBezTo>
                    <a:pt x="118869" y="123534"/>
                    <a:pt x="118214" y="120920"/>
                    <a:pt x="117747" y="118399"/>
                  </a:cubicBezTo>
                  <a:cubicBezTo>
                    <a:pt x="114754" y="103551"/>
                    <a:pt x="114006" y="89918"/>
                    <a:pt x="117466" y="76658"/>
                  </a:cubicBezTo>
                  <a:cubicBezTo>
                    <a:pt x="121675" y="59010"/>
                    <a:pt x="131214" y="44909"/>
                    <a:pt x="141876" y="33984"/>
                  </a:cubicBezTo>
                  <a:cubicBezTo>
                    <a:pt x="148610" y="26794"/>
                    <a:pt x="156372" y="20444"/>
                    <a:pt x="164509" y="15308"/>
                  </a:cubicBezTo>
                  <a:cubicBezTo>
                    <a:pt x="171055" y="10733"/>
                    <a:pt x="178444" y="6811"/>
                    <a:pt x="186393" y="4103"/>
                  </a:cubicBezTo>
                  <a:cubicBezTo>
                    <a:pt x="192659" y="2142"/>
                    <a:pt x="199393" y="741"/>
                    <a:pt x="206407" y="368"/>
                  </a:cubicBezTo>
                  <a:close/>
                </a:path>
              </a:pathLst>
            </a:custGeom>
            <a:solidFill>
              <a:srgbClr val="FF6000"/>
            </a:solidFill>
            <a:ln w="9525">
              <a:noFill/>
              <a:round/>
            </a:ln>
          </p:spPr>
          <p:txBody>
            <a:bodyPr/>
            <a:lstStyle/>
            <a:p>
              <a:endParaRPr lang="zh-CN" altLang="en-US"/>
            </a:p>
          </p:txBody>
        </p:sp>
        <p:sp>
          <p:nvSpPr>
            <p:cNvPr id="196646" name="boss-with-tie_81303"/>
            <p:cNvSpPr>
              <a:spLocks noChangeAspect="1"/>
            </p:cNvSpPr>
            <p:nvPr>
              <p:custDataLst>
                <p:tags r:id="rId30"/>
              </p:custDataLst>
            </p:nvPr>
          </p:nvSpPr>
          <p:spPr bwMode="auto">
            <a:xfrm>
              <a:off x="5069" y="3088"/>
              <a:ext cx="210" cy="232"/>
            </a:xfrm>
            <a:custGeom>
              <a:avLst/>
              <a:gdLst>
                <a:gd name="T0" fmla="*/ 0 w 4950"/>
                <a:gd name="T1" fmla="*/ 0 h 5467"/>
                <a:gd name="T2" fmla="*/ 0 w 4950"/>
                <a:gd name="T3" fmla="*/ 0 h 5467"/>
                <a:gd name="T4" fmla="*/ 0 w 4950"/>
                <a:gd name="T5" fmla="*/ 0 h 5467"/>
                <a:gd name="T6" fmla="*/ 0 w 4950"/>
                <a:gd name="T7" fmla="*/ 0 h 5467"/>
                <a:gd name="T8" fmla="*/ 0 w 4950"/>
                <a:gd name="T9" fmla="*/ 0 h 5467"/>
                <a:gd name="T10" fmla="*/ 0 w 4950"/>
                <a:gd name="T11" fmla="*/ 0 h 5467"/>
                <a:gd name="T12" fmla="*/ 0 w 4950"/>
                <a:gd name="T13" fmla="*/ 0 h 5467"/>
                <a:gd name="T14" fmla="*/ 0 w 4950"/>
                <a:gd name="T15" fmla="*/ 0 h 5467"/>
                <a:gd name="T16" fmla="*/ 0 w 4950"/>
                <a:gd name="T17" fmla="*/ 0 h 5467"/>
                <a:gd name="T18" fmla="*/ 0 w 4950"/>
                <a:gd name="T19" fmla="*/ 0 h 5467"/>
                <a:gd name="T20" fmla="*/ 0 w 4950"/>
                <a:gd name="T21" fmla="*/ 0 h 5467"/>
                <a:gd name="T22" fmla="*/ 0 w 4950"/>
                <a:gd name="T23" fmla="*/ 0 h 5467"/>
                <a:gd name="T24" fmla="*/ 0 w 4950"/>
                <a:gd name="T25" fmla="*/ 0 h 5467"/>
                <a:gd name="T26" fmla="*/ 0 w 4950"/>
                <a:gd name="T27" fmla="*/ 0 h 5467"/>
                <a:gd name="T28" fmla="*/ 0 w 4950"/>
                <a:gd name="T29" fmla="*/ 0 h 5467"/>
                <a:gd name="T30" fmla="*/ 0 w 4950"/>
                <a:gd name="T31" fmla="*/ 0 h 5467"/>
                <a:gd name="T32" fmla="*/ 0 w 4950"/>
                <a:gd name="T33" fmla="*/ 0 h 5467"/>
                <a:gd name="T34" fmla="*/ 0 w 4950"/>
                <a:gd name="T35" fmla="*/ 0 h 5467"/>
                <a:gd name="T36" fmla="*/ 0 w 4950"/>
                <a:gd name="T37" fmla="*/ 0 h 5467"/>
                <a:gd name="T38" fmla="*/ 0 w 4950"/>
                <a:gd name="T39" fmla="*/ 0 h 5467"/>
                <a:gd name="T40" fmla="*/ 0 w 4950"/>
                <a:gd name="T41" fmla="*/ 0 h 5467"/>
                <a:gd name="T42" fmla="*/ 0 w 4950"/>
                <a:gd name="T43" fmla="*/ 0 h 5467"/>
                <a:gd name="T44" fmla="*/ 0 w 4950"/>
                <a:gd name="T45" fmla="*/ 0 h 5467"/>
                <a:gd name="T46" fmla="*/ 0 w 4950"/>
                <a:gd name="T47" fmla="*/ 0 h 5467"/>
                <a:gd name="T48" fmla="*/ 0 w 4950"/>
                <a:gd name="T49" fmla="*/ 0 h 5467"/>
                <a:gd name="T50" fmla="*/ 0 w 4950"/>
                <a:gd name="T51" fmla="*/ 0 h 5467"/>
                <a:gd name="T52" fmla="*/ 0 w 4950"/>
                <a:gd name="T53" fmla="*/ 0 h 5467"/>
                <a:gd name="T54" fmla="*/ 0 w 4950"/>
                <a:gd name="T55" fmla="*/ 0 h 5467"/>
                <a:gd name="T56" fmla="*/ 0 w 4950"/>
                <a:gd name="T57" fmla="*/ 0 h 5467"/>
                <a:gd name="T58" fmla="*/ 0 w 4950"/>
                <a:gd name="T59" fmla="*/ 0 h 5467"/>
                <a:gd name="T60" fmla="*/ 0 w 4950"/>
                <a:gd name="T61" fmla="*/ 0 h 5467"/>
                <a:gd name="T62" fmla="*/ 0 w 4950"/>
                <a:gd name="T63" fmla="*/ 0 h 5467"/>
                <a:gd name="T64" fmla="*/ 0 w 4950"/>
                <a:gd name="T65" fmla="*/ 0 h 5467"/>
                <a:gd name="T66" fmla="*/ 0 w 4950"/>
                <a:gd name="T67" fmla="*/ 0 h 5467"/>
                <a:gd name="T68" fmla="*/ 0 w 4950"/>
                <a:gd name="T69" fmla="*/ 0 h 5467"/>
                <a:gd name="T70" fmla="*/ 0 w 4950"/>
                <a:gd name="T71" fmla="*/ 0 h 5467"/>
                <a:gd name="T72" fmla="*/ 0 w 4950"/>
                <a:gd name="T73" fmla="*/ 0 h 5467"/>
                <a:gd name="T74" fmla="*/ 0 w 4950"/>
                <a:gd name="T75" fmla="*/ 0 h 5467"/>
                <a:gd name="T76" fmla="*/ 0 w 4950"/>
                <a:gd name="T77" fmla="*/ 0 h 5467"/>
                <a:gd name="T78" fmla="*/ 0 w 4950"/>
                <a:gd name="T79" fmla="*/ 0 h 5467"/>
                <a:gd name="T80" fmla="*/ 0 w 4950"/>
                <a:gd name="T81" fmla="*/ 0 h 5467"/>
                <a:gd name="T82" fmla="*/ 0 w 4950"/>
                <a:gd name="T83" fmla="*/ 0 h 5467"/>
                <a:gd name="T84" fmla="*/ 0 w 4950"/>
                <a:gd name="T85" fmla="*/ 0 h 5467"/>
                <a:gd name="T86" fmla="*/ 0 w 4950"/>
                <a:gd name="T87" fmla="*/ 0 h 5467"/>
                <a:gd name="T88" fmla="*/ 0 w 4950"/>
                <a:gd name="T89" fmla="*/ 0 h 5467"/>
                <a:gd name="T90" fmla="*/ 0 w 4950"/>
                <a:gd name="T91" fmla="*/ 0 h 54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50"/>
                <a:gd name="T139" fmla="*/ 0 h 5467"/>
                <a:gd name="T140" fmla="*/ 4950 w 4950"/>
                <a:gd name="T141" fmla="*/ 5467 h 54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50" h="5467">
                  <a:moveTo>
                    <a:pt x="4746" y="4345"/>
                  </a:moveTo>
                  <a:lnTo>
                    <a:pt x="4729" y="4345"/>
                  </a:lnTo>
                  <a:cubicBezTo>
                    <a:pt x="4871" y="3179"/>
                    <a:pt x="4492" y="2471"/>
                    <a:pt x="4216" y="2124"/>
                  </a:cubicBezTo>
                  <a:cubicBezTo>
                    <a:pt x="4196" y="2016"/>
                    <a:pt x="4153" y="1918"/>
                    <a:pt x="4092" y="1833"/>
                  </a:cubicBezTo>
                  <a:lnTo>
                    <a:pt x="4265" y="1660"/>
                  </a:lnTo>
                  <a:cubicBezTo>
                    <a:pt x="4399" y="1526"/>
                    <a:pt x="4437" y="1331"/>
                    <a:pt x="4377" y="1164"/>
                  </a:cubicBezTo>
                  <a:lnTo>
                    <a:pt x="4712" y="829"/>
                  </a:lnTo>
                  <a:cubicBezTo>
                    <a:pt x="4791" y="749"/>
                    <a:pt x="4791" y="620"/>
                    <a:pt x="4712" y="540"/>
                  </a:cubicBezTo>
                  <a:lnTo>
                    <a:pt x="4231" y="60"/>
                  </a:lnTo>
                  <a:cubicBezTo>
                    <a:pt x="4193" y="21"/>
                    <a:pt x="4141" y="0"/>
                    <a:pt x="4087" y="0"/>
                  </a:cubicBezTo>
                  <a:cubicBezTo>
                    <a:pt x="4033" y="0"/>
                    <a:pt x="3981" y="21"/>
                    <a:pt x="3942" y="60"/>
                  </a:cubicBezTo>
                  <a:lnTo>
                    <a:pt x="3608" y="394"/>
                  </a:lnTo>
                  <a:cubicBezTo>
                    <a:pt x="3557" y="376"/>
                    <a:pt x="3503" y="367"/>
                    <a:pt x="3448" y="367"/>
                  </a:cubicBezTo>
                  <a:cubicBezTo>
                    <a:pt x="3321" y="367"/>
                    <a:pt x="3201" y="416"/>
                    <a:pt x="3112" y="506"/>
                  </a:cubicBezTo>
                  <a:lnTo>
                    <a:pt x="1554" y="2064"/>
                  </a:lnTo>
                  <a:cubicBezTo>
                    <a:pt x="1420" y="2198"/>
                    <a:pt x="1383" y="2392"/>
                    <a:pt x="1442" y="2560"/>
                  </a:cubicBezTo>
                  <a:lnTo>
                    <a:pt x="1300" y="2702"/>
                  </a:lnTo>
                  <a:cubicBezTo>
                    <a:pt x="1210" y="2792"/>
                    <a:pt x="1161" y="2912"/>
                    <a:pt x="1161" y="3039"/>
                  </a:cubicBezTo>
                  <a:cubicBezTo>
                    <a:pt x="1161" y="3166"/>
                    <a:pt x="1210" y="3285"/>
                    <a:pt x="1300" y="3375"/>
                  </a:cubicBezTo>
                  <a:lnTo>
                    <a:pt x="1396" y="3471"/>
                  </a:lnTo>
                  <a:cubicBezTo>
                    <a:pt x="1486" y="3561"/>
                    <a:pt x="1605" y="3611"/>
                    <a:pt x="1733" y="3611"/>
                  </a:cubicBezTo>
                  <a:cubicBezTo>
                    <a:pt x="1860" y="3611"/>
                    <a:pt x="1979" y="3561"/>
                    <a:pt x="2069" y="3471"/>
                  </a:cubicBezTo>
                  <a:lnTo>
                    <a:pt x="2211" y="3329"/>
                  </a:lnTo>
                  <a:cubicBezTo>
                    <a:pt x="2262" y="3348"/>
                    <a:pt x="2316" y="3357"/>
                    <a:pt x="2371" y="3357"/>
                  </a:cubicBezTo>
                  <a:cubicBezTo>
                    <a:pt x="2498" y="3357"/>
                    <a:pt x="2618" y="3307"/>
                    <a:pt x="2708" y="3218"/>
                  </a:cubicBezTo>
                  <a:lnTo>
                    <a:pt x="3056" y="2869"/>
                  </a:lnTo>
                  <a:cubicBezTo>
                    <a:pt x="3081" y="2887"/>
                    <a:pt x="3107" y="2903"/>
                    <a:pt x="3134" y="2918"/>
                  </a:cubicBezTo>
                  <a:cubicBezTo>
                    <a:pt x="3219" y="3256"/>
                    <a:pt x="3161" y="3596"/>
                    <a:pt x="2961" y="3930"/>
                  </a:cubicBezTo>
                  <a:cubicBezTo>
                    <a:pt x="2841" y="4131"/>
                    <a:pt x="2700" y="4276"/>
                    <a:pt x="2626" y="4345"/>
                  </a:cubicBezTo>
                  <a:lnTo>
                    <a:pt x="912" y="4345"/>
                  </a:lnTo>
                  <a:lnTo>
                    <a:pt x="719" y="4156"/>
                  </a:lnTo>
                  <a:lnTo>
                    <a:pt x="2374" y="4156"/>
                  </a:lnTo>
                  <a:cubicBezTo>
                    <a:pt x="2487" y="4156"/>
                    <a:pt x="2578" y="4064"/>
                    <a:pt x="2578" y="3952"/>
                  </a:cubicBezTo>
                  <a:cubicBezTo>
                    <a:pt x="2578" y="3839"/>
                    <a:pt x="2487" y="3748"/>
                    <a:pt x="2374" y="3748"/>
                  </a:cubicBezTo>
                  <a:lnTo>
                    <a:pt x="220" y="3748"/>
                  </a:lnTo>
                  <a:cubicBezTo>
                    <a:pt x="137" y="3748"/>
                    <a:pt x="63" y="3798"/>
                    <a:pt x="32" y="3874"/>
                  </a:cubicBezTo>
                  <a:cubicBezTo>
                    <a:pt x="0" y="3951"/>
                    <a:pt x="18" y="4039"/>
                    <a:pt x="77" y="4097"/>
                  </a:cubicBezTo>
                  <a:lnTo>
                    <a:pt x="647" y="4656"/>
                  </a:lnTo>
                  <a:lnTo>
                    <a:pt x="647" y="5263"/>
                  </a:lnTo>
                  <a:cubicBezTo>
                    <a:pt x="647" y="5375"/>
                    <a:pt x="738" y="5467"/>
                    <a:pt x="851" y="5467"/>
                  </a:cubicBezTo>
                  <a:lnTo>
                    <a:pt x="4746" y="5467"/>
                  </a:lnTo>
                  <a:cubicBezTo>
                    <a:pt x="4859" y="5467"/>
                    <a:pt x="4950" y="5375"/>
                    <a:pt x="4950" y="5263"/>
                  </a:cubicBezTo>
                  <a:lnTo>
                    <a:pt x="4950" y="4549"/>
                  </a:lnTo>
                  <a:cubicBezTo>
                    <a:pt x="4950" y="4436"/>
                    <a:pt x="4859" y="4345"/>
                    <a:pt x="4746" y="4345"/>
                  </a:cubicBezTo>
                  <a:close/>
                  <a:moveTo>
                    <a:pt x="1639" y="5059"/>
                  </a:moveTo>
                  <a:lnTo>
                    <a:pt x="1327" y="4753"/>
                  </a:lnTo>
                  <a:lnTo>
                    <a:pt x="2956" y="4753"/>
                  </a:lnTo>
                  <a:cubicBezTo>
                    <a:pt x="2987" y="4867"/>
                    <a:pt x="3043" y="4971"/>
                    <a:pt x="3118" y="5059"/>
                  </a:cubicBezTo>
                  <a:lnTo>
                    <a:pt x="1639" y="5059"/>
                  </a:lnTo>
                  <a:close/>
                  <a:moveTo>
                    <a:pt x="1781" y="3183"/>
                  </a:moveTo>
                  <a:cubicBezTo>
                    <a:pt x="1763" y="3200"/>
                    <a:pt x="1743" y="3203"/>
                    <a:pt x="1733" y="3203"/>
                  </a:cubicBezTo>
                  <a:cubicBezTo>
                    <a:pt x="1722" y="3203"/>
                    <a:pt x="1702" y="3200"/>
                    <a:pt x="1685" y="3183"/>
                  </a:cubicBezTo>
                  <a:lnTo>
                    <a:pt x="1588" y="3087"/>
                  </a:lnTo>
                  <a:cubicBezTo>
                    <a:pt x="1571" y="3070"/>
                    <a:pt x="1568" y="3049"/>
                    <a:pt x="1568" y="3039"/>
                  </a:cubicBezTo>
                  <a:cubicBezTo>
                    <a:pt x="1568" y="3028"/>
                    <a:pt x="1571" y="3008"/>
                    <a:pt x="1588" y="2991"/>
                  </a:cubicBezTo>
                  <a:lnTo>
                    <a:pt x="1698" y="2881"/>
                  </a:lnTo>
                  <a:lnTo>
                    <a:pt x="1890" y="3073"/>
                  </a:lnTo>
                  <a:lnTo>
                    <a:pt x="1781" y="3183"/>
                  </a:lnTo>
                  <a:close/>
                  <a:moveTo>
                    <a:pt x="2745" y="2264"/>
                  </a:moveTo>
                  <a:cubicBezTo>
                    <a:pt x="2745" y="2363"/>
                    <a:pt x="2765" y="2459"/>
                    <a:pt x="2801" y="2547"/>
                  </a:cubicBezTo>
                  <a:lnTo>
                    <a:pt x="2419" y="2929"/>
                  </a:lnTo>
                  <a:cubicBezTo>
                    <a:pt x="2402" y="2946"/>
                    <a:pt x="2382" y="2949"/>
                    <a:pt x="2371" y="2949"/>
                  </a:cubicBezTo>
                  <a:cubicBezTo>
                    <a:pt x="2361" y="2949"/>
                    <a:pt x="2340" y="2946"/>
                    <a:pt x="2323" y="2929"/>
                  </a:cubicBezTo>
                  <a:lnTo>
                    <a:pt x="1842" y="2448"/>
                  </a:lnTo>
                  <a:cubicBezTo>
                    <a:pt x="1816" y="2422"/>
                    <a:pt x="1816" y="2379"/>
                    <a:pt x="1842" y="2352"/>
                  </a:cubicBezTo>
                  <a:lnTo>
                    <a:pt x="3400" y="794"/>
                  </a:lnTo>
                  <a:cubicBezTo>
                    <a:pt x="3417" y="777"/>
                    <a:pt x="3438" y="775"/>
                    <a:pt x="3448" y="775"/>
                  </a:cubicBezTo>
                  <a:cubicBezTo>
                    <a:pt x="3459" y="775"/>
                    <a:pt x="3479" y="777"/>
                    <a:pt x="3496" y="794"/>
                  </a:cubicBezTo>
                  <a:lnTo>
                    <a:pt x="3618" y="917"/>
                  </a:lnTo>
                  <a:cubicBezTo>
                    <a:pt x="3634" y="933"/>
                    <a:pt x="3649" y="948"/>
                    <a:pt x="3664" y="963"/>
                  </a:cubicBezTo>
                  <a:cubicBezTo>
                    <a:pt x="3671" y="970"/>
                    <a:pt x="3679" y="977"/>
                    <a:pt x="3687" y="985"/>
                  </a:cubicBezTo>
                  <a:lnTo>
                    <a:pt x="3785" y="1083"/>
                  </a:lnTo>
                  <a:cubicBezTo>
                    <a:pt x="3793" y="1091"/>
                    <a:pt x="3801" y="1099"/>
                    <a:pt x="3809" y="1107"/>
                  </a:cubicBezTo>
                  <a:cubicBezTo>
                    <a:pt x="3823" y="1122"/>
                    <a:pt x="3839" y="1138"/>
                    <a:pt x="3855" y="1153"/>
                  </a:cubicBezTo>
                  <a:lnTo>
                    <a:pt x="3977" y="1275"/>
                  </a:lnTo>
                  <a:cubicBezTo>
                    <a:pt x="4003" y="1302"/>
                    <a:pt x="4003" y="1345"/>
                    <a:pt x="3977" y="1371"/>
                  </a:cubicBezTo>
                  <a:lnTo>
                    <a:pt x="3771" y="1578"/>
                  </a:lnTo>
                  <a:cubicBezTo>
                    <a:pt x="3683" y="1542"/>
                    <a:pt x="3587" y="1522"/>
                    <a:pt x="3487" y="1522"/>
                  </a:cubicBezTo>
                  <a:cubicBezTo>
                    <a:pt x="3078" y="1522"/>
                    <a:pt x="2745" y="1855"/>
                    <a:pt x="2745" y="2264"/>
                  </a:cubicBezTo>
                  <a:close/>
                  <a:moveTo>
                    <a:pt x="3722" y="4929"/>
                  </a:moveTo>
                  <a:cubicBezTo>
                    <a:pt x="3508" y="4929"/>
                    <a:pt x="3335" y="4756"/>
                    <a:pt x="3335" y="4542"/>
                  </a:cubicBezTo>
                  <a:cubicBezTo>
                    <a:pt x="3335" y="4329"/>
                    <a:pt x="3508" y="4155"/>
                    <a:pt x="3722" y="4155"/>
                  </a:cubicBezTo>
                  <a:cubicBezTo>
                    <a:pt x="3935" y="4155"/>
                    <a:pt x="4109" y="4329"/>
                    <a:pt x="4109" y="4542"/>
                  </a:cubicBezTo>
                  <a:cubicBezTo>
                    <a:pt x="4109" y="4756"/>
                    <a:pt x="3935" y="4929"/>
                    <a:pt x="3722" y="4929"/>
                  </a:cubicBezTo>
                  <a:close/>
                  <a:moveTo>
                    <a:pt x="4542" y="5059"/>
                  </a:moveTo>
                  <a:lnTo>
                    <a:pt x="4325" y="5059"/>
                  </a:lnTo>
                  <a:cubicBezTo>
                    <a:pt x="4400" y="4971"/>
                    <a:pt x="4457" y="4867"/>
                    <a:pt x="4488" y="4753"/>
                  </a:cubicBezTo>
                  <a:lnTo>
                    <a:pt x="4542" y="4753"/>
                  </a:lnTo>
                  <a:lnTo>
                    <a:pt x="4542" y="5059"/>
                  </a:lnTo>
                  <a:close/>
                </a:path>
              </a:pathLst>
            </a:custGeom>
            <a:solidFill>
              <a:srgbClr val="FF8400"/>
            </a:solidFill>
            <a:ln w="9525">
              <a:noFill/>
              <a:round/>
            </a:ln>
          </p:spPr>
          <p:txBody>
            <a:bodyPr/>
            <a:lstStyle/>
            <a:p>
              <a:endParaRPr lang="zh-CN" altLang="en-US"/>
            </a:p>
          </p:txBody>
        </p:sp>
        <p:sp>
          <p:nvSpPr>
            <p:cNvPr id="196647" name="boss-with-tie_81303"/>
            <p:cNvSpPr>
              <a:spLocks noChangeAspect="1"/>
            </p:cNvSpPr>
            <p:nvPr>
              <p:custDataLst>
                <p:tags r:id="rId31"/>
              </p:custDataLst>
            </p:nvPr>
          </p:nvSpPr>
          <p:spPr bwMode="auto">
            <a:xfrm>
              <a:off x="3972" y="2431"/>
              <a:ext cx="232" cy="231"/>
            </a:xfrm>
            <a:custGeom>
              <a:avLst/>
              <a:gdLst>
                <a:gd name="T0" fmla="*/ 0 w 607639"/>
                <a:gd name="T1" fmla="*/ 0 h 606722"/>
                <a:gd name="T2" fmla="*/ 0 w 607639"/>
                <a:gd name="T3" fmla="*/ 0 h 606722"/>
                <a:gd name="T4" fmla="*/ 0 w 607639"/>
                <a:gd name="T5" fmla="*/ 0 h 606722"/>
                <a:gd name="T6" fmla="*/ 0 w 607639"/>
                <a:gd name="T7" fmla="*/ 0 h 606722"/>
                <a:gd name="T8" fmla="*/ 0 w 607639"/>
                <a:gd name="T9" fmla="*/ 0 h 606722"/>
                <a:gd name="T10" fmla="*/ 0 w 607639"/>
                <a:gd name="T11" fmla="*/ 0 h 606722"/>
                <a:gd name="T12" fmla="*/ 0 w 607639"/>
                <a:gd name="T13" fmla="*/ 0 h 606722"/>
                <a:gd name="T14" fmla="*/ 0 w 607639"/>
                <a:gd name="T15" fmla="*/ 0 h 606722"/>
                <a:gd name="T16" fmla="*/ 0 w 607639"/>
                <a:gd name="T17" fmla="*/ 0 h 606722"/>
                <a:gd name="T18" fmla="*/ 0 w 607639"/>
                <a:gd name="T19" fmla="*/ 0 h 606722"/>
                <a:gd name="T20" fmla="*/ 0 w 607639"/>
                <a:gd name="T21" fmla="*/ 0 h 606722"/>
                <a:gd name="T22" fmla="*/ 0 w 607639"/>
                <a:gd name="T23" fmla="*/ 0 h 606722"/>
                <a:gd name="T24" fmla="*/ 0 w 607639"/>
                <a:gd name="T25" fmla="*/ 0 h 606722"/>
                <a:gd name="T26" fmla="*/ 0 w 607639"/>
                <a:gd name="T27" fmla="*/ 0 h 606722"/>
                <a:gd name="T28" fmla="*/ 0 w 607639"/>
                <a:gd name="T29" fmla="*/ 0 h 606722"/>
                <a:gd name="T30" fmla="*/ 0 w 607639"/>
                <a:gd name="T31" fmla="*/ 0 h 606722"/>
                <a:gd name="T32" fmla="*/ 0 w 607639"/>
                <a:gd name="T33" fmla="*/ 0 h 606722"/>
                <a:gd name="T34" fmla="*/ 0 w 607639"/>
                <a:gd name="T35" fmla="*/ 0 h 606722"/>
                <a:gd name="T36" fmla="*/ 0 w 607639"/>
                <a:gd name="T37" fmla="*/ 0 h 606722"/>
                <a:gd name="T38" fmla="*/ 0 w 607639"/>
                <a:gd name="T39" fmla="*/ 0 h 606722"/>
                <a:gd name="T40" fmla="*/ 0 w 607639"/>
                <a:gd name="T41" fmla="*/ 0 h 606722"/>
                <a:gd name="T42" fmla="*/ 0 w 607639"/>
                <a:gd name="T43" fmla="*/ 0 h 606722"/>
                <a:gd name="T44" fmla="*/ 0 w 607639"/>
                <a:gd name="T45" fmla="*/ 0 h 606722"/>
                <a:gd name="T46" fmla="*/ 0 w 607639"/>
                <a:gd name="T47" fmla="*/ 0 h 606722"/>
                <a:gd name="T48" fmla="*/ 0 w 607639"/>
                <a:gd name="T49" fmla="*/ 0 h 606722"/>
                <a:gd name="T50" fmla="*/ 0 w 607639"/>
                <a:gd name="T51" fmla="*/ 0 h 606722"/>
                <a:gd name="T52" fmla="*/ 0 w 607639"/>
                <a:gd name="T53" fmla="*/ 0 h 606722"/>
                <a:gd name="T54" fmla="*/ 0 w 607639"/>
                <a:gd name="T55" fmla="*/ 0 h 606722"/>
                <a:gd name="T56" fmla="*/ 0 w 607639"/>
                <a:gd name="T57" fmla="*/ 0 h 606722"/>
                <a:gd name="T58" fmla="*/ 0 w 607639"/>
                <a:gd name="T59" fmla="*/ 0 h 606722"/>
                <a:gd name="T60" fmla="*/ 0 w 607639"/>
                <a:gd name="T61" fmla="*/ 0 h 606722"/>
                <a:gd name="T62" fmla="*/ 0 w 607639"/>
                <a:gd name="T63" fmla="*/ 0 h 606722"/>
                <a:gd name="T64" fmla="*/ 0 w 607639"/>
                <a:gd name="T65" fmla="*/ 0 h 606722"/>
                <a:gd name="T66" fmla="*/ 0 w 607639"/>
                <a:gd name="T67" fmla="*/ 0 h 606722"/>
                <a:gd name="T68" fmla="*/ 0 w 607639"/>
                <a:gd name="T69" fmla="*/ 0 h 606722"/>
                <a:gd name="T70" fmla="*/ 0 w 607639"/>
                <a:gd name="T71" fmla="*/ 0 h 606722"/>
                <a:gd name="T72" fmla="*/ 0 w 607639"/>
                <a:gd name="T73" fmla="*/ 0 h 606722"/>
                <a:gd name="T74" fmla="*/ 0 w 607639"/>
                <a:gd name="T75" fmla="*/ 0 h 606722"/>
                <a:gd name="T76" fmla="*/ 0 w 607639"/>
                <a:gd name="T77" fmla="*/ 0 h 606722"/>
                <a:gd name="T78" fmla="*/ 0 w 607639"/>
                <a:gd name="T79" fmla="*/ 0 h 606722"/>
                <a:gd name="T80" fmla="*/ 0 w 607639"/>
                <a:gd name="T81" fmla="*/ 0 h 606722"/>
                <a:gd name="T82" fmla="*/ 0 w 607639"/>
                <a:gd name="T83" fmla="*/ 0 h 606722"/>
                <a:gd name="T84" fmla="*/ 0 w 607639"/>
                <a:gd name="T85" fmla="*/ 0 h 606722"/>
                <a:gd name="T86" fmla="*/ 0 w 607639"/>
                <a:gd name="T87" fmla="*/ 0 h 606722"/>
                <a:gd name="T88" fmla="*/ 0 w 607639"/>
                <a:gd name="T89" fmla="*/ 0 h 606722"/>
                <a:gd name="T90" fmla="*/ 0 w 607639"/>
                <a:gd name="T91" fmla="*/ 0 h 6067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7639"/>
                <a:gd name="T139" fmla="*/ 0 h 606722"/>
                <a:gd name="T140" fmla="*/ 607639 w 607639"/>
                <a:gd name="T141" fmla="*/ 606722 h 6067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7639" h="606722">
                  <a:moveTo>
                    <a:pt x="497263" y="328623"/>
                  </a:moveTo>
                  <a:cubicBezTo>
                    <a:pt x="524679" y="328623"/>
                    <a:pt x="538298" y="340711"/>
                    <a:pt x="544974" y="350843"/>
                  </a:cubicBezTo>
                  <a:cubicBezTo>
                    <a:pt x="558949" y="372173"/>
                    <a:pt x="550137" y="386927"/>
                    <a:pt x="543639" y="393860"/>
                  </a:cubicBezTo>
                  <a:lnTo>
                    <a:pt x="541324" y="396170"/>
                  </a:lnTo>
                  <a:lnTo>
                    <a:pt x="540612" y="409591"/>
                  </a:lnTo>
                  <a:cubicBezTo>
                    <a:pt x="542303" y="410746"/>
                    <a:pt x="543906" y="412080"/>
                    <a:pt x="545241" y="413679"/>
                  </a:cubicBezTo>
                  <a:cubicBezTo>
                    <a:pt x="549692" y="418745"/>
                    <a:pt x="551739" y="425411"/>
                    <a:pt x="550938" y="432077"/>
                  </a:cubicBezTo>
                  <a:lnTo>
                    <a:pt x="548178" y="454119"/>
                  </a:lnTo>
                  <a:cubicBezTo>
                    <a:pt x="547199" y="462029"/>
                    <a:pt x="542303" y="468695"/>
                    <a:pt x="535538" y="472161"/>
                  </a:cubicBezTo>
                  <a:cubicBezTo>
                    <a:pt x="532601" y="486559"/>
                    <a:pt x="525569" y="500424"/>
                    <a:pt x="515688" y="511356"/>
                  </a:cubicBezTo>
                  <a:lnTo>
                    <a:pt x="517291" y="517667"/>
                  </a:lnTo>
                  <a:lnTo>
                    <a:pt x="555299" y="527177"/>
                  </a:lnTo>
                  <a:cubicBezTo>
                    <a:pt x="586098" y="534820"/>
                    <a:pt x="607639" y="562372"/>
                    <a:pt x="607639" y="594013"/>
                  </a:cubicBezTo>
                  <a:cubicBezTo>
                    <a:pt x="607639" y="601034"/>
                    <a:pt x="601942" y="606722"/>
                    <a:pt x="594910" y="606722"/>
                  </a:cubicBezTo>
                  <a:lnTo>
                    <a:pt x="341757" y="606722"/>
                  </a:lnTo>
                  <a:cubicBezTo>
                    <a:pt x="334814" y="606722"/>
                    <a:pt x="329117" y="601034"/>
                    <a:pt x="329117" y="594013"/>
                  </a:cubicBezTo>
                  <a:cubicBezTo>
                    <a:pt x="329117" y="562372"/>
                    <a:pt x="350569" y="534820"/>
                    <a:pt x="381368" y="527177"/>
                  </a:cubicBezTo>
                  <a:lnTo>
                    <a:pt x="419376" y="517667"/>
                  </a:lnTo>
                  <a:lnTo>
                    <a:pt x="421246" y="510290"/>
                  </a:lnTo>
                  <a:cubicBezTo>
                    <a:pt x="411988" y="499624"/>
                    <a:pt x="405401" y="486293"/>
                    <a:pt x="402553" y="472517"/>
                  </a:cubicBezTo>
                  <a:cubicBezTo>
                    <a:pt x="394809" y="469139"/>
                    <a:pt x="389557" y="462296"/>
                    <a:pt x="388489" y="454030"/>
                  </a:cubicBezTo>
                  <a:lnTo>
                    <a:pt x="385729" y="432077"/>
                  </a:lnTo>
                  <a:cubicBezTo>
                    <a:pt x="384928" y="425411"/>
                    <a:pt x="387065" y="418568"/>
                    <a:pt x="391515" y="413502"/>
                  </a:cubicBezTo>
                  <a:cubicBezTo>
                    <a:pt x="393028" y="411813"/>
                    <a:pt x="394720" y="410391"/>
                    <a:pt x="396589" y="409236"/>
                  </a:cubicBezTo>
                  <a:cubicBezTo>
                    <a:pt x="395877" y="402659"/>
                    <a:pt x="395165" y="394837"/>
                    <a:pt x="395165" y="390660"/>
                  </a:cubicBezTo>
                  <a:cubicBezTo>
                    <a:pt x="395165" y="369507"/>
                    <a:pt x="401218" y="341511"/>
                    <a:pt x="453379" y="339644"/>
                  </a:cubicBezTo>
                  <a:cubicBezTo>
                    <a:pt x="471004" y="328623"/>
                    <a:pt x="489252" y="328623"/>
                    <a:pt x="497263" y="328623"/>
                  </a:cubicBezTo>
                  <a:close/>
                  <a:moveTo>
                    <a:pt x="346615" y="177945"/>
                  </a:moveTo>
                  <a:cubicBezTo>
                    <a:pt x="351424" y="179900"/>
                    <a:pt x="354451" y="184522"/>
                    <a:pt x="354451" y="189587"/>
                  </a:cubicBezTo>
                  <a:lnTo>
                    <a:pt x="354451" y="391861"/>
                  </a:lnTo>
                  <a:cubicBezTo>
                    <a:pt x="354451" y="398793"/>
                    <a:pt x="348841" y="404481"/>
                    <a:pt x="341807" y="404481"/>
                  </a:cubicBezTo>
                  <a:cubicBezTo>
                    <a:pt x="334773" y="404481"/>
                    <a:pt x="329163" y="398793"/>
                    <a:pt x="329074" y="391861"/>
                  </a:cubicBezTo>
                  <a:lnTo>
                    <a:pt x="329074" y="220159"/>
                  </a:lnTo>
                  <a:lnTo>
                    <a:pt x="300136" y="249132"/>
                  </a:lnTo>
                  <a:cubicBezTo>
                    <a:pt x="295149" y="254020"/>
                    <a:pt x="287136" y="254020"/>
                    <a:pt x="282149" y="249132"/>
                  </a:cubicBezTo>
                  <a:cubicBezTo>
                    <a:pt x="277252" y="244155"/>
                    <a:pt x="277252" y="236156"/>
                    <a:pt x="282149" y="231268"/>
                  </a:cubicBezTo>
                  <a:lnTo>
                    <a:pt x="332814" y="180700"/>
                  </a:lnTo>
                  <a:cubicBezTo>
                    <a:pt x="336465" y="177056"/>
                    <a:pt x="341896" y="175990"/>
                    <a:pt x="346615" y="177945"/>
                  </a:cubicBezTo>
                  <a:close/>
                  <a:moveTo>
                    <a:pt x="189856" y="176978"/>
                  </a:moveTo>
                  <a:cubicBezTo>
                    <a:pt x="224735" y="176978"/>
                    <a:pt x="253118" y="205327"/>
                    <a:pt x="253118" y="240163"/>
                  </a:cubicBezTo>
                  <a:cubicBezTo>
                    <a:pt x="253118" y="260781"/>
                    <a:pt x="243153" y="279176"/>
                    <a:pt x="227849" y="290729"/>
                  </a:cubicBezTo>
                  <a:cubicBezTo>
                    <a:pt x="243153" y="302282"/>
                    <a:pt x="253118" y="320678"/>
                    <a:pt x="253118" y="341296"/>
                  </a:cubicBezTo>
                  <a:cubicBezTo>
                    <a:pt x="253118" y="376132"/>
                    <a:pt x="224735" y="404481"/>
                    <a:pt x="189856" y="404481"/>
                  </a:cubicBezTo>
                  <a:cubicBezTo>
                    <a:pt x="154977" y="404481"/>
                    <a:pt x="126594" y="376132"/>
                    <a:pt x="126594" y="341296"/>
                  </a:cubicBezTo>
                  <a:cubicBezTo>
                    <a:pt x="126594" y="334275"/>
                    <a:pt x="132289" y="328677"/>
                    <a:pt x="139229" y="328677"/>
                  </a:cubicBezTo>
                  <a:cubicBezTo>
                    <a:pt x="146258" y="328677"/>
                    <a:pt x="151952" y="334275"/>
                    <a:pt x="151952" y="341296"/>
                  </a:cubicBezTo>
                  <a:cubicBezTo>
                    <a:pt x="151952" y="362180"/>
                    <a:pt x="168947" y="379243"/>
                    <a:pt x="189856" y="379243"/>
                  </a:cubicBezTo>
                  <a:cubicBezTo>
                    <a:pt x="210854" y="379243"/>
                    <a:pt x="227849" y="362180"/>
                    <a:pt x="227849" y="341296"/>
                  </a:cubicBezTo>
                  <a:cubicBezTo>
                    <a:pt x="227849" y="320411"/>
                    <a:pt x="210854" y="303349"/>
                    <a:pt x="189856" y="303349"/>
                  </a:cubicBezTo>
                  <a:lnTo>
                    <a:pt x="164587" y="303349"/>
                  </a:lnTo>
                  <a:cubicBezTo>
                    <a:pt x="157558" y="303349"/>
                    <a:pt x="151952" y="297750"/>
                    <a:pt x="151952" y="290729"/>
                  </a:cubicBezTo>
                  <a:cubicBezTo>
                    <a:pt x="151952" y="283798"/>
                    <a:pt x="157558" y="278110"/>
                    <a:pt x="164587" y="278110"/>
                  </a:cubicBezTo>
                  <a:lnTo>
                    <a:pt x="189856" y="278110"/>
                  </a:lnTo>
                  <a:cubicBezTo>
                    <a:pt x="210854" y="278110"/>
                    <a:pt x="227849" y="261047"/>
                    <a:pt x="227849" y="240163"/>
                  </a:cubicBezTo>
                  <a:cubicBezTo>
                    <a:pt x="227849" y="219279"/>
                    <a:pt x="210854" y="202305"/>
                    <a:pt x="189856" y="202305"/>
                  </a:cubicBezTo>
                  <a:cubicBezTo>
                    <a:pt x="168947" y="202305"/>
                    <a:pt x="151952" y="219279"/>
                    <a:pt x="151952" y="240163"/>
                  </a:cubicBezTo>
                  <a:cubicBezTo>
                    <a:pt x="151952" y="247184"/>
                    <a:pt x="146258" y="252782"/>
                    <a:pt x="139229" y="252782"/>
                  </a:cubicBezTo>
                  <a:cubicBezTo>
                    <a:pt x="132289" y="252782"/>
                    <a:pt x="126594" y="247184"/>
                    <a:pt x="126594" y="240163"/>
                  </a:cubicBezTo>
                  <a:cubicBezTo>
                    <a:pt x="126594" y="205327"/>
                    <a:pt x="154977" y="176978"/>
                    <a:pt x="189856" y="176978"/>
                  </a:cubicBezTo>
                  <a:close/>
                  <a:moveTo>
                    <a:pt x="139201" y="0"/>
                  </a:moveTo>
                  <a:cubicBezTo>
                    <a:pt x="146232" y="0"/>
                    <a:pt x="151929" y="5688"/>
                    <a:pt x="151929" y="12620"/>
                  </a:cubicBezTo>
                  <a:lnTo>
                    <a:pt x="151929" y="63188"/>
                  </a:lnTo>
                  <a:cubicBezTo>
                    <a:pt x="151929" y="70209"/>
                    <a:pt x="157536" y="75808"/>
                    <a:pt x="164567" y="75808"/>
                  </a:cubicBezTo>
                  <a:cubicBezTo>
                    <a:pt x="171509" y="75808"/>
                    <a:pt x="177206" y="70209"/>
                    <a:pt x="177206" y="63188"/>
                  </a:cubicBezTo>
                  <a:lnTo>
                    <a:pt x="177206" y="25240"/>
                  </a:lnTo>
                  <a:lnTo>
                    <a:pt x="329134" y="25240"/>
                  </a:lnTo>
                  <a:lnTo>
                    <a:pt x="329134" y="12620"/>
                  </a:lnTo>
                  <a:cubicBezTo>
                    <a:pt x="329134" y="5688"/>
                    <a:pt x="334742" y="0"/>
                    <a:pt x="341773" y="0"/>
                  </a:cubicBezTo>
                  <a:cubicBezTo>
                    <a:pt x="348804" y="0"/>
                    <a:pt x="354411" y="5688"/>
                    <a:pt x="354411" y="12620"/>
                  </a:cubicBezTo>
                  <a:lnTo>
                    <a:pt x="354411" y="63188"/>
                  </a:lnTo>
                  <a:cubicBezTo>
                    <a:pt x="354411" y="70209"/>
                    <a:pt x="360107" y="75808"/>
                    <a:pt x="367050" y="75808"/>
                  </a:cubicBezTo>
                  <a:cubicBezTo>
                    <a:pt x="374081" y="75808"/>
                    <a:pt x="379777" y="70209"/>
                    <a:pt x="379777" y="63188"/>
                  </a:cubicBezTo>
                  <a:lnTo>
                    <a:pt x="379777" y="25240"/>
                  </a:lnTo>
                  <a:lnTo>
                    <a:pt x="392416" y="25240"/>
                  </a:lnTo>
                  <a:cubicBezTo>
                    <a:pt x="441279" y="25240"/>
                    <a:pt x="480974" y="64966"/>
                    <a:pt x="480974" y="113757"/>
                  </a:cubicBezTo>
                  <a:lnTo>
                    <a:pt x="480974" y="290703"/>
                  </a:lnTo>
                  <a:cubicBezTo>
                    <a:pt x="480974" y="297724"/>
                    <a:pt x="475367" y="303323"/>
                    <a:pt x="468336" y="303323"/>
                  </a:cubicBezTo>
                  <a:cubicBezTo>
                    <a:pt x="461393" y="303323"/>
                    <a:pt x="455697" y="297724"/>
                    <a:pt x="455697" y="290703"/>
                  </a:cubicBezTo>
                  <a:lnTo>
                    <a:pt x="455697" y="126377"/>
                  </a:lnTo>
                  <a:lnTo>
                    <a:pt x="25277" y="126377"/>
                  </a:lnTo>
                  <a:lnTo>
                    <a:pt x="25277" y="391841"/>
                  </a:lnTo>
                  <a:cubicBezTo>
                    <a:pt x="25277" y="426679"/>
                    <a:pt x="53758" y="455029"/>
                    <a:pt x="88647" y="455029"/>
                  </a:cubicBezTo>
                  <a:lnTo>
                    <a:pt x="341773" y="455029"/>
                  </a:lnTo>
                  <a:cubicBezTo>
                    <a:pt x="348804" y="455029"/>
                    <a:pt x="354411" y="460717"/>
                    <a:pt x="354411" y="467649"/>
                  </a:cubicBezTo>
                  <a:cubicBezTo>
                    <a:pt x="354411" y="474670"/>
                    <a:pt x="348804" y="480269"/>
                    <a:pt x="341773" y="480269"/>
                  </a:cubicBezTo>
                  <a:lnTo>
                    <a:pt x="88647" y="480269"/>
                  </a:lnTo>
                  <a:cubicBezTo>
                    <a:pt x="39785" y="480269"/>
                    <a:pt x="0" y="440632"/>
                    <a:pt x="0" y="391841"/>
                  </a:cubicBezTo>
                  <a:lnTo>
                    <a:pt x="0" y="113757"/>
                  </a:lnTo>
                  <a:cubicBezTo>
                    <a:pt x="0" y="64966"/>
                    <a:pt x="39785" y="25240"/>
                    <a:pt x="88647" y="25240"/>
                  </a:cubicBezTo>
                  <a:lnTo>
                    <a:pt x="126563" y="25240"/>
                  </a:lnTo>
                  <a:lnTo>
                    <a:pt x="126563" y="12620"/>
                  </a:lnTo>
                  <a:cubicBezTo>
                    <a:pt x="126563" y="5688"/>
                    <a:pt x="132259" y="0"/>
                    <a:pt x="139201" y="0"/>
                  </a:cubicBezTo>
                  <a:close/>
                </a:path>
              </a:pathLst>
            </a:custGeom>
            <a:solidFill>
              <a:srgbClr val="FF9C00"/>
            </a:solidFill>
            <a:ln w="9525">
              <a:noFill/>
              <a:round/>
            </a:ln>
          </p:spPr>
          <p:txBody>
            <a:bodyPr/>
            <a:lstStyle/>
            <a:p>
              <a:endParaRPr lang="zh-CN" altLang="en-US"/>
            </a:p>
          </p:txBody>
        </p:sp>
        <p:sp>
          <p:nvSpPr>
            <p:cNvPr id="196648" name="boss-with-tie_81303"/>
            <p:cNvSpPr>
              <a:spLocks noChangeAspect="1"/>
            </p:cNvSpPr>
            <p:nvPr>
              <p:custDataLst>
                <p:tags r:id="rId32"/>
              </p:custDataLst>
            </p:nvPr>
          </p:nvSpPr>
          <p:spPr bwMode="auto">
            <a:xfrm>
              <a:off x="3974" y="1262"/>
              <a:ext cx="228" cy="232"/>
            </a:xfrm>
            <a:custGeom>
              <a:avLst/>
              <a:gdLst>
                <a:gd name="T0" fmla="*/ 0 w 591916"/>
                <a:gd name="T1" fmla="*/ 0 h 601084"/>
                <a:gd name="T2" fmla="*/ 0 w 591916"/>
                <a:gd name="T3" fmla="*/ 0 h 601084"/>
                <a:gd name="T4" fmla="*/ 0 w 591916"/>
                <a:gd name="T5" fmla="*/ 0 h 601084"/>
                <a:gd name="T6" fmla="*/ 0 w 591916"/>
                <a:gd name="T7" fmla="*/ 0 h 601084"/>
                <a:gd name="T8" fmla="*/ 0 w 591916"/>
                <a:gd name="T9" fmla="*/ 0 h 601084"/>
                <a:gd name="T10" fmla="*/ 0 w 591916"/>
                <a:gd name="T11" fmla="*/ 0 h 601084"/>
                <a:gd name="T12" fmla="*/ 0 w 591916"/>
                <a:gd name="T13" fmla="*/ 0 h 601084"/>
                <a:gd name="T14" fmla="*/ 0 w 591916"/>
                <a:gd name="T15" fmla="*/ 0 h 601084"/>
                <a:gd name="T16" fmla="*/ 0 w 591916"/>
                <a:gd name="T17" fmla="*/ 0 h 601084"/>
                <a:gd name="T18" fmla="*/ 0 w 591916"/>
                <a:gd name="T19" fmla="*/ 0 h 601084"/>
                <a:gd name="T20" fmla="*/ 0 w 591916"/>
                <a:gd name="T21" fmla="*/ 0 h 601084"/>
                <a:gd name="T22" fmla="*/ 0 w 591916"/>
                <a:gd name="T23" fmla="*/ 0 h 601084"/>
                <a:gd name="T24" fmla="*/ 0 w 591916"/>
                <a:gd name="T25" fmla="*/ 0 h 601084"/>
                <a:gd name="T26" fmla="*/ 0 w 591916"/>
                <a:gd name="T27" fmla="*/ 0 h 601084"/>
                <a:gd name="T28" fmla="*/ 0 w 591916"/>
                <a:gd name="T29" fmla="*/ 0 h 601084"/>
                <a:gd name="T30" fmla="*/ 0 w 591916"/>
                <a:gd name="T31" fmla="*/ 0 h 601084"/>
                <a:gd name="T32" fmla="*/ 0 w 591916"/>
                <a:gd name="T33" fmla="*/ 0 h 601084"/>
                <a:gd name="T34" fmla="*/ 0 w 591916"/>
                <a:gd name="T35" fmla="*/ 0 h 601084"/>
                <a:gd name="T36" fmla="*/ 0 w 591916"/>
                <a:gd name="T37" fmla="*/ 0 h 601084"/>
                <a:gd name="T38" fmla="*/ 0 w 591916"/>
                <a:gd name="T39" fmla="*/ 0 h 601084"/>
                <a:gd name="T40" fmla="*/ 0 w 591916"/>
                <a:gd name="T41" fmla="*/ 0 h 601084"/>
                <a:gd name="T42" fmla="*/ 0 w 591916"/>
                <a:gd name="T43" fmla="*/ 0 h 601084"/>
                <a:gd name="T44" fmla="*/ 0 w 591916"/>
                <a:gd name="T45" fmla="*/ 0 h 601084"/>
                <a:gd name="T46" fmla="*/ 0 w 591916"/>
                <a:gd name="T47" fmla="*/ 0 h 601084"/>
                <a:gd name="T48" fmla="*/ 0 w 591916"/>
                <a:gd name="T49" fmla="*/ 0 h 601084"/>
                <a:gd name="T50" fmla="*/ 0 w 591916"/>
                <a:gd name="T51" fmla="*/ 0 h 601084"/>
                <a:gd name="T52" fmla="*/ 0 w 591916"/>
                <a:gd name="T53" fmla="*/ 0 h 601084"/>
                <a:gd name="T54" fmla="*/ 0 w 591916"/>
                <a:gd name="T55" fmla="*/ 0 h 601084"/>
                <a:gd name="T56" fmla="*/ 0 w 591916"/>
                <a:gd name="T57" fmla="*/ 0 h 601084"/>
                <a:gd name="T58" fmla="*/ 0 w 591916"/>
                <a:gd name="T59" fmla="*/ 0 h 601084"/>
                <a:gd name="T60" fmla="*/ 0 w 591916"/>
                <a:gd name="T61" fmla="*/ 0 h 601084"/>
                <a:gd name="T62" fmla="*/ 0 w 591916"/>
                <a:gd name="T63" fmla="*/ 0 h 6010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1916"/>
                <a:gd name="T97" fmla="*/ 0 h 601084"/>
                <a:gd name="T98" fmla="*/ 591916 w 591916"/>
                <a:gd name="T99" fmla="*/ 601084 h 6010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1916" h="601084">
                  <a:moveTo>
                    <a:pt x="438113" y="391846"/>
                  </a:moveTo>
                  <a:cubicBezTo>
                    <a:pt x="512654" y="381929"/>
                    <a:pt x="581232" y="433495"/>
                    <a:pt x="591171" y="508860"/>
                  </a:cubicBezTo>
                  <a:cubicBezTo>
                    <a:pt x="592165" y="520760"/>
                    <a:pt x="592165" y="532660"/>
                    <a:pt x="591171" y="544560"/>
                  </a:cubicBezTo>
                  <a:lnTo>
                    <a:pt x="590177" y="549518"/>
                  </a:lnTo>
                  <a:cubicBezTo>
                    <a:pt x="586202" y="579268"/>
                    <a:pt x="561355" y="601084"/>
                    <a:pt x="531538" y="601084"/>
                  </a:cubicBezTo>
                  <a:lnTo>
                    <a:pt x="380467" y="601084"/>
                  </a:lnTo>
                  <a:cubicBezTo>
                    <a:pt x="350650" y="601084"/>
                    <a:pt x="324809" y="579268"/>
                    <a:pt x="320834" y="549518"/>
                  </a:cubicBezTo>
                  <a:lnTo>
                    <a:pt x="320834" y="544560"/>
                  </a:lnTo>
                  <a:cubicBezTo>
                    <a:pt x="310895" y="470186"/>
                    <a:pt x="362577" y="401762"/>
                    <a:pt x="438113" y="391846"/>
                  </a:cubicBezTo>
                  <a:close/>
                  <a:moveTo>
                    <a:pt x="455989" y="178541"/>
                  </a:moveTo>
                  <a:cubicBezTo>
                    <a:pt x="509206" y="178541"/>
                    <a:pt x="552347" y="221611"/>
                    <a:pt x="552347" y="274740"/>
                  </a:cubicBezTo>
                  <a:cubicBezTo>
                    <a:pt x="552347" y="327869"/>
                    <a:pt x="509206" y="370939"/>
                    <a:pt x="455989" y="370939"/>
                  </a:cubicBezTo>
                  <a:cubicBezTo>
                    <a:pt x="402772" y="370939"/>
                    <a:pt x="359631" y="327869"/>
                    <a:pt x="359631" y="274740"/>
                  </a:cubicBezTo>
                  <a:cubicBezTo>
                    <a:pt x="359631" y="221611"/>
                    <a:pt x="402772" y="178541"/>
                    <a:pt x="455989" y="178541"/>
                  </a:cubicBezTo>
                  <a:close/>
                  <a:moveTo>
                    <a:pt x="254334" y="78361"/>
                  </a:moveTo>
                  <a:cubicBezTo>
                    <a:pt x="262290" y="78361"/>
                    <a:pt x="268257" y="84314"/>
                    <a:pt x="268257" y="91258"/>
                  </a:cubicBezTo>
                  <a:lnTo>
                    <a:pt x="268257" y="102171"/>
                  </a:lnTo>
                  <a:cubicBezTo>
                    <a:pt x="280190" y="103164"/>
                    <a:pt x="288146" y="104156"/>
                    <a:pt x="295107" y="107132"/>
                  </a:cubicBezTo>
                  <a:cubicBezTo>
                    <a:pt x="303063" y="109116"/>
                    <a:pt x="307041" y="116061"/>
                    <a:pt x="305052" y="123998"/>
                  </a:cubicBezTo>
                  <a:lnTo>
                    <a:pt x="304057" y="126974"/>
                  </a:lnTo>
                  <a:cubicBezTo>
                    <a:pt x="303063" y="130942"/>
                    <a:pt x="301074" y="133919"/>
                    <a:pt x="297096" y="135903"/>
                  </a:cubicBezTo>
                  <a:cubicBezTo>
                    <a:pt x="294113" y="137887"/>
                    <a:pt x="290135" y="138879"/>
                    <a:pt x="286157" y="136895"/>
                  </a:cubicBezTo>
                  <a:cubicBezTo>
                    <a:pt x="279196" y="134911"/>
                    <a:pt x="271240" y="133919"/>
                    <a:pt x="260301" y="133919"/>
                  </a:cubicBezTo>
                  <a:cubicBezTo>
                    <a:pt x="242401" y="133919"/>
                    <a:pt x="236434" y="140863"/>
                    <a:pt x="236434" y="148800"/>
                  </a:cubicBezTo>
                  <a:cubicBezTo>
                    <a:pt x="236434" y="157729"/>
                    <a:pt x="246379" y="163682"/>
                    <a:pt x="270246" y="172611"/>
                  </a:cubicBezTo>
                  <a:cubicBezTo>
                    <a:pt x="303063" y="184516"/>
                    <a:pt x="315991" y="199397"/>
                    <a:pt x="315991" y="224200"/>
                  </a:cubicBezTo>
                  <a:cubicBezTo>
                    <a:pt x="315991" y="249002"/>
                    <a:pt x="298091" y="269837"/>
                    <a:pt x="267262" y="275789"/>
                  </a:cubicBezTo>
                  <a:lnTo>
                    <a:pt x="267262" y="290671"/>
                  </a:lnTo>
                  <a:cubicBezTo>
                    <a:pt x="267262" y="297615"/>
                    <a:pt x="261295" y="303568"/>
                    <a:pt x="253340" y="303568"/>
                  </a:cubicBezTo>
                  <a:cubicBezTo>
                    <a:pt x="245384" y="303568"/>
                    <a:pt x="239417" y="297615"/>
                    <a:pt x="239417" y="290671"/>
                  </a:cubicBezTo>
                  <a:lnTo>
                    <a:pt x="239417" y="277773"/>
                  </a:lnTo>
                  <a:cubicBezTo>
                    <a:pt x="226489" y="276781"/>
                    <a:pt x="214556" y="274797"/>
                    <a:pt x="204611" y="270829"/>
                  </a:cubicBezTo>
                  <a:cubicBezTo>
                    <a:pt x="197650" y="268844"/>
                    <a:pt x="193672" y="260908"/>
                    <a:pt x="195661" y="253963"/>
                  </a:cubicBezTo>
                  <a:lnTo>
                    <a:pt x="196655" y="249995"/>
                  </a:lnTo>
                  <a:cubicBezTo>
                    <a:pt x="197650" y="246026"/>
                    <a:pt x="199639" y="243050"/>
                    <a:pt x="203617" y="241066"/>
                  </a:cubicBezTo>
                  <a:cubicBezTo>
                    <a:pt x="207594" y="239081"/>
                    <a:pt x="211572" y="238089"/>
                    <a:pt x="215550" y="240074"/>
                  </a:cubicBezTo>
                  <a:cubicBezTo>
                    <a:pt x="224500" y="243050"/>
                    <a:pt x="235439" y="245034"/>
                    <a:pt x="246379" y="245034"/>
                  </a:cubicBezTo>
                  <a:cubicBezTo>
                    <a:pt x="262290" y="245034"/>
                    <a:pt x="273229" y="239081"/>
                    <a:pt x="273229" y="228168"/>
                  </a:cubicBezTo>
                  <a:cubicBezTo>
                    <a:pt x="273229" y="218247"/>
                    <a:pt x="264279" y="211303"/>
                    <a:pt x="244390" y="204358"/>
                  </a:cubicBezTo>
                  <a:cubicBezTo>
                    <a:pt x="214556" y="194437"/>
                    <a:pt x="194666" y="180547"/>
                    <a:pt x="194666" y="153761"/>
                  </a:cubicBezTo>
                  <a:cubicBezTo>
                    <a:pt x="194666" y="128958"/>
                    <a:pt x="211572" y="110108"/>
                    <a:pt x="241406" y="104156"/>
                  </a:cubicBezTo>
                  <a:lnTo>
                    <a:pt x="241406" y="91258"/>
                  </a:lnTo>
                  <a:cubicBezTo>
                    <a:pt x="241406" y="84314"/>
                    <a:pt x="247373" y="78361"/>
                    <a:pt x="254334" y="78361"/>
                  </a:cubicBezTo>
                  <a:close/>
                  <a:moveTo>
                    <a:pt x="84460" y="0"/>
                  </a:moveTo>
                  <a:lnTo>
                    <a:pt x="424286" y="0"/>
                  </a:lnTo>
                  <a:cubicBezTo>
                    <a:pt x="470987" y="0"/>
                    <a:pt x="507752" y="37696"/>
                    <a:pt x="507752" y="84320"/>
                  </a:cubicBezTo>
                  <a:lnTo>
                    <a:pt x="507752" y="148800"/>
                  </a:lnTo>
                  <a:cubicBezTo>
                    <a:pt x="491854" y="141856"/>
                    <a:pt x="473968" y="137888"/>
                    <a:pt x="456083" y="137888"/>
                  </a:cubicBezTo>
                  <a:lnTo>
                    <a:pt x="455089" y="137888"/>
                  </a:lnTo>
                  <a:lnTo>
                    <a:pt x="455089" y="84320"/>
                  </a:lnTo>
                  <a:cubicBezTo>
                    <a:pt x="455089" y="67456"/>
                    <a:pt x="441178" y="54560"/>
                    <a:pt x="424286" y="54560"/>
                  </a:cubicBezTo>
                  <a:lnTo>
                    <a:pt x="84460" y="54560"/>
                  </a:lnTo>
                  <a:cubicBezTo>
                    <a:pt x="67568" y="54560"/>
                    <a:pt x="54650" y="67456"/>
                    <a:pt x="54650" y="84320"/>
                  </a:cubicBezTo>
                  <a:lnTo>
                    <a:pt x="54650" y="297601"/>
                  </a:lnTo>
                  <a:cubicBezTo>
                    <a:pt x="54650" y="314465"/>
                    <a:pt x="67568" y="327361"/>
                    <a:pt x="84460" y="327361"/>
                  </a:cubicBezTo>
                  <a:lnTo>
                    <a:pt x="329890" y="327361"/>
                  </a:lnTo>
                  <a:cubicBezTo>
                    <a:pt x="337839" y="346209"/>
                    <a:pt x="348769" y="362081"/>
                    <a:pt x="363674" y="375969"/>
                  </a:cubicBezTo>
                  <a:cubicBezTo>
                    <a:pt x="345788" y="386881"/>
                    <a:pt x="328896" y="401761"/>
                    <a:pt x="314985" y="419617"/>
                  </a:cubicBezTo>
                  <a:cubicBezTo>
                    <a:pt x="313991" y="421601"/>
                    <a:pt x="312004" y="423585"/>
                    <a:pt x="311011" y="425569"/>
                  </a:cubicBezTo>
                  <a:lnTo>
                    <a:pt x="184818" y="425569"/>
                  </a:lnTo>
                  <a:cubicBezTo>
                    <a:pt x="158983" y="425569"/>
                    <a:pt x="137123" y="405729"/>
                    <a:pt x="134142" y="381921"/>
                  </a:cubicBezTo>
                  <a:lnTo>
                    <a:pt x="84460" y="381921"/>
                  </a:lnTo>
                  <a:cubicBezTo>
                    <a:pt x="37758" y="381921"/>
                    <a:pt x="0" y="344225"/>
                    <a:pt x="0" y="297601"/>
                  </a:cubicBezTo>
                  <a:lnTo>
                    <a:pt x="0" y="84320"/>
                  </a:lnTo>
                  <a:cubicBezTo>
                    <a:pt x="0" y="37696"/>
                    <a:pt x="37758" y="0"/>
                    <a:pt x="84460" y="0"/>
                  </a:cubicBezTo>
                  <a:close/>
                </a:path>
              </a:pathLst>
            </a:custGeom>
            <a:solidFill>
              <a:srgbClr val="FFBA00"/>
            </a:solidFill>
            <a:ln w="9525">
              <a:noFill/>
              <a:round/>
            </a:ln>
          </p:spPr>
          <p:txBody>
            <a:bodyPr/>
            <a:lstStyle/>
            <a:p>
              <a:endParaRPr lang="zh-CN" altLang="en-US"/>
            </a:p>
          </p:txBody>
        </p:sp>
      </p:grpSp>
      <p:sp>
        <p:nvSpPr>
          <p:cNvPr id="4" name="椭圆 3"/>
          <p:cNvSpPr/>
          <p:nvPr>
            <p:custDataLst>
              <p:tags r:id="rId33"/>
            </p:custDataLst>
          </p:nvPr>
        </p:nvSpPr>
        <p:spPr>
          <a:xfrm>
            <a:off x="11549063" y="885825"/>
            <a:ext cx="192087"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34"/>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8427"/>
                                        </p:tgtEl>
                                        <p:attrNameLst>
                                          <p:attrName>style.visibility</p:attrName>
                                        </p:attrNameLst>
                                      </p:cBhvr>
                                      <p:to>
                                        <p:strVal val="visible"/>
                                      </p:to>
                                    </p:set>
                                    <p:animEffect transition="in" filter="wipe(up)">
                                      <p:cBhvr>
                                        <p:cTn id="7" dur="2000"/>
                                        <p:tgtEl>
                                          <p:spTgt spid="1884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88460"/>
                                        </p:tgtEl>
                                        <p:attrNameLst>
                                          <p:attrName>style.visibility</p:attrName>
                                        </p:attrNameLst>
                                      </p:cBhvr>
                                      <p:to>
                                        <p:strVal val="visible"/>
                                      </p:to>
                                    </p:set>
                                    <p:animEffect transition="in" filter="circle(out)">
                                      <p:cBhvr>
                                        <p:cTn id="12" dur="1000"/>
                                        <p:tgtEl>
                                          <p:spTgt spid="188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8610600" y="6492875"/>
            <a:ext cx="2743200" cy="365125"/>
          </a:xfrm>
        </p:spPr>
        <p:txBody>
          <a:bodyPr/>
          <a:lstStyle/>
          <a:p>
            <a:pPr>
              <a:defRPr/>
            </a:pPr>
            <a:fld id="{719307AD-D534-4540-932A-9D0D3ADD1E77}" type="slidenum">
              <a:rPr lang="zh-CN" altLang="en-US"/>
            </a:fld>
            <a:endParaRPr lang="zh-CN" altLang="en-US"/>
          </a:p>
        </p:txBody>
      </p:sp>
      <p:grpSp>
        <p:nvGrpSpPr>
          <p:cNvPr id="197634"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97635"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97636"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8" name="椭圆 27"/>
          <p:cNvSpPr/>
          <p:nvPr>
            <p:custDataLst>
              <p:tags r:id="rId2"/>
            </p:custDataLst>
          </p:nvPr>
        </p:nvSpPr>
        <p:spPr>
          <a:xfrm>
            <a:off x="1079182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3"/>
            </p:custDataLst>
          </p:nvPr>
        </p:nvSpPr>
        <p:spPr>
          <a:xfrm>
            <a:off x="11107738" y="885825"/>
            <a:ext cx="192087"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4"/>
          <p:cNvSpPr/>
          <p:nvPr>
            <p:custDataLst>
              <p:tags r:id="rId4"/>
            </p:custDataLst>
          </p:nvPr>
        </p:nvSpPr>
        <p:spPr>
          <a:xfrm>
            <a:off x="10474325" y="885825"/>
            <a:ext cx="192088"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graphicFrame>
        <p:nvGraphicFramePr>
          <p:cNvPr id="187402" name="Group 124"/>
          <p:cNvGraphicFramePr>
            <a:graphicFrameLocks noGrp="1"/>
          </p:cNvGraphicFramePr>
          <p:nvPr/>
        </p:nvGraphicFramePr>
        <p:xfrm>
          <a:off x="901700" y="3101975"/>
          <a:ext cx="2819400" cy="2117726"/>
        </p:xfrm>
        <a:graphic>
          <a:graphicData uri="http://schemas.openxmlformats.org/drawingml/2006/table">
            <a:tbl>
              <a:tblPr/>
              <a:tblGrid>
                <a:gridCol w="930275"/>
                <a:gridCol w="1076325"/>
                <a:gridCol w="812800"/>
              </a:tblGrid>
              <a:tr h="7270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6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年度</a:t>
                      </a:r>
                      <a:endParaRPr kumimoji="0" lang="zh-CN" altLang="zh-CN" sz="16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党政工作目标</a:t>
                      </a:r>
                      <a:r>
                        <a:rPr kumimoji="0" lang="en-US" altLang="zh-CN"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a:t>
                      </a:r>
                      <a:r>
                        <a:rPr kumimoji="0" lang="zh-CN" altLang="en-US"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个</a:t>
                      </a:r>
                      <a:r>
                        <a:rPr kumimoji="0" lang="en-US" altLang="zh-CN"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a:t>
                      </a:r>
                      <a:endParaRPr kumimoji="0" lang="en-US" altLang="zh-CN"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任务标准</a:t>
                      </a:r>
                      <a:r>
                        <a:rPr kumimoji="0" lang="en-US" altLang="zh-CN"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a:t>
                      </a:r>
                      <a:r>
                        <a:rPr kumimoji="0" lang="zh-CN" altLang="en-US"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个</a:t>
                      </a:r>
                      <a:r>
                        <a:rPr kumimoji="0" lang="en-US" altLang="zh-CN"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rPr>
                        <a:t>)</a:t>
                      </a:r>
                      <a:endParaRPr kumimoji="0" lang="en-US" altLang="zh-CN" sz="1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778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2017</a:t>
                      </a:r>
                      <a:r>
                        <a:rPr kumimoji="0" lang="zh-CN" altLang="en-US"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年</a:t>
                      </a:r>
                      <a:endParaRPr kumimoji="0" lang="zh-CN" altLang="en-US"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46</a:t>
                      </a:r>
                      <a:endPar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124</a:t>
                      </a:r>
                      <a:endPar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4778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2018</a:t>
                      </a:r>
                      <a:r>
                        <a:rPr kumimoji="0" lang="zh-CN" altLang="en-US"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年</a:t>
                      </a:r>
                      <a:endParaRPr kumimoji="0" lang="zh-CN" altLang="en-US"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20</a:t>
                      </a:r>
                      <a:endPar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121</a:t>
                      </a:r>
                      <a:endPar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349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2019</a:t>
                      </a:r>
                      <a:r>
                        <a:rPr kumimoji="0" lang="zh-CN" altLang="en-US"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年</a:t>
                      </a:r>
                      <a:endParaRPr kumimoji="0" lang="zh-CN" altLang="en-US"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33</a:t>
                      </a:r>
                      <a:endPar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68</a:t>
                      </a:r>
                      <a:endParaRPr kumimoji="0" lang="en-US" altLang="zh-CN" sz="16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bl>
          </a:graphicData>
        </a:graphic>
      </p:graphicFrame>
      <p:sp>
        <p:nvSpPr>
          <p:cNvPr id="197664" name="内容占位符 3"/>
          <p:cNvSpPr>
            <a:spLocks noGrp="1"/>
          </p:cNvSpPr>
          <p:nvPr/>
        </p:nvSpPr>
        <p:spPr bwMode="auto">
          <a:xfrm>
            <a:off x="804863" y="1485900"/>
            <a:ext cx="10496550" cy="1160463"/>
          </a:xfrm>
          <a:prstGeom prst="rect">
            <a:avLst/>
          </a:prstGeom>
          <a:noFill/>
          <a:ln w="9525">
            <a:noFill/>
            <a:miter lim="800000"/>
          </a:ln>
        </p:spPr>
        <p:txBody>
          <a:bodyPr anchor="ctr"/>
          <a:lstStyle/>
          <a:p>
            <a:pPr>
              <a:spcBef>
                <a:spcPts val="1000"/>
              </a:spcBef>
              <a:buFont typeface="Wingdings" panose="05000000000000000000" pitchFamily="2" charset="2"/>
              <a:buChar char="l"/>
            </a:pPr>
            <a:r>
              <a:rPr lang="zh-CN" altLang="en-US" sz="2000">
                <a:latin typeface="黑体" panose="02010609060101010101" charset="-122"/>
                <a:ea typeface="黑体" panose="02010609060101010101" charset="-122"/>
              </a:rPr>
              <a:t>针对年度党政工作要点，分解工作目标，细化任务标准，各部门以学校工作诊改流程开展年初党政工作任务分领，做实部门年度工作计划并依托数据分析进行年末党政工作任务落实诊断，诊改运行与成效纳入部门年度考核，形成了常态化学校工作诊改运行机制。</a:t>
            </a:r>
            <a:endParaRPr lang="zh-CN" altLang="en-US" sz="2000">
              <a:latin typeface="黑体" panose="02010609060101010101" charset="-122"/>
              <a:ea typeface="黑体" panose="02010609060101010101" charset="-122"/>
            </a:endParaRPr>
          </a:p>
        </p:txBody>
      </p:sp>
      <p:sp>
        <p:nvSpPr>
          <p:cNvPr id="31" name="椭圆 30"/>
          <p:cNvSpPr/>
          <p:nvPr>
            <p:custDataLst>
              <p:tags r:id="rId5"/>
            </p:custDataLst>
          </p:nvPr>
        </p:nvSpPr>
        <p:spPr>
          <a:xfrm>
            <a:off x="114141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97666" name="矩形 26"/>
          <p:cNvSpPr>
            <a:spLocks noChangeArrowheads="1"/>
          </p:cNvSpPr>
          <p:nvPr/>
        </p:nvSpPr>
        <p:spPr bwMode="auto">
          <a:xfrm>
            <a:off x="1052513" y="906463"/>
            <a:ext cx="25511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3.1 </a:t>
            </a:r>
            <a:r>
              <a:rPr lang="zh-CN" altLang="en-US" sz="2800" b="1">
                <a:solidFill>
                  <a:srgbClr val="383838"/>
                </a:solidFill>
                <a:latin typeface="微软雅黑" panose="020B0503020204020204" pitchFamily="34" charset="-122"/>
                <a:ea typeface="微软雅黑" panose="020B0503020204020204" pitchFamily="34" charset="-122"/>
                <a:sym typeface="+mn-ea"/>
              </a:rPr>
              <a:t>学校层面</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grpSp>
        <p:nvGrpSpPr>
          <p:cNvPr id="197667" name="Group 118"/>
          <p:cNvGrpSpPr/>
          <p:nvPr/>
        </p:nvGrpSpPr>
        <p:grpSpPr bwMode="auto">
          <a:xfrm>
            <a:off x="4157663" y="3041650"/>
            <a:ext cx="6805612" cy="3219450"/>
            <a:chOff x="2971" y="1916"/>
            <a:chExt cx="4287" cy="2028"/>
          </a:xfrm>
        </p:grpSpPr>
        <p:sp>
          <p:nvSpPr>
            <p:cNvPr id="197672" name="Line 80"/>
            <p:cNvSpPr>
              <a:spLocks noChangeShapeType="1"/>
            </p:cNvSpPr>
            <p:nvPr/>
          </p:nvSpPr>
          <p:spPr bwMode="auto">
            <a:xfrm>
              <a:off x="3270" y="2769"/>
              <a:ext cx="0" cy="579"/>
            </a:xfrm>
            <a:prstGeom prst="line">
              <a:avLst/>
            </a:prstGeom>
            <a:noFill/>
            <a:ln w="12700">
              <a:solidFill>
                <a:srgbClr val="41719C"/>
              </a:solidFill>
              <a:round/>
              <a:tailEnd type="triangle" w="med" len="med"/>
            </a:ln>
          </p:spPr>
          <p:txBody>
            <a:bodyPr lIns="68580" tIns="34290" rIns="68580" bIns="34290" anchor="ctr"/>
            <a:lstStyle/>
            <a:p>
              <a:endParaRPr lang="zh-CN" altLang="en-US"/>
            </a:p>
          </p:txBody>
        </p:sp>
        <p:sp>
          <p:nvSpPr>
            <p:cNvPr id="197673" name="Line 81"/>
            <p:cNvSpPr>
              <a:spLocks noChangeShapeType="1"/>
            </p:cNvSpPr>
            <p:nvPr/>
          </p:nvSpPr>
          <p:spPr bwMode="auto">
            <a:xfrm>
              <a:off x="6758" y="3203"/>
              <a:ext cx="0" cy="290"/>
            </a:xfrm>
            <a:prstGeom prst="line">
              <a:avLst/>
            </a:prstGeom>
            <a:noFill/>
            <a:ln w="12700">
              <a:solidFill>
                <a:srgbClr val="41719C"/>
              </a:solidFill>
              <a:round/>
            </a:ln>
          </p:spPr>
          <p:txBody>
            <a:bodyPr lIns="68580" tIns="34290" rIns="68580" bIns="34290" anchor="ctr"/>
            <a:lstStyle/>
            <a:p>
              <a:endParaRPr lang="zh-CN" altLang="en-US"/>
            </a:p>
          </p:txBody>
        </p:sp>
        <p:sp>
          <p:nvSpPr>
            <p:cNvPr id="197674" name="Line 82"/>
            <p:cNvSpPr>
              <a:spLocks noChangeShapeType="1"/>
            </p:cNvSpPr>
            <p:nvPr/>
          </p:nvSpPr>
          <p:spPr bwMode="auto">
            <a:xfrm>
              <a:off x="5312" y="2023"/>
              <a:ext cx="1946" cy="0"/>
            </a:xfrm>
            <a:prstGeom prst="line">
              <a:avLst/>
            </a:prstGeom>
            <a:noFill/>
            <a:ln w="12700">
              <a:solidFill>
                <a:srgbClr val="41719C"/>
              </a:solidFill>
              <a:round/>
              <a:headEnd type="triangle" w="med" len="med"/>
            </a:ln>
          </p:spPr>
          <p:txBody>
            <a:bodyPr lIns="68580" tIns="34290" rIns="68580" bIns="34290" anchor="ctr"/>
            <a:lstStyle/>
            <a:p>
              <a:endParaRPr lang="zh-CN" altLang="en-US"/>
            </a:p>
          </p:txBody>
        </p:sp>
        <p:sp>
          <p:nvSpPr>
            <p:cNvPr id="197675" name="Line 83"/>
            <p:cNvSpPr>
              <a:spLocks noChangeShapeType="1"/>
            </p:cNvSpPr>
            <p:nvPr/>
          </p:nvSpPr>
          <p:spPr bwMode="auto">
            <a:xfrm>
              <a:off x="7252" y="2021"/>
              <a:ext cx="0" cy="1768"/>
            </a:xfrm>
            <a:prstGeom prst="line">
              <a:avLst/>
            </a:prstGeom>
            <a:noFill/>
            <a:ln w="12700">
              <a:solidFill>
                <a:srgbClr val="41719C"/>
              </a:solidFill>
              <a:round/>
              <a:headEnd type="triangle" w="med" len="med"/>
              <a:tailEnd type="triangle" w="med" len="med"/>
            </a:ln>
          </p:spPr>
          <p:txBody>
            <a:bodyPr lIns="68580" tIns="34290" rIns="68580" bIns="34290" anchor="ctr"/>
            <a:lstStyle/>
            <a:p>
              <a:endParaRPr lang="zh-CN" altLang="en-US"/>
            </a:p>
          </p:txBody>
        </p:sp>
        <p:sp>
          <p:nvSpPr>
            <p:cNvPr id="197676" name="Line 84"/>
            <p:cNvSpPr>
              <a:spLocks noChangeShapeType="1"/>
            </p:cNvSpPr>
            <p:nvPr/>
          </p:nvSpPr>
          <p:spPr bwMode="auto">
            <a:xfrm>
              <a:off x="7051" y="3150"/>
              <a:ext cx="199" cy="0"/>
            </a:xfrm>
            <a:prstGeom prst="line">
              <a:avLst/>
            </a:prstGeom>
            <a:noFill/>
            <a:ln w="12700">
              <a:solidFill>
                <a:srgbClr val="41719C"/>
              </a:solidFill>
              <a:round/>
            </a:ln>
          </p:spPr>
          <p:txBody>
            <a:bodyPr lIns="68580" tIns="34290" rIns="68580" bIns="34290" anchor="ctr"/>
            <a:lstStyle/>
            <a:p>
              <a:endParaRPr lang="zh-CN" altLang="en-US"/>
            </a:p>
          </p:txBody>
        </p:sp>
        <p:sp>
          <p:nvSpPr>
            <p:cNvPr id="197677" name="Line 85"/>
            <p:cNvSpPr>
              <a:spLocks noChangeShapeType="1"/>
            </p:cNvSpPr>
            <p:nvPr/>
          </p:nvSpPr>
          <p:spPr bwMode="auto">
            <a:xfrm>
              <a:off x="5367" y="3153"/>
              <a:ext cx="1134" cy="0"/>
            </a:xfrm>
            <a:prstGeom prst="line">
              <a:avLst/>
            </a:prstGeom>
            <a:noFill/>
            <a:ln w="12700">
              <a:solidFill>
                <a:srgbClr val="41719C"/>
              </a:solidFill>
              <a:round/>
              <a:headEnd type="triangle" w="med" len="med"/>
            </a:ln>
          </p:spPr>
          <p:txBody>
            <a:bodyPr lIns="68580" tIns="34290" rIns="68580" bIns="34290" anchor="ctr"/>
            <a:lstStyle/>
            <a:p>
              <a:endParaRPr lang="zh-CN" altLang="en-US"/>
            </a:p>
          </p:txBody>
        </p:sp>
        <p:sp>
          <p:nvSpPr>
            <p:cNvPr id="197678" name="Line 86"/>
            <p:cNvSpPr>
              <a:spLocks noChangeShapeType="1"/>
            </p:cNvSpPr>
            <p:nvPr/>
          </p:nvSpPr>
          <p:spPr bwMode="auto">
            <a:xfrm>
              <a:off x="6846" y="2617"/>
              <a:ext cx="0" cy="236"/>
            </a:xfrm>
            <a:prstGeom prst="line">
              <a:avLst/>
            </a:prstGeom>
            <a:noFill/>
            <a:ln w="12700">
              <a:solidFill>
                <a:srgbClr val="41719C"/>
              </a:solidFill>
              <a:round/>
              <a:tailEnd type="triangle" w="med" len="med"/>
            </a:ln>
          </p:spPr>
          <p:txBody>
            <a:bodyPr lIns="68580" tIns="34290" rIns="68580" bIns="34290" anchor="ctr"/>
            <a:lstStyle/>
            <a:p>
              <a:endParaRPr lang="zh-CN" altLang="en-US"/>
            </a:p>
          </p:txBody>
        </p:sp>
        <p:sp>
          <p:nvSpPr>
            <p:cNvPr id="197679" name="Line 87"/>
            <p:cNvSpPr>
              <a:spLocks noChangeShapeType="1"/>
            </p:cNvSpPr>
            <p:nvPr/>
          </p:nvSpPr>
          <p:spPr bwMode="auto">
            <a:xfrm>
              <a:off x="5064" y="2190"/>
              <a:ext cx="0" cy="789"/>
            </a:xfrm>
            <a:prstGeom prst="line">
              <a:avLst/>
            </a:prstGeom>
            <a:noFill/>
            <a:ln w="12700">
              <a:solidFill>
                <a:srgbClr val="41719C"/>
              </a:solidFill>
              <a:round/>
            </a:ln>
          </p:spPr>
          <p:txBody>
            <a:bodyPr lIns="68580" tIns="34290" rIns="68580" bIns="34290" anchor="ctr"/>
            <a:lstStyle/>
            <a:p>
              <a:endParaRPr lang="zh-CN" altLang="en-US"/>
            </a:p>
          </p:txBody>
        </p:sp>
        <p:sp>
          <p:nvSpPr>
            <p:cNvPr id="197680" name="Line 88"/>
            <p:cNvSpPr>
              <a:spLocks noChangeShapeType="1"/>
            </p:cNvSpPr>
            <p:nvPr/>
          </p:nvSpPr>
          <p:spPr bwMode="auto">
            <a:xfrm>
              <a:off x="4064" y="2590"/>
              <a:ext cx="2920" cy="1"/>
            </a:xfrm>
            <a:prstGeom prst="line">
              <a:avLst/>
            </a:prstGeom>
            <a:noFill/>
            <a:ln w="12700">
              <a:solidFill>
                <a:srgbClr val="41719C"/>
              </a:solidFill>
              <a:round/>
            </a:ln>
          </p:spPr>
          <p:txBody>
            <a:bodyPr lIns="68580" tIns="34290" rIns="68580" bIns="34290" anchor="ctr"/>
            <a:lstStyle/>
            <a:p>
              <a:endParaRPr lang="zh-CN" altLang="en-US"/>
            </a:p>
          </p:txBody>
        </p:sp>
        <p:sp>
          <p:nvSpPr>
            <p:cNvPr id="197681" name="Line 89"/>
            <p:cNvSpPr>
              <a:spLocks noChangeShapeType="1"/>
            </p:cNvSpPr>
            <p:nvPr/>
          </p:nvSpPr>
          <p:spPr bwMode="auto">
            <a:xfrm>
              <a:off x="4064" y="2587"/>
              <a:ext cx="2" cy="867"/>
            </a:xfrm>
            <a:prstGeom prst="line">
              <a:avLst/>
            </a:prstGeom>
            <a:noFill/>
            <a:ln w="12700">
              <a:solidFill>
                <a:srgbClr val="41719C"/>
              </a:solidFill>
              <a:round/>
              <a:headEnd type="triangle" w="med" len="med"/>
            </a:ln>
          </p:spPr>
          <p:txBody>
            <a:bodyPr lIns="68580" tIns="34290" rIns="68580" bIns="34290" anchor="ctr"/>
            <a:lstStyle/>
            <a:p>
              <a:endParaRPr lang="zh-CN" altLang="en-US"/>
            </a:p>
          </p:txBody>
        </p:sp>
        <p:sp>
          <p:nvSpPr>
            <p:cNvPr id="197682" name="Line 90"/>
            <p:cNvSpPr>
              <a:spLocks noChangeShapeType="1"/>
            </p:cNvSpPr>
            <p:nvPr/>
          </p:nvSpPr>
          <p:spPr bwMode="auto">
            <a:xfrm>
              <a:off x="3941" y="3492"/>
              <a:ext cx="2824" cy="1"/>
            </a:xfrm>
            <a:prstGeom prst="line">
              <a:avLst/>
            </a:prstGeom>
            <a:noFill/>
            <a:ln w="12700">
              <a:solidFill>
                <a:srgbClr val="41719C"/>
              </a:solidFill>
              <a:round/>
              <a:tailEnd type="triangle" w="med" len="med"/>
            </a:ln>
          </p:spPr>
          <p:txBody>
            <a:bodyPr lIns="68580" tIns="34290" rIns="68580" bIns="34290" anchor="ctr"/>
            <a:lstStyle/>
            <a:p>
              <a:endParaRPr lang="zh-CN" altLang="en-US"/>
            </a:p>
          </p:txBody>
        </p:sp>
        <p:sp>
          <p:nvSpPr>
            <p:cNvPr id="197683" name="Text Box 91"/>
            <p:cNvSpPr txBox="1">
              <a:spLocks noChangeArrowheads="1"/>
            </p:cNvSpPr>
            <p:nvPr/>
          </p:nvSpPr>
          <p:spPr bwMode="auto">
            <a:xfrm>
              <a:off x="2971" y="3348"/>
              <a:ext cx="598" cy="290"/>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部门工作</a:t>
              </a:r>
              <a:endParaRPr lang="zh-CN" altLang="en-US" sz="1400">
                <a:solidFill>
                  <a:srgbClr val="FFFFFF"/>
                </a:solidFill>
                <a:latin typeface="微软雅黑" panose="020B0503020204020204" pitchFamily="34" charset="-122"/>
                <a:ea typeface="微软雅黑" panose="020B0503020204020204" pitchFamily="34" charset="-122"/>
              </a:endParaRPr>
            </a:p>
            <a:p>
              <a:pPr algn="ctr"/>
              <a:r>
                <a:rPr lang="zh-CN" altLang="en-US" sz="1400">
                  <a:solidFill>
                    <a:srgbClr val="FFFFFF"/>
                  </a:solidFill>
                  <a:latin typeface="微软雅黑" panose="020B0503020204020204" pitchFamily="34" charset="-122"/>
                  <a:ea typeface="微软雅黑" panose="020B0503020204020204" pitchFamily="34" charset="-122"/>
                </a:rPr>
                <a:t>计   划</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84" name="Text Box 92"/>
            <p:cNvSpPr txBox="1">
              <a:spLocks noChangeArrowheads="1"/>
            </p:cNvSpPr>
            <p:nvPr/>
          </p:nvSpPr>
          <p:spPr bwMode="auto">
            <a:xfrm>
              <a:off x="3768" y="3348"/>
              <a:ext cx="598" cy="290"/>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周 工 作</a:t>
              </a:r>
              <a:endParaRPr lang="zh-CN" altLang="en-US" sz="1400">
                <a:solidFill>
                  <a:srgbClr val="FFFFFF"/>
                </a:solidFill>
                <a:latin typeface="微软雅黑" panose="020B0503020204020204" pitchFamily="34" charset="-122"/>
                <a:ea typeface="微软雅黑" panose="020B0503020204020204" pitchFamily="34" charset="-122"/>
              </a:endParaRPr>
            </a:p>
            <a:p>
              <a:pPr algn="ctr"/>
              <a:r>
                <a:rPr lang="zh-CN" altLang="en-US" sz="1400">
                  <a:solidFill>
                    <a:srgbClr val="FFFFFF"/>
                  </a:solidFill>
                  <a:latin typeface="微软雅黑" panose="020B0503020204020204" pitchFamily="34" charset="-122"/>
                  <a:ea typeface="微软雅黑" panose="020B0503020204020204" pitchFamily="34" charset="-122"/>
                </a:rPr>
                <a:t>任务分解</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85" name="AutoShape 93"/>
            <p:cNvSpPr>
              <a:spLocks noChangeArrowheads="1"/>
            </p:cNvSpPr>
            <p:nvPr/>
          </p:nvSpPr>
          <p:spPr bwMode="auto">
            <a:xfrm>
              <a:off x="4366" y="2338"/>
              <a:ext cx="1395" cy="506"/>
            </a:xfrm>
            <a:prstGeom prst="flowChartDecision">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执行任务</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86" name="Text Box 94"/>
            <p:cNvSpPr txBox="1">
              <a:spLocks noChangeArrowheads="1"/>
            </p:cNvSpPr>
            <p:nvPr/>
          </p:nvSpPr>
          <p:spPr bwMode="auto">
            <a:xfrm>
              <a:off x="4665" y="2139"/>
              <a:ext cx="797" cy="158"/>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身份认证</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87" name="Oval 95"/>
            <p:cNvSpPr>
              <a:spLocks noChangeArrowheads="1"/>
            </p:cNvSpPr>
            <p:nvPr/>
          </p:nvSpPr>
          <p:spPr bwMode="auto">
            <a:xfrm>
              <a:off x="4665" y="1916"/>
              <a:ext cx="647" cy="218"/>
            </a:xfrm>
            <a:prstGeom prst="ellipse">
              <a:avLst/>
            </a:prstGeom>
            <a:solidFill>
              <a:schemeClr val="accent1"/>
            </a:solidFill>
            <a:ln w="12700" algn="ctr">
              <a:solidFill>
                <a:srgbClr val="41719C"/>
              </a:solidFill>
              <a:round/>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 成员</a:t>
              </a:r>
              <a:r>
                <a:rPr lang="en-US" altLang="zh-CN" sz="1400">
                  <a:solidFill>
                    <a:srgbClr val="FFFFFF"/>
                  </a:solidFill>
                  <a:latin typeface="微软雅黑" panose="020B0503020204020204" pitchFamily="34" charset="-122"/>
                  <a:ea typeface="微软雅黑" panose="020B0503020204020204" pitchFamily="34" charset="-122"/>
                </a:rPr>
                <a:t>n</a:t>
              </a:r>
              <a:endParaRPr lang="en-US" altLang="zh-CN" sz="1400">
                <a:solidFill>
                  <a:srgbClr val="FFFFFF"/>
                </a:solidFill>
                <a:latin typeface="微软雅黑" panose="020B0503020204020204" pitchFamily="34" charset="-122"/>
                <a:ea typeface="微软雅黑" panose="020B0503020204020204" pitchFamily="34" charset="-122"/>
              </a:endParaRPr>
            </a:p>
          </p:txBody>
        </p:sp>
        <p:sp>
          <p:nvSpPr>
            <p:cNvPr id="197688" name="AutoShape 96"/>
            <p:cNvSpPr>
              <a:spLocks noChangeArrowheads="1"/>
            </p:cNvSpPr>
            <p:nvPr/>
          </p:nvSpPr>
          <p:spPr bwMode="auto">
            <a:xfrm>
              <a:off x="6497" y="2849"/>
              <a:ext cx="698" cy="568"/>
            </a:xfrm>
            <a:prstGeom prst="plus">
              <a:avLst>
                <a:gd name="adj" fmla="val 25000"/>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数据</a:t>
              </a:r>
              <a:endParaRPr lang="zh-CN" altLang="en-US" sz="1400">
                <a:solidFill>
                  <a:srgbClr val="FFFFFF"/>
                </a:solidFill>
                <a:latin typeface="微软雅黑" panose="020B0503020204020204" pitchFamily="34" charset="-122"/>
                <a:ea typeface="微软雅黑" panose="020B0503020204020204" pitchFamily="34" charset="-122"/>
              </a:endParaRPr>
            </a:p>
            <a:p>
              <a:pPr algn="ctr"/>
              <a:r>
                <a:rPr lang="zh-CN" altLang="en-US" sz="1400">
                  <a:solidFill>
                    <a:srgbClr val="FFFFFF"/>
                  </a:solidFill>
                  <a:latin typeface="微软雅黑" panose="020B0503020204020204" pitchFamily="34" charset="-122"/>
                  <a:ea typeface="微软雅黑" panose="020B0503020204020204" pitchFamily="34" charset="-122"/>
                </a:rPr>
                <a:t>分析</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89" name="Text Box 97"/>
            <p:cNvSpPr txBox="1">
              <a:spLocks noChangeArrowheads="1"/>
            </p:cNvSpPr>
            <p:nvPr/>
          </p:nvSpPr>
          <p:spPr bwMode="auto">
            <a:xfrm>
              <a:off x="5764" y="2445"/>
              <a:ext cx="694" cy="290"/>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监测</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0" name="Text Box 98"/>
            <p:cNvSpPr txBox="1">
              <a:spLocks noChangeArrowheads="1"/>
            </p:cNvSpPr>
            <p:nvPr/>
          </p:nvSpPr>
          <p:spPr bwMode="auto">
            <a:xfrm>
              <a:off x="6565" y="2445"/>
              <a:ext cx="598" cy="290"/>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师  生</a:t>
              </a:r>
              <a:endParaRPr lang="zh-CN" altLang="en-US" sz="1400">
                <a:solidFill>
                  <a:srgbClr val="FFFFFF"/>
                </a:solidFill>
                <a:latin typeface="微软雅黑" panose="020B0503020204020204" pitchFamily="34" charset="-122"/>
                <a:ea typeface="微软雅黑" panose="020B0503020204020204" pitchFamily="34" charset="-122"/>
              </a:endParaRPr>
            </a:p>
            <a:p>
              <a:pPr algn="ctr"/>
              <a:r>
                <a:rPr lang="zh-CN" altLang="en-US" sz="1400">
                  <a:solidFill>
                    <a:srgbClr val="FFFFFF"/>
                  </a:solidFill>
                  <a:latin typeface="微软雅黑" panose="020B0503020204020204" pitchFamily="34" charset="-122"/>
                  <a:ea typeface="微软雅黑" panose="020B0503020204020204" pitchFamily="34" charset="-122"/>
                </a:rPr>
                <a:t>满意度</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1" name="Text Box 99"/>
            <p:cNvSpPr txBox="1">
              <a:spLocks noChangeArrowheads="1"/>
            </p:cNvSpPr>
            <p:nvPr/>
          </p:nvSpPr>
          <p:spPr bwMode="auto">
            <a:xfrm>
              <a:off x="4665" y="2877"/>
              <a:ext cx="797" cy="170"/>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身份认证</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2" name="Oval 100"/>
            <p:cNvSpPr>
              <a:spLocks noChangeArrowheads="1"/>
            </p:cNvSpPr>
            <p:nvPr/>
          </p:nvSpPr>
          <p:spPr bwMode="auto">
            <a:xfrm>
              <a:off x="4681" y="3048"/>
              <a:ext cx="688" cy="218"/>
            </a:xfrm>
            <a:prstGeom prst="ellipse">
              <a:avLst/>
            </a:prstGeom>
            <a:solidFill>
              <a:schemeClr val="accent1"/>
            </a:solidFill>
            <a:ln w="12700" algn="ctr">
              <a:solidFill>
                <a:srgbClr val="41719C"/>
              </a:solidFill>
              <a:round/>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 负责人</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3" name="Oval 101"/>
            <p:cNvSpPr>
              <a:spLocks noChangeArrowheads="1"/>
            </p:cNvSpPr>
            <p:nvPr/>
          </p:nvSpPr>
          <p:spPr bwMode="auto">
            <a:xfrm>
              <a:off x="3001" y="2334"/>
              <a:ext cx="535" cy="447"/>
            </a:xfrm>
            <a:prstGeom prst="ellipse">
              <a:avLst/>
            </a:prstGeom>
            <a:gradFill rotWithShape="1">
              <a:gsLst>
                <a:gs pos="0">
                  <a:srgbClr val="FF9900"/>
                </a:gs>
                <a:gs pos="100000">
                  <a:srgbClr val="764700"/>
                </a:gs>
              </a:gsLst>
              <a:path path="shape">
                <a:fillToRect l="50000" t="50000" r="50000" b="50000"/>
              </a:path>
            </a:gradFill>
            <a:ln w="12700" algn="ctr">
              <a:solidFill>
                <a:srgbClr val="FF9900"/>
              </a:solidFill>
              <a:round/>
            </a:ln>
          </p:spPr>
          <p:txBody>
            <a:bodyPr lIns="68580" tIns="34290" rIns="68580" bIns="34290" anchor="ctr"/>
            <a:lstStyle/>
            <a:p>
              <a:pPr algn="ctr"/>
              <a:r>
                <a:rPr lang="zh-CN" altLang="en-US" sz="1400">
                  <a:solidFill>
                    <a:schemeClr val="bg1"/>
                  </a:solidFill>
                  <a:latin typeface="微软雅黑" panose="020B0503020204020204" pitchFamily="34" charset="-122"/>
                  <a:ea typeface="微软雅黑" panose="020B0503020204020204" pitchFamily="34" charset="-122"/>
                </a:rPr>
                <a:t>党政工作要点</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197694" name="Text Box 102"/>
            <p:cNvSpPr txBox="1">
              <a:spLocks noChangeArrowheads="1"/>
            </p:cNvSpPr>
            <p:nvPr/>
          </p:nvSpPr>
          <p:spPr bwMode="auto">
            <a:xfrm>
              <a:off x="5662" y="3088"/>
              <a:ext cx="650" cy="161"/>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调整改进</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5" name="Text Box 103"/>
            <p:cNvSpPr txBox="1">
              <a:spLocks noChangeArrowheads="1"/>
            </p:cNvSpPr>
            <p:nvPr/>
          </p:nvSpPr>
          <p:spPr bwMode="auto">
            <a:xfrm>
              <a:off x="6160" y="1965"/>
              <a:ext cx="682" cy="153"/>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调整改进</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6" name="Line 104"/>
            <p:cNvSpPr>
              <a:spLocks noChangeShapeType="1"/>
            </p:cNvSpPr>
            <p:nvPr/>
          </p:nvSpPr>
          <p:spPr bwMode="auto">
            <a:xfrm>
              <a:off x="4016" y="3784"/>
              <a:ext cx="3233" cy="1"/>
            </a:xfrm>
            <a:prstGeom prst="line">
              <a:avLst/>
            </a:prstGeom>
            <a:noFill/>
            <a:ln w="12700">
              <a:solidFill>
                <a:srgbClr val="41719C"/>
              </a:solidFill>
              <a:round/>
              <a:headEnd type="triangle" w="med" len="med"/>
            </a:ln>
          </p:spPr>
          <p:txBody>
            <a:bodyPr lIns="68580" tIns="34290" rIns="68580" bIns="34290" anchor="ctr"/>
            <a:lstStyle/>
            <a:p>
              <a:endParaRPr lang="zh-CN" altLang="en-US"/>
            </a:p>
          </p:txBody>
        </p:sp>
        <p:sp>
          <p:nvSpPr>
            <p:cNvPr id="197697" name="Text Box 105"/>
            <p:cNvSpPr txBox="1">
              <a:spLocks noChangeArrowheads="1"/>
            </p:cNvSpPr>
            <p:nvPr/>
          </p:nvSpPr>
          <p:spPr bwMode="auto">
            <a:xfrm>
              <a:off x="5861" y="3705"/>
              <a:ext cx="598" cy="144"/>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督导评价</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8" name="Text Box 106"/>
            <p:cNvSpPr txBox="1">
              <a:spLocks noChangeArrowheads="1"/>
            </p:cNvSpPr>
            <p:nvPr/>
          </p:nvSpPr>
          <p:spPr bwMode="auto">
            <a:xfrm>
              <a:off x="4765" y="3705"/>
              <a:ext cx="598" cy="144"/>
            </a:xfrm>
            <a:prstGeom prst="rect">
              <a:avLst/>
            </a:prstGeom>
            <a:solidFill>
              <a:schemeClr val="accent1"/>
            </a:solidFill>
            <a:ln w="12700" algn="ctr">
              <a:solidFill>
                <a:srgbClr val="41719C"/>
              </a:solidFill>
              <a:miter lim="800000"/>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调整改进</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197699" name="Line 107"/>
            <p:cNvSpPr>
              <a:spLocks noChangeShapeType="1"/>
            </p:cNvSpPr>
            <p:nvPr/>
          </p:nvSpPr>
          <p:spPr bwMode="auto">
            <a:xfrm>
              <a:off x="3569" y="3493"/>
              <a:ext cx="199" cy="0"/>
            </a:xfrm>
            <a:prstGeom prst="line">
              <a:avLst/>
            </a:prstGeom>
            <a:noFill/>
            <a:ln w="12700">
              <a:solidFill>
                <a:srgbClr val="41719C"/>
              </a:solidFill>
              <a:round/>
              <a:tailEnd type="triangle" w="med" len="med"/>
            </a:ln>
          </p:spPr>
          <p:txBody>
            <a:bodyPr lIns="68580" tIns="34290" rIns="68580" bIns="34290" anchor="ctr"/>
            <a:lstStyle/>
            <a:p>
              <a:endParaRPr lang="zh-CN" altLang="en-US"/>
            </a:p>
          </p:txBody>
        </p:sp>
        <p:sp>
          <p:nvSpPr>
            <p:cNvPr id="189548" name="AutoShape 108"/>
            <p:cNvSpPr>
              <a:spLocks noChangeArrowheads="1"/>
            </p:cNvSpPr>
            <p:nvPr/>
          </p:nvSpPr>
          <p:spPr bwMode="auto">
            <a:xfrm>
              <a:off x="3768" y="3001"/>
              <a:ext cx="200" cy="161"/>
            </a:xfrm>
            <a:prstGeom prst="star5">
              <a:avLst/>
            </a:prstGeom>
            <a:gradFill rotWithShape="1">
              <a:gsLst>
                <a:gs pos="0">
                  <a:srgbClr val="FF0000">
                    <a:gamma/>
                    <a:shade val="46275"/>
                    <a:invGamma/>
                  </a:srgbClr>
                </a:gs>
                <a:gs pos="100000">
                  <a:srgbClr val="FF0000"/>
                </a:gs>
              </a:gsLst>
              <a:path path="shape">
                <a:fillToRect l="50000" t="50000" r="50000" b="50000"/>
              </a:path>
            </a:gradFill>
            <a:ln w="12700" algn="ctr">
              <a:solidFill>
                <a:srgbClr val="FF9900"/>
              </a:solidFill>
              <a:miter lim="800000"/>
            </a:ln>
            <a:effectLst/>
          </p:spPr>
          <p:txBody>
            <a:bodyPr lIns="68580" tIns="34290" rIns="68580" bIns="34290" anchor="ctr"/>
            <a:lstStyle/>
            <a:p>
              <a:pPr algn="ctr">
                <a:defRPr/>
              </a:pPr>
              <a:endParaRPr lang="zh-CN" altLang="en-US"/>
            </a:p>
          </p:txBody>
        </p:sp>
        <p:sp>
          <p:nvSpPr>
            <p:cNvPr id="197701" name="Line 109"/>
            <p:cNvSpPr>
              <a:spLocks noChangeShapeType="1"/>
            </p:cNvSpPr>
            <p:nvPr/>
          </p:nvSpPr>
          <p:spPr bwMode="auto">
            <a:xfrm>
              <a:off x="3868" y="3134"/>
              <a:ext cx="0" cy="217"/>
            </a:xfrm>
            <a:prstGeom prst="line">
              <a:avLst/>
            </a:prstGeom>
            <a:noFill/>
            <a:ln w="12700">
              <a:solidFill>
                <a:srgbClr val="41719C"/>
              </a:solidFill>
              <a:round/>
              <a:tailEnd type="triangle" w="med" len="med"/>
            </a:ln>
          </p:spPr>
          <p:txBody>
            <a:bodyPr lIns="68580" tIns="34290" rIns="68580" bIns="34290" anchor="ctr"/>
            <a:lstStyle/>
            <a:p>
              <a:endParaRPr lang="zh-CN" altLang="en-US"/>
            </a:p>
          </p:txBody>
        </p:sp>
        <p:sp>
          <p:nvSpPr>
            <p:cNvPr id="197702" name="Text Box 110"/>
            <p:cNvSpPr txBox="1">
              <a:spLocks noChangeArrowheads="1"/>
            </p:cNvSpPr>
            <p:nvPr/>
          </p:nvSpPr>
          <p:spPr bwMode="auto">
            <a:xfrm>
              <a:off x="3569" y="2769"/>
              <a:ext cx="307" cy="579"/>
            </a:xfrm>
            <a:prstGeom prst="rect">
              <a:avLst/>
            </a:prstGeom>
            <a:noFill/>
            <a:ln w="12700" algn="ctr">
              <a:noFill/>
              <a:miter lim="800000"/>
            </a:ln>
          </p:spPr>
          <p:txBody>
            <a:bodyPr lIns="68580" tIns="34290" rIns="68580" bIns="34290" anchor="ctr"/>
            <a:lstStyle/>
            <a:p>
              <a:pPr algn="ctr"/>
              <a:r>
                <a:rPr lang="zh-CN" altLang="en-US" sz="1400">
                  <a:solidFill>
                    <a:srgbClr val="FF0000"/>
                  </a:solidFill>
                  <a:latin typeface="微软雅黑" panose="020B0503020204020204" pitchFamily="34" charset="-122"/>
                  <a:ea typeface="微软雅黑" panose="020B0503020204020204" pitchFamily="34" charset="-122"/>
                </a:rPr>
                <a:t>突击性工作</a:t>
              </a:r>
              <a:endParaRPr lang="zh-CN" altLang="en-US" sz="1400">
                <a:solidFill>
                  <a:srgbClr val="FF0000"/>
                </a:solidFill>
                <a:latin typeface="微软雅黑" panose="020B0503020204020204" pitchFamily="34" charset="-122"/>
                <a:ea typeface="微软雅黑" panose="020B0503020204020204" pitchFamily="34" charset="-122"/>
              </a:endParaRPr>
            </a:p>
            <a:p>
              <a:pPr algn="ctr"/>
              <a:endParaRPr lang="zh-CN" altLang="en-US" sz="1400">
                <a:solidFill>
                  <a:srgbClr val="FF0000"/>
                </a:solidFill>
                <a:latin typeface="微软雅黑" panose="020B0503020204020204" pitchFamily="34" charset="-122"/>
                <a:ea typeface="微软雅黑" panose="020B0503020204020204" pitchFamily="34" charset="-122"/>
              </a:endParaRPr>
            </a:p>
          </p:txBody>
        </p:sp>
        <p:sp>
          <p:nvSpPr>
            <p:cNvPr id="197703" name="Oval 111"/>
            <p:cNvSpPr>
              <a:spLocks noChangeArrowheads="1"/>
            </p:cNvSpPr>
            <p:nvPr/>
          </p:nvSpPr>
          <p:spPr bwMode="auto">
            <a:xfrm>
              <a:off x="3319" y="3617"/>
              <a:ext cx="698" cy="327"/>
            </a:xfrm>
            <a:prstGeom prst="ellipse">
              <a:avLst/>
            </a:prstGeom>
            <a:solidFill>
              <a:schemeClr val="accent1"/>
            </a:solidFill>
            <a:ln w="12700" algn="ctr">
              <a:solidFill>
                <a:srgbClr val="41719C"/>
              </a:solidFill>
              <a:round/>
            </a:ln>
          </p:spPr>
          <p:txBody>
            <a:bodyPr lIns="68580" tIns="34290" rIns="68580" bIns="34290" anchor="ctr"/>
            <a:lstStyle/>
            <a:p>
              <a:pPr algn="ctr"/>
              <a:r>
                <a:rPr lang="zh-CN" altLang="en-US" sz="1400">
                  <a:solidFill>
                    <a:srgbClr val="FFFFFF"/>
                  </a:solidFill>
                  <a:latin typeface="微软雅黑" panose="020B0503020204020204" pitchFamily="34" charset="-122"/>
                  <a:ea typeface="微软雅黑" panose="020B0503020204020204" pitchFamily="34" charset="-122"/>
                </a:rPr>
                <a:t>部门</a:t>
              </a:r>
              <a:endParaRPr lang="zh-CN" altLang="en-US" sz="1400">
                <a:solidFill>
                  <a:srgbClr val="FFFFFF"/>
                </a:solidFill>
                <a:latin typeface="微软雅黑" panose="020B0503020204020204" pitchFamily="34" charset="-122"/>
                <a:ea typeface="微软雅黑" panose="020B0503020204020204" pitchFamily="34" charset="-122"/>
              </a:endParaRPr>
            </a:p>
          </p:txBody>
        </p:sp>
      </p:grpSp>
      <p:sp>
        <p:nvSpPr>
          <p:cNvPr id="189563" name="AutoShape 123"/>
          <p:cNvSpPr>
            <a:spLocks noChangeArrowheads="1"/>
          </p:cNvSpPr>
          <p:nvPr/>
        </p:nvSpPr>
        <p:spPr bwMode="auto">
          <a:xfrm>
            <a:off x="1270000" y="5651500"/>
            <a:ext cx="2703513" cy="612775"/>
          </a:xfrm>
          <a:custGeom>
            <a:avLst/>
            <a:gdLst>
              <a:gd name="G0" fmla="+- 10642 0 0"/>
              <a:gd name="G1" fmla="+- 0 0 0"/>
              <a:gd name="G2" fmla="+- 21600 0 0"/>
              <a:gd name="G3" fmla="+- 10800 0 0"/>
              <a:gd name="G4" fmla="+- 21600 0 10642"/>
              <a:gd name="G5" fmla="*/ G4 G3 10800"/>
              <a:gd name="G6" fmla="+- 21600 0 G5"/>
              <a:gd name="T0" fmla="*/ 10642 w 21600"/>
              <a:gd name="T1" fmla="*/ 0 h 21600"/>
              <a:gd name="T2" fmla="*/ 0 w 21600"/>
              <a:gd name="T3" fmla="*/ 10800 h 21600"/>
              <a:gd name="T4" fmla="*/ 1064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642" y="0"/>
                </a:moveTo>
                <a:lnTo>
                  <a:pt x="10642" y="0"/>
                </a:lnTo>
                <a:lnTo>
                  <a:pt x="3375" y="0"/>
                </a:lnTo>
                <a:lnTo>
                  <a:pt x="3375" y="21600"/>
                </a:lnTo>
                <a:lnTo>
                  <a:pt x="10642" y="21600"/>
                </a:lnTo>
                <a:lnTo>
                  <a:pt x="21600" y="10800"/>
                </a:lnTo>
                <a:close/>
              </a:path>
              <a:path w="21600" h="21600">
                <a:moveTo>
                  <a:pt x="1350" y="0"/>
                </a:moveTo>
                <a:lnTo>
                  <a:pt x="1350" y="21600"/>
                </a:lnTo>
                <a:lnTo>
                  <a:pt x="2700" y="21600"/>
                </a:lnTo>
                <a:lnTo>
                  <a:pt x="2700" y="0"/>
                </a:lnTo>
                <a:close/>
              </a:path>
              <a:path w="21600" h="21600">
                <a:moveTo>
                  <a:pt x="0" y="0"/>
                </a:moveTo>
                <a:lnTo>
                  <a:pt x="0" y="21600"/>
                </a:lnTo>
                <a:lnTo>
                  <a:pt x="675" y="21600"/>
                </a:lnTo>
                <a:lnTo>
                  <a:pt x="675" y="0"/>
                </a:lnTo>
                <a:close/>
              </a:path>
            </a:pathLst>
          </a:custGeom>
          <a:solidFill>
            <a:schemeClr val="accent1"/>
          </a:solidFill>
          <a:ln w="9525">
            <a:solidFill>
              <a:schemeClr val="hlink"/>
            </a:solidFill>
            <a:miter lim="800000"/>
          </a:ln>
          <a:effectLst/>
        </p:spPr>
        <p:txBody>
          <a:bodyPr wrap="none" anchor="ctr"/>
          <a:lstStyle/>
          <a:p>
            <a:pPr algn="ctr">
              <a:defRPr/>
            </a:pPr>
            <a:r>
              <a:rPr lang="zh-CN" altLang="en-US" sz="2400" b="1">
                <a:solidFill>
                  <a:srgbClr val="CC3300"/>
                </a:solidFill>
                <a:effectLst>
                  <a:outerShdw blurRad="38100" dist="38100" dir="2700000" algn="tl">
                    <a:srgbClr val="000000"/>
                  </a:outerShdw>
                </a:effectLst>
              </a:rPr>
              <a:t>学校工作诊改流程</a:t>
            </a:r>
            <a:endParaRPr lang="zh-CN" altLang="en-US" sz="2400" b="1">
              <a:solidFill>
                <a:srgbClr val="CC3300"/>
              </a:solidFill>
              <a:effectLst>
                <a:outerShdw blurRad="38100" dist="38100" dir="2700000" algn="tl">
                  <a:srgbClr val="000000"/>
                </a:outerShdw>
              </a:effectLst>
            </a:endParaRPr>
          </a:p>
        </p:txBody>
      </p:sp>
      <p:pic>
        <p:nvPicPr>
          <p:cNvPr id="154647" name="Picture 23"/>
          <p:cNvPicPr>
            <a:picLocks noChangeAspect="1" noChangeArrowheads="1"/>
          </p:cNvPicPr>
          <p:nvPr/>
        </p:nvPicPr>
        <p:blipFill>
          <a:blip r:embed="rId6"/>
          <a:srcRect/>
          <a:stretch>
            <a:fillRect/>
          </a:stretch>
        </p:blipFill>
        <p:spPr bwMode="auto">
          <a:xfrm>
            <a:off x="492125" y="2528888"/>
            <a:ext cx="3735388" cy="2884487"/>
          </a:xfrm>
          <a:prstGeom prst="rect">
            <a:avLst/>
          </a:prstGeom>
          <a:noFill/>
          <a:ln w="9525">
            <a:solidFill>
              <a:srgbClr val="00B0F0"/>
            </a:solidFill>
            <a:miter lim="800000"/>
            <a:headEnd/>
            <a:tailEnd/>
          </a:ln>
        </p:spPr>
      </p:pic>
      <p:pic>
        <p:nvPicPr>
          <p:cNvPr id="154644" name="Picture 20"/>
          <p:cNvPicPr>
            <a:picLocks noChangeAspect="1" noChangeArrowheads="1"/>
          </p:cNvPicPr>
          <p:nvPr/>
        </p:nvPicPr>
        <p:blipFill>
          <a:blip r:embed="rId7"/>
          <a:srcRect/>
          <a:stretch>
            <a:fillRect/>
          </a:stretch>
        </p:blipFill>
        <p:spPr bwMode="auto">
          <a:xfrm>
            <a:off x="503238" y="2635250"/>
            <a:ext cx="3730625" cy="2846388"/>
          </a:xfrm>
          <a:prstGeom prst="rect">
            <a:avLst/>
          </a:prstGeom>
          <a:noFill/>
          <a:ln w="9525">
            <a:solidFill>
              <a:srgbClr val="00B0F0"/>
            </a:solidFill>
            <a:miter lim="800000"/>
            <a:headEnd/>
            <a:tailEnd/>
          </a:ln>
        </p:spPr>
      </p:pic>
      <p:pic>
        <p:nvPicPr>
          <p:cNvPr id="154646" name="Picture 22"/>
          <p:cNvPicPr>
            <a:picLocks noChangeAspect="1" noChangeArrowheads="1"/>
          </p:cNvPicPr>
          <p:nvPr/>
        </p:nvPicPr>
        <p:blipFill>
          <a:blip r:embed="rId8"/>
          <a:srcRect/>
          <a:stretch>
            <a:fillRect/>
          </a:stretch>
        </p:blipFill>
        <p:spPr bwMode="auto">
          <a:xfrm>
            <a:off x="496888" y="2732088"/>
            <a:ext cx="3727450" cy="2863850"/>
          </a:xfrm>
          <a:prstGeom prst="rect">
            <a:avLst/>
          </a:prstGeom>
          <a:noFill/>
          <a:ln w="9525">
            <a:solidFill>
              <a:srgbClr val="00B0F0"/>
            </a:solidFill>
            <a:miter lim="800000"/>
            <a:headEnd/>
            <a:tailEnd/>
          </a:ln>
        </p:spPr>
      </p:pic>
    </p:spTree>
    <p:custDataLst>
      <p:tags r:id="rId9"/>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4647"/>
                                        </p:tgtEl>
                                        <p:attrNameLst>
                                          <p:attrName>style.visibility</p:attrName>
                                        </p:attrNameLst>
                                      </p:cBhvr>
                                      <p:to>
                                        <p:strVal val="visible"/>
                                      </p:to>
                                    </p:set>
                                    <p:animEffect transition="in" filter="wipe(right)">
                                      <p:cBhvr>
                                        <p:cTn id="7" dur="1000"/>
                                        <p:tgtEl>
                                          <p:spTgt spid="154647"/>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54644"/>
                                        </p:tgtEl>
                                        <p:attrNameLst>
                                          <p:attrName>style.visibility</p:attrName>
                                        </p:attrNameLst>
                                      </p:cBhvr>
                                      <p:to>
                                        <p:strVal val="visible"/>
                                      </p:to>
                                    </p:set>
                                    <p:animEffect transition="in" filter="wipe(right)">
                                      <p:cBhvr>
                                        <p:cTn id="11" dur="1000"/>
                                        <p:tgtEl>
                                          <p:spTgt spid="154644"/>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154646"/>
                                        </p:tgtEl>
                                        <p:attrNameLst>
                                          <p:attrName>style.visibility</p:attrName>
                                        </p:attrNameLst>
                                      </p:cBhvr>
                                      <p:to>
                                        <p:strVal val="visible"/>
                                      </p:to>
                                    </p:set>
                                    <p:animEffect transition="in" filter="wipe(right)">
                                      <p:cBhvr>
                                        <p:cTn id="15" dur="1000"/>
                                        <p:tgtEl>
                                          <p:spTgt spid="154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98658" name="Title 6"/>
          <p:cNvSpPr txBox="1">
            <a:spLocks noChangeArrowheads="1"/>
          </p:cNvSpPr>
          <p:nvPr>
            <p:custDataLst>
              <p:tags r:id="rId1"/>
            </p:custDataLst>
          </p:nvPr>
        </p:nvSpPr>
        <p:spPr bwMode="auto">
          <a:xfrm>
            <a:off x="463550" y="2403475"/>
            <a:ext cx="3830638" cy="4073525"/>
          </a:xfrm>
          <a:prstGeom prst="rect">
            <a:avLst/>
          </a:prstGeom>
          <a:noFill/>
          <a:ln w="9525" algn="ctr">
            <a:solidFill>
              <a:srgbClr val="CC3300"/>
            </a:solidFill>
            <a:miter lim="800000"/>
          </a:ln>
        </p:spPr>
        <p:txBody>
          <a:bodyPr anchor="ctr"/>
          <a:lstStyle/>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cs typeface="Segoe UI" panose="020B0502040204020203" pitchFamily="34" charset="0"/>
                <a:sym typeface="+mn-ea"/>
              </a:rPr>
              <a:t>2016</a:t>
            </a: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年，湖南省卓越校建设立项</a:t>
            </a:r>
            <a:endPar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2018年，全国党建工作示范高校建设立项</a:t>
            </a:r>
            <a:endPar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2019年，成为国家优质专科高等职业院校</a:t>
            </a:r>
            <a:endPar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endParaRPr>
          </a:p>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cs typeface="Segoe UI" panose="020B0502040204020203" pitchFamily="34" charset="0"/>
                <a:sym typeface="+mn-ea"/>
              </a:rPr>
              <a:t>2017</a:t>
            </a: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a:t>
            </a:r>
            <a:r>
              <a:rPr lang="en-US" altLang="zh-CN" sz="1800">
                <a:solidFill>
                  <a:srgbClr val="CC3300"/>
                </a:solidFill>
                <a:latin typeface="黑体" panose="02010609060101010101" charset="-122"/>
                <a:ea typeface="黑体" panose="02010609060101010101" charset="-122"/>
                <a:cs typeface="Segoe UI" panose="020B0502040204020203" pitchFamily="34" charset="0"/>
                <a:sym typeface="+mn-ea"/>
              </a:rPr>
              <a:t>2018</a:t>
            </a: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年党政工作要点目标达成度分别为</a:t>
            </a:r>
            <a:r>
              <a:rPr lang="en-US" altLang="zh-CN" sz="1800">
                <a:solidFill>
                  <a:srgbClr val="CC3300"/>
                </a:solidFill>
                <a:latin typeface="黑体" panose="02010609060101010101" charset="-122"/>
                <a:ea typeface="黑体" panose="02010609060101010101" charset="-122"/>
                <a:cs typeface="Segoe UI" panose="020B0502040204020203" pitchFamily="34" charset="0"/>
                <a:sym typeface="+mn-ea"/>
              </a:rPr>
              <a:t>98.39%</a:t>
            </a: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a:t>
            </a:r>
            <a:r>
              <a:rPr lang="en-US" altLang="zh-CN" sz="1800">
                <a:solidFill>
                  <a:srgbClr val="CC3300"/>
                </a:solidFill>
                <a:latin typeface="黑体" panose="02010609060101010101" charset="-122"/>
                <a:ea typeface="黑体" panose="02010609060101010101" charset="-122"/>
                <a:cs typeface="Segoe UI" panose="020B0502040204020203" pitchFamily="34" charset="0"/>
                <a:sym typeface="+mn-ea"/>
              </a:rPr>
              <a:t>100%</a:t>
            </a: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 </a:t>
            </a:r>
            <a:endPar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rPr>
              <a:t>2015-2019年，31个观测点学生满意度呈螺旋递升走势，与学校层面相关的12个观测点学生满意度2019年相对2018年全部提高。</a:t>
            </a:r>
            <a:endParaRPr lang="zh-CN" altLang="en-US" sz="1800">
              <a:solidFill>
                <a:srgbClr val="CC3300"/>
              </a:solidFill>
              <a:latin typeface="黑体" panose="02010609060101010101" charset="-122"/>
              <a:ea typeface="黑体" panose="02010609060101010101" charset="-122"/>
              <a:cs typeface="Segoe UI" panose="020B0502040204020203" pitchFamily="34" charset="0"/>
              <a:sym typeface="+mn-ea"/>
            </a:endParaRPr>
          </a:p>
        </p:txBody>
      </p:sp>
      <p:sp>
        <p:nvSpPr>
          <p:cNvPr id="6" name="灯片编号占位符 5"/>
          <p:cNvSpPr>
            <a:spLocks noGrp="1"/>
          </p:cNvSpPr>
          <p:nvPr>
            <p:ph type="sldNum" sz="quarter" idx="12"/>
          </p:nvPr>
        </p:nvSpPr>
        <p:spPr/>
        <p:txBody>
          <a:bodyPr/>
          <a:lstStyle/>
          <a:p>
            <a:pPr>
              <a:defRPr/>
            </a:pPr>
            <a:fld id="{A6530393-99B6-4622-B661-43849CD4112C}" type="slidenum">
              <a:rPr lang="zh-CN" altLang="en-US"/>
            </a:fld>
            <a:endParaRPr lang="zh-CN" altLang="en-US"/>
          </a:p>
        </p:txBody>
      </p:sp>
      <p:grpSp>
        <p:nvGrpSpPr>
          <p:cNvPr id="19866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98661"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98662"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5" name="矩形 24"/>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8" name="椭圆 27"/>
          <p:cNvSpPr/>
          <p:nvPr>
            <p:custDataLst>
              <p:tags r:id="rId3"/>
            </p:custDataLst>
          </p:nvPr>
        </p:nvSpPr>
        <p:spPr>
          <a:xfrm>
            <a:off x="1102042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4"/>
            </p:custDataLst>
          </p:nvPr>
        </p:nvSpPr>
        <p:spPr>
          <a:xfrm>
            <a:off x="113252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5"/>
            </p:custDataLst>
          </p:nvPr>
        </p:nvSpPr>
        <p:spPr>
          <a:xfrm>
            <a:off x="107156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9" name="椭圆 8"/>
          <p:cNvSpPr/>
          <p:nvPr>
            <p:custDataLst>
              <p:tags r:id="rId6"/>
            </p:custDataLst>
          </p:nvPr>
        </p:nvSpPr>
        <p:spPr>
          <a:xfrm>
            <a:off x="104108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98668" name="矩形 26"/>
          <p:cNvSpPr>
            <a:spLocks noChangeArrowheads="1"/>
          </p:cNvSpPr>
          <p:nvPr/>
        </p:nvSpPr>
        <p:spPr bwMode="auto">
          <a:xfrm>
            <a:off x="1052513" y="906463"/>
            <a:ext cx="25511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3.1 </a:t>
            </a:r>
            <a:r>
              <a:rPr lang="zh-CN" altLang="en-US" sz="2800" b="1">
                <a:solidFill>
                  <a:srgbClr val="383838"/>
                </a:solidFill>
                <a:latin typeface="微软雅黑" panose="020B0503020204020204" pitchFamily="34" charset="-122"/>
                <a:ea typeface="微软雅黑" panose="020B0503020204020204" pitchFamily="34" charset="-122"/>
                <a:sym typeface="+mn-ea"/>
              </a:rPr>
              <a:t>学校层面</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198669" name="文本框 51"/>
          <p:cNvSpPr txBox="1">
            <a:spLocks noChangeArrowheads="1"/>
          </p:cNvSpPr>
          <p:nvPr/>
        </p:nvSpPr>
        <p:spPr bwMode="auto">
          <a:xfrm>
            <a:off x="714375" y="1555750"/>
            <a:ext cx="3011488" cy="760413"/>
          </a:xfrm>
          <a:prstGeom prst="rect">
            <a:avLst/>
          </a:prstGeom>
          <a:solidFill>
            <a:srgbClr val="009BD2"/>
          </a:solidFill>
          <a:ln w="9525" algn="ctr">
            <a:noFill/>
            <a:miter lim="800000"/>
          </a:ln>
        </p:spPr>
        <p:txBody>
          <a:bodyPr anchor="ctr"/>
          <a:lstStyle/>
          <a:p>
            <a:pPr algn="ctr">
              <a:spcBef>
                <a:spcPts val="1000"/>
              </a:spcBef>
              <a:buFont typeface="Arial" panose="020B0604020202020204" pitchFamily="34" charset="0"/>
              <a:buNone/>
            </a:pPr>
            <a:r>
              <a:rPr lang="zh-CN" altLang="en-US" sz="2400">
                <a:solidFill>
                  <a:schemeClr val="bg1"/>
                </a:solidFill>
                <a:latin typeface="黑体" panose="02010609060101010101" charset="-122"/>
                <a:ea typeface="黑体" panose="02010609060101010101" charset="-122"/>
                <a:cs typeface="Segoe UI" panose="020B0502040204020203" pitchFamily="34" charset="0"/>
              </a:rPr>
              <a:t>诊改成效明显</a:t>
            </a:r>
            <a:endParaRPr lang="zh-CN" altLang="en-US" sz="2400">
              <a:solidFill>
                <a:schemeClr val="bg1"/>
              </a:solidFill>
              <a:latin typeface="黑体" panose="02010609060101010101" charset="-122"/>
              <a:ea typeface="黑体" panose="02010609060101010101" charset="-122"/>
              <a:cs typeface="Segoe UI" panose="020B0502040204020203" pitchFamily="34" charset="0"/>
            </a:endParaRPr>
          </a:p>
        </p:txBody>
      </p:sp>
      <p:grpSp>
        <p:nvGrpSpPr>
          <p:cNvPr id="198670" name="Group 24"/>
          <p:cNvGrpSpPr/>
          <p:nvPr/>
        </p:nvGrpSpPr>
        <p:grpSpPr bwMode="auto">
          <a:xfrm>
            <a:off x="4692650" y="1182688"/>
            <a:ext cx="6013450" cy="5472112"/>
            <a:chOff x="2956" y="745"/>
            <a:chExt cx="3956" cy="3575"/>
          </a:xfrm>
        </p:grpSpPr>
        <p:pic>
          <p:nvPicPr>
            <p:cNvPr id="198671" name="图片 2" descr="C:\Users\ylhx2\Desktop\学校图片\学生满意度.png学生满意度"/>
            <p:cNvPicPr>
              <a:picLocks noChangeAspect="1"/>
            </p:cNvPicPr>
            <p:nvPr>
              <p:custDataLst>
                <p:tags r:id="rId7"/>
              </p:custDataLst>
            </p:nvPr>
          </p:nvPicPr>
          <p:blipFill>
            <a:blip r:embed="rId8"/>
            <a:srcRect/>
            <a:stretch>
              <a:fillRect/>
            </a:stretch>
          </p:blipFill>
          <p:spPr bwMode="auto">
            <a:xfrm>
              <a:off x="2956" y="745"/>
              <a:ext cx="3956" cy="3575"/>
            </a:xfrm>
            <a:prstGeom prst="rect">
              <a:avLst/>
            </a:prstGeom>
            <a:noFill/>
            <a:ln w="9525">
              <a:solidFill>
                <a:schemeClr val="accent1"/>
              </a:solidFill>
              <a:miter lim="800000"/>
              <a:headEnd/>
              <a:tailEnd/>
            </a:ln>
          </p:spPr>
        </p:pic>
        <p:pic>
          <p:nvPicPr>
            <p:cNvPr id="198672" name="Picture 23"/>
            <p:cNvPicPr>
              <a:picLocks noChangeAspect="1" noChangeArrowheads="1"/>
            </p:cNvPicPr>
            <p:nvPr/>
          </p:nvPicPr>
          <p:blipFill>
            <a:blip r:embed="rId9"/>
            <a:srcRect/>
            <a:stretch>
              <a:fillRect/>
            </a:stretch>
          </p:blipFill>
          <p:spPr bwMode="auto">
            <a:xfrm>
              <a:off x="3540" y="885"/>
              <a:ext cx="320" cy="198"/>
            </a:xfrm>
            <a:prstGeom prst="rect">
              <a:avLst/>
            </a:prstGeom>
            <a:noFill/>
            <a:ln w="9525">
              <a:noFill/>
              <a:miter lim="800000"/>
              <a:headEnd/>
              <a:tailEnd/>
            </a:ln>
          </p:spPr>
        </p:pic>
      </p:grpSp>
    </p:spTree>
    <p:custDataLst>
      <p:tags r:id="rId10"/>
    </p:custData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图片 6" descr="C:\Users\ylhx2\Desktop\学校图片\用人单位对学院毕业生满意度变化示意图.png用人单位对学院毕业生满意度变化示意图"/>
          <p:cNvPicPr>
            <a:picLocks noChangeAspect="1"/>
          </p:cNvPicPr>
          <p:nvPr>
            <p:custDataLst>
              <p:tags r:id="rId1"/>
            </p:custDataLst>
          </p:nvPr>
        </p:nvPicPr>
        <p:blipFill>
          <a:blip r:embed="rId2"/>
          <a:srcRect/>
          <a:stretch>
            <a:fillRect/>
          </a:stretch>
        </p:blipFill>
        <p:spPr bwMode="auto">
          <a:xfrm>
            <a:off x="573088" y="2413000"/>
            <a:ext cx="5341937" cy="2874963"/>
          </a:xfrm>
          <a:prstGeom prst="rect">
            <a:avLst/>
          </a:prstGeom>
          <a:noFill/>
          <a:ln w="9525">
            <a:solidFill>
              <a:srgbClr val="009BD2"/>
            </a:solidFill>
            <a:miter lim="800000"/>
            <a:headEnd/>
            <a:tailEnd/>
          </a:ln>
        </p:spPr>
      </p:pic>
      <p:sp>
        <p:nvSpPr>
          <p:cNvPr id="13" name="Title 6"/>
          <p:cNvSpPr txBox="1"/>
          <p:nvPr>
            <p:custDataLst>
              <p:tags r:id="rId3"/>
            </p:custDataLst>
          </p:nvPr>
        </p:nvSpPr>
        <p:spPr>
          <a:xfrm>
            <a:off x="573088" y="5557838"/>
            <a:ext cx="5181600" cy="781050"/>
          </a:xfrm>
          <a:prstGeom prst="rect">
            <a:avLst/>
          </a:prstGeom>
          <a:noFill/>
          <a:ln w="3175">
            <a:noFill/>
            <a:prstDash val="dash"/>
          </a:ln>
        </p:spPr>
        <p:txBody>
          <a:bodyPr lIns="72000" tIns="0" rIns="72000" bIns="0"/>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Arial" panose="020B0604020202020204" pitchFamily="34" charset="0"/>
                <a:ea typeface="微软雅黑" panose="020B0503020204020204" pitchFamily="34" charset="-122"/>
                <a:cs typeface="Segoe UI" panose="020B0502040204020203" pitchFamily="34" charset="0"/>
              </a:defRPr>
            </a:lvl1pPr>
          </a:lstStyle>
          <a:p>
            <a:pPr algn="ctr">
              <a:lnSpc>
                <a:spcPct val="130000"/>
              </a:lnSpc>
              <a:spcAft>
                <a:spcPts val="800"/>
              </a:spcAft>
              <a:defRPr/>
            </a:pPr>
            <a:r>
              <a:rPr lang="zh-CN" altLang="en-US" sz="1600" spc="50">
                <a:ln w="3175">
                  <a:noFill/>
                  <a:prstDash val="dash"/>
                </a:ln>
                <a:solidFill>
                  <a:sysClr val="windowText" lastClr="000000">
                    <a:lumMod val="85000"/>
                    <a:lumOff val="15000"/>
                  </a:sysClr>
                </a:solidFill>
                <a:latin typeface="微软雅黑 Light" pitchFamily="34" charset="-122"/>
                <a:ea typeface="微软雅黑 Light" pitchFamily="34" charset="-122"/>
                <a:cs typeface="微软雅黑" panose="020B0503020204020204" pitchFamily="34" charset="-122"/>
              </a:rPr>
              <a:t>数据来源：全国高职院校状态数据采集与管理系统</a:t>
            </a:r>
            <a:endParaRPr lang="zh-CN" altLang="en-US" sz="1600" spc="50">
              <a:ln w="3175">
                <a:noFill/>
                <a:prstDash val="dash"/>
              </a:ln>
              <a:solidFill>
                <a:sysClr val="windowText" lastClr="000000">
                  <a:lumMod val="85000"/>
                  <a:lumOff val="15000"/>
                </a:sysClr>
              </a:solidFill>
              <a:latin typeface="微软雅黑 Light" pitchFamily="34" charset="-122"/>
              <a:ea typeface="微软雅黑 Light" pitchFamily="34" charset="-122"/>
              <a:cs typeface="微软雅黑" panose="020B0503020204020204" pitchFamily="34" charset="-122"/>
            </a:endParaRPr>
          </a:p>
        </p:txBody>
      </p:sp>
      <p:sp>
        <p:nvSpPr>
          <p:cNvPr id="14" name="Title 6"/>
          <p:cNvSpPr txBox="1"/>
          <p:nvPr>
            <p:custDataLst>
              <p:tags r:id="rId4"/>
            </p:custDataLst>
          </p:nvPr>
        </p:nvSpPr>
        <p:spPr>
          <a:xfrm>
            <a:off x="6251575" y="5551488"/>
            <a:ext cx="5367338" cy="782637"/>
          </a:xfrm>
          <a:prstGeom prst="rect">
            <a:avLst/>
          </a:prstGeom>
          <a:noFill/>
          <a:ln w="3175">
            <a:noFill/>
            <a:prstDash val="dash"/>
          </a:ln>
        </p:spPr>
        <p:txBody>
          <a:bodyPr lIns="72000" tIns="0" rIns="72000" bIns="0"/>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Arial" panose="020B0604020202020204" pitchFamily="34" charset="0"/>
                <a:ea typeface="微软雅黑" panose="020B0503020204020204" pitchFamily="34" charset="-122"/>
                <a:cs typeface="Segoe UI" panose="020B0502040204020203" pitchFamily="34" charset="0"/>
              </a:defRPr>
            </a:lvl1pPr>
          </a:lstStyle>
          <a:p>
            <a:pPr algn="ctr">
              <a:lnSpc>
                <a:spcPct val="130000"/>
              </a:lnSpc>
              <a:spcAft>
                <a:spcPts val="800"/>
              </a:spcAft>
              <a:defRPr/>
            </a:pPr>
            <a:r>
              <a:rPr lang="zh-CN" altLang="en-US" sz="1600" spc="50">
                <a:ln w="3175">
                  <a:noFill/>
                  <a:prstDash val="dash"/>
                </a:ln>
                <a:solidFill>
                  <a:sysClr val="windowText" lastClr="000000">
                    <a:lumMod val="85000"/>
                    <a:lumOff val="15000"/>
                  </a:sysClr>
                </a:solidFill>
                <a:latin typeface="微软雅黑 Light" pitchFamily="34" charset="-122"/>
                <a:ea typeface="微软雅黑 Light" pitchFamily="34" charset="-122"/>
                <a:cs typeface="微软雅黑" panose="020B0503020204020204" pitchFamily="34" charset="-122"/>
              </a:rPr>
              <a:t>数据来源：麦可思——湖南化工职业技术学院应届毕业生培养质量评价报告(2018)</a:t>
            </a:r>
            <a:endParaRPr lang="zh-CN" altLang="en-US" sz="1600" spc="50">
              <a:ln w="3175">
                <a:noFill/>
                <a:prstDash val="dash"/>
              </a:ln>
              <a:solidFill>
                <a:sysClr val="windowText" lastClr="000000">
                  <a:lumMod val="85000"/>
                  <a:lumOff val="15000"/>
                </a:sysClr>
              </a:solidFill>
              <a:latin typeface="微软雅黑 Light" pitchFamily="34" charset="-122"/>
              <a:ea typeface="微软雅黑 Light" pitchFamily="34" charset="-122"/>
              <a:cs typeface="微软雅黑" panose="020B0503020204020204" pitchFamily="34" charset="-122"/>
            </a:endParaRPr>
          </a:p>
        </p:txBody>
      </p:sp>
      <p:sp>
        <p:nvSpPr>
          <p:cNvPr id="3" name="灯片编号占位符 2"/>
          <p:cNvSpPr>
            <a:spLocks noGrp="1"/>
          </p:cNvSpPr>
          <p:nvPr>
            <p:ph type="sldNum" sz="quarter" idx="12"/>
          </p:nvPr>
        </p:nvSpPr>
        <p:spPr/>
        <p:txBody>
          <a:bodyPr/>
          <a:lstStyle/>
          <a:p>
            <a:pPr>
              <a:defRPr/>
            </a:pPr>
            <a:fld id="{005770D1-30C3-48D7-A5E1-FCCA0D0F477E}" type="slidenum">
              <a:rPr lang="zh-CN" altLang="en-US"/>
            </a:fld>
            <a:endParaRPr lang="zh-CN" altLang="en-US"/>
          </a:p>
        </p:txBody>
      </p:sp>
      <p:grpSp>
        <p:nvGrpSpPr>
          <p:cNvPr id="199685"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199686"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99687"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5"/>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8" name="椭圆 27"/>
          <p:cNvSpPr/>
          <p:nvPr>
            <p:custDataLst>
              <p:tags r:id="rId6"/>
            </p:custDataLst>
          </p:nvPr>
        </p:nvSpPr>
        <p:spPr>
          <a:xfrm>
            <a:off x="11425238" y="885825"/>
            <a:ext cx="192087"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7"/>
            </p:custDataLst>
          </p:nvPr>
        </p:nvSpPr>
        <p:spPr>
          <a:xfrm>
            <a:off x="10880725" y="885825"/>
            <a:ext cx="192088"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4" name="椭圆 3"/>
          <p:cNvSpPr/>
          <p:nvPr>
            <p:custDataLst>
              <p:tags r:id="rId8"/>
            </p:custDataLst>
          </p:nvPr>
        </p:nvSpPr>
        <p:spPr>
          <a:xfrm>
            <a:off x="11152188"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4"/>
          <p:cNvSpPr/>
          <p:nvPr>
            <p:custDataLst>
              <p:tags r:id="rId9"/>
            </p:custDataLst>
          </p:nvPr>
        </p:nvSpPr>
        <p:spPr>
          <a:xfrm>
            <a:off x="1060767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99694" name="矩形 26"/>
          <p:cNvSpPr>
            <a:spLocks noChangeArrowheads="1"/>
          </p:cNvSpPr>
          <p:nvPr/>
        </p:nvSpPr>
        <p:spPr bwMode="auto">
          <a:xfrm>
            <a:off x="1052513" y="906463"/>
            <a:ext cx="2551112" cy="604837"/>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mn-ea"/>
              </a:rPr>
              <a:t>3.1 </a:t>
            </a:r>
            <a:r>
              <a:rPr lang="zh-CN" altLang="en-US" sz="2800" b="1">
                <a:solidFill>
                  <a:srgbClr val="383838"/>
                </a:solidFill>
                <a:latin typeface="微软雅黑" panose="020B0503020204020204" pitchFamily="34" charset="-122"/>
                <a:ea typeface="微软雅黑" panose="020B0503020204020204" pitchFamily="34" charset="-122"/>
                <a:sym typeface="+mn-ea"/>
              </a:rPr>
              <a:t>学校层面</a:t>
            </a:r>
            <a:endParaRPr lang="zh-CN" altLang="en-US" sz="2800" b="1">
              <a:solidFill>
                <a:srgbClr val="383838"/>
              </a:solidFill>
              <a:latin typeface="微软雅黑" panose="020B0503020204020204" pitchFamily="34" charset="-122"/>
              <a:ea typeface="微软雅黑" panose="020B0503020204020204" pitchFamily="34" charset="-122"/>
              <a:sym typeface="+mn-ea"/>
            </a:endParaRPr>
          </a:p>
        </p:txBody>
      </p:sp>
      <p:sp>
        <p:nvSpPr>
          <p:cNvPr id="199695" name="Text Box 20"/>
          <p:cNvSpPr txBox="1">
            <a:spLocks noChangeArrowheads="1"/>
          </p:cNvSpPr>
          <p:nvPr/>
        </p:nvSpPr>
        <p:spPr bwMode="auto">
          <a:xfrm>
            <a:off x="771525" y="1520825"/>
            <a:ext cx="10594975" cy="671513"/>
          </a:xfrm>
          <a:prstGeom prst="rect">
            <a:avLst/>
          </a:prstGeom>
          <a:noFill/>
          <a:ln w="3175" algn="ctr">
            <a:noFill/>
            <a:prstDash val="dash"/>
            <a:miter lim="800000"/>
          </a:ln>
        </p:spPr>
        <p:txBody>
          <a:bodyPr lIns="72000" tIns="36000" rIns="72000" bIns="36000"/>
          <a:lstStyle/>
          <a:p>
            <a:pPr marL="285750" indent="-285750" defTabSz="913130">
              <a:lnSpc>
                <a:spcPct val="110000"/>
              </a:lnSpc>
              <a:buClr>
                <a:srgbClr val="009BD2"/>
              </a:buClr>
              <a:buFont typeface="Wingdings" panose="05000000000000000000" pitchFamily="2" charset="2"/>
              <a:buChar char="l"/>
            </a:pPr>
            <a:r>
              <a:rPr lang="zh-CN" altLang="en-US" sz="2400">
                <a:solidFill>
                  <a:srgbClr val="3C3C41"/>
                </a:solidFill>
                <a:latin typeface="Arial" panose="020B0604020202020204" pitchFamily="34" charset="0"/>
                <a:ea typeface="微软雅黑" panose="020B0503020204020204" pitchFamily="34" charset="-122"/>
                <a:cs typeface="Segoe UI" panose="020B0502040204020203" pitchFamily="34" charset="0"/>
              </a:rPr>
              <a:t>用人单位对毕业生满意度高于全省中位数，毕业生对母校的满意度逐年上升。</a:t>
            </a:r>
            <a:endParaRPr lang="zh-CN" altLang="en-US" sz="2400">
              <a:solidFill>
                <a:srgbClr val="3C3C41"/>
              </a:solidFill>
              <a:latin typeface="Arial" panose="020B0604020202020204" pitchFamily="34" charset="0"/>
              <a:ea typeface="微软雅黑" panose="020B0503020204020204" pitchFamily="34" charset="-122"/>
              <a:cs typeface="Segoe UI" panose="020B0502040204020203" pitchFamily="34" charset="0"/>
            </a:endParaRPr>
          </a:p>
          <a:p>
            <a:pPr marL="285750" indent="-285750" defTabSz="913130">
              <a:lnSpc>
                <a:spcPct val="110000"/>
              </a:lnSpc>
              <a:buClr>
                <a:srgbClr val="009BD2"/>
              </a:buClr>
              <a:buFont typeface="Wingdings" panose="05000000000000000000" pitchFamily="2" charset="2"/>
              <a:buChar char="l"/>
            </a:pPr>
            <a:endParaRPr lang="zh-CN" altLang="en-US" sz="2400">
              <a:solidFill>
                <a:srgbClr val="3C3C41"/>
              </a:solidFill>
              <a:latin typeface="Arial" panose="020B0604020202020204" pitchFamily="34" charset="0"/>
              <a:ea typeface="微软雅黑" panose="020B0503020204020204" pitchFamily="34" charset="-122"/>
              <a:cs typeface="Segoe UI" panose="020B0502040204020203" pitchFamily="34" charset="0"/>
            </a:endParaRPr>
          </a:p>
        </p:txBody>
      </p:sp>
      <p:pic>
        <p:nvPicPr>
          <p:cNvPr id="199696" name="图片 8" descr="C:\Users\ylhx2\Desktop\学校图片\学院毕业生对母校满意度变化示意图.png学院毕业生对母校满意度变化示意图"/>
          <p:cNvPicPr>
            <a:picLocks noChangeAspect="1"/>
          </p:cNvPicPr>
          <p:nvPr>
            <p:custDataLst>
              <p:tags r:id="rId10"/>
            </p:custDataLst>
          </p:nvPr>
        </p:nvPicPr>
        <p:blipFill>
          <a:blip r:embed="rId11"/>
          <a:srcRect/>
          <a:stretch>
            <a:fillRect/>
          </a:stretch>
        </p:blipFill>
        <p:spPr bwMode="auto">
          <a:xfrm>
            <a:off x="6243638" y="2422525"/>
            <a:ext cx="5367337" cy="2855913"/>
          </a:xfrm>
          <a:prstGeom prst="rect">
            <a:avLst/>
          </a:prstGeom>
          <a:noFill/>
          <a:ln w="9525">
            <a:solidFill>
              <a:srgbClr val="009BD2"/>
            </a:solidFill>
            <a:miter lim="800000"/>
            <a:headEnd/>
            <a:tailEnd/>
          </a:ln>
        </p:spPr>
      </p:pic>
    </p:spTree>
    <p:custDataLst>
      <p:tags r:id="rId12"/>
    </p:custData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44B23F3-4D41-4C92-AEEA-002316F4F73C}" type="slidenum">
              <a:rPr lang="zh-CN" altLang="en-US"/>
            </a:fld>
            <a:endParaRPr lang="zh-CN" altLang="en-US"/>
          </a:p>
        </p:txBody>
      </p:sp>
      <p:grpSp>
        <p:nvGrpSpPr>
          <p:cNvPr id="200706"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0707"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0708"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0712"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3.2 </a:t>
            </a:r>
            <a:r>
              <a:rPr lang="zh-CN" altLang="en-US" sz="2400" b="1">
                <a:solidFill>
                  <a:schemeClr val="bg1"/>
                </a:solidFill>
                <a:latin typeface="微软雅黑" panose="020B0503020204020204" pitchFamily="34" charset="-122"/>
                <a:ea typeface="微软雅黑" panose="020B0503020204020204" pitchFamily="34" charset="-122"/>
                <a:sym typeface="+mn-ea"/>
              </a:rPr>
              <a:t>专业层面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00713" name="内容占位符 2"/>
          <p:cNvSpPr>
            <a:spLocks noGrp="1"/>
          </p:cNvSpPr>
          <p:nvPr/>
        </p:nvSpPr>
        <p:spPr bwMode="auto">
          <a:xfrm>
            <a:off x="577850" y="1436688"/>
            <a:ext cx="3162300" cy="4527550"/>
          </a:xfrm>
          <a:prstGeom prst="rect">
            <a:avLst/>
          </a:prstGeom>
          <a:noFill/>
          <a:ln w="9525" algn="ctr">
            <a:noFill/>
            <a:miter lim="800000"/>
          </a:ln>
        </p:spPr>
        <p:txBody>
          <a:bodyPr anchor="ctr"/>
          <a:lstStyle/>
          <a:p>
            <a:pPr>
              <a:spcBef>
                <a:spcPts val="1000"/>
              </a:spcBef>
              <a:buFont typeface="Wingdings" panose="05000000000000000000" pitchFamily="2" charset="2"/>
              <a:buChar char="l"/>
            </a:pPr>
            <a:r>
              <a:rPr lang="zh-CN" altLang="en-US" sz="2000">
                <a:solidFill>
                  <a:schemeClr val="hlink"/>
                </a:solidFill>
                <a:latin typeface="黑体" panose="02010609060101010101" charset="-122"/>
                <a:ea typeface="黑体" panose="02010609060101010101" charset="-122"/>
                <a:sym typeface="+mn-ea"/>
              </a:rPr>
              <a:t>围绕学院“十三五”专业建设规划和卓越高职院校专业建设目标，从“专业发展规划、人才培养模式、课程体系和教学资源建设、专业教学团队和带头人、实践教学条件、社会服务能力”等6个维度设置了17个监测点，依照湖南化工职业技术学院专业建设标准与诊改指引，以一年为诊改小螺旋、三年为诊改大螺旋展开。</a:t>
            </a:r>
            <a:endParaRPr lang="zh-CN" altLang="en-US" sz="2000">
              <a:solidFill>
                <a:schemeClr val="hlink"/>
              </a:solidFill>
              <a:latin typeface="黑体" panose="02010609060101010101" charset="-122"/>
              <a:ea typeface="黑体" panose="02010609060101010101" charset="-122"/>
              <a:sym typeface="+mn-ea"/>
            </a:endParaRPr>
          </a:p>
        </p:txBody>
      </p:sp>
      <p:grpSp>
        <p:nvGrpSpPr>
          <p:cNvPr id="200714" name="组合 131"/>
          <p:cNvGrpSpPr/>
          <p:nvPr/>
        </p:nvGrpSpPr>
        <p:grpSpPr bwMode="auto">
          <a:xfrm>
            <a:off x="3943350" y="1831975"/>
            <a:ext cx="7580313" cy="4486275"/>
            <a:chOff x="7836" y="4550"/>
            <a:chExt cx="10269" cy="5522"/>
          </a:xfrm>
        </p:grpSpPr>
        <p:grpSp>
          <p:nvGrpSpPr>
            <p:cNvPr id="200719" name="组合 93"/>
            <p:cNvGrpSpPr/>
            <p:nvPr/>
          </p:nvGrpSpPr>
          <p:grpSpPr bwMode="auto">
            <a:xfrm>
              <a:off x="7861" y="4837"/>
              <a:ext cx="10244" cy="5235"/>
              <a:chOff x="3114" y="1460"/>
              <a:chExt cx="13707" cy="6997"/>
            </a:xfrm>
          </p:grpSpPr>
          <p:sp>
            <p:nvSpPr>
              <p:cNvPr id="200722" name="TextBox 38"/>
              <p:cNvSpPr txBox="1">
                <a:spLocks noChangeArrowheads="1"/>
              </p:cNvSpPr>
              <p:nvPr/>
            </p:nvSpPr>
            <p:spPr bwMode="auto">
              <a:xfrm>
                <a:off x="8973" y="8006"/>
                <a:ext cx="1727" cy="451"/>
              </a:xfrm>
              <a:prstGeom prst="rect">
                <a:avLst/>
              </a:prstGeom>
              <a:noFill/>
              <a:ln w="9525">
                <a:noFill/>
                <a:miter lim="800000"/>
              </a:ln>
            </p:spPr>
            <p:txBody>
              <a:bodyPr>
                <a:spAutoFit/>
              </a:bodyPr>
              <a:lstStyle/>
              <a:p>
                <a:pPr algn="ctr"/>
                <a:r>
                  <a:rPr lang="en-US" altLang="zh-CN" sz="1200">
                    <a:solidFill>
                      <a:srgbClr val="FFFFFF"/>
                    </a:solidFill>
                    <a:latin typeface="等线" panose="02010600030101010101" charset="-122"/>
                    <a:ea typeface="等线" panose="02010600030101010101" charset="-122"/>
                  </a:rPr>
                  <a:t>Text here</a:t>
                </a:r>
                <a:endParaRPr lang="en-US" altLang="zh-CN" sz="1200">
                  <a:solidFill>
                    <a:srgbClr val="FFFFFF"/>
                  </a:solidFill>
                  <a:latin typeface="等线" panose="02010600030101010101" charset="-122"/>
                  <a:ea typeface="等线" panose="02010600030101010101" charset="-122"/>
                </a:endParaRPr>
              </a:p>
            </p:txBody>
          </p:sp>
          <p:sp>
            <p:nvSpPr>
              <p:cNvPr id="200723" name="TextBox 48"/>
              <p:cNvSpPr txBox="1">
                <a:spLocks noChangeArrowheads="1"/>
              </p:cNvSpPr>
              <p:nvPr/>
            </p:nvSpPr>
            <p:spPr bwMode="auto">
              <a:xfrm>
                <a:off x="11592" y="2792"/>
                <a:ext cx="1407" cy="452"/>
              </a:xfrm>
              <a:prstGeom prst="rect">
                <a:avLst/>
              </a:prstGeom>
              <a:noFill/>
              <a:ln w="9525">
                <a:noFill/>
                <a:miter lim="800000"/>
              </a:ln>
            </p:spPr>
            <p:txBody>
              <a:bodyPr>
                <a:spAutoFit/>
              </a:bodyPr>
              <a:lstStyle/>
              <a:p>
                <a:pPr algn="ctr"/>
                <a:r>
                  <a:rPr lang="en-US" altLang="zh-CN" sz="1200">
                    <a:solidFill>
                      <a:srgbClr val="FFFFFF"/>
                    </a:solidFill>
                    <a:latin typeface="等线" panose="02010600030101010101" charset="-122"/>
                    <a:ea typeface="等线" panose="02010600030101010101" charset="-122"/>
                  </a:rPr>
                  <a:t>Text 03</a:t>
                </a:r>
                <a:endParaRPr lang="en-US" altLang="zh-CN" sz="1200">
                  <a:solidFill>
                    <a:srgbClr val="FFFFFF"/>
                  </a:solidFill>
                  <a:latin typeface="等线" panose="02010600030101010101" charset="-122"/>
                  <a:ea typeface="等线" panose="02010600030101010101" charset="-122"/>
                </a:endParaRPr>
              </a:p>
            </p:txBody>
          </p:sp>
          <p:sp>
            <p:nvSpPr>
              <p:cNvPr id="200724" name="TextBox 12"/>
              <p:cNvSpPr txBox="1">
                <a:spLocks noChangeArrowheads="1"/>
              </p:cNvSpPr>
              <p:nvPr/>
            </p:nvSpPr>
            <p:spPr bwMode="auto">
              <a:xfrm>
                <a:off x="14447" y="3759"/>
                <a:ext cx="950" cy="452"/>
              </a:xfrm>
              <a:prstGeom prst="rect">
                <a:avLst/>
              </a:prstGeom>
              <a:noFill/>
              <a:ln w="9525">
                <a:noFill/>
                <a:miter lim="800000"/>
              </a:ln>
            </p:spPr>
            <p:txBody>
              <a:bodyPr>
                <a:spAutoFit/>
              </a:bodyPr>
              <a:lstStyle/>
              <a:p>
                <a:pPr algn="ctr"/>
                <a:endParaRPr lang="en-US" altLang="zh-CN" sz="1200">
                  <a:solidFill>
                    <a:srgbClr val="FFFFFF"/>
                  </a:solidFill>
                  <a:latin typeface="Roboto Condensed Light"/>
                  <a:ea typeface="Roboto Condensed Light"/>
                  <a:cs typeface="Roboto Condensed Light"/>
                </a:endParaRPr>
              </a:p>
            </p:txBody>
          </p:sp>
          <p:sp>
            <p:nvSpPr>
              <p:cNvPr id="98" name="矩形: 圆角 6"/>
              <p:cNvSpPr/>
              <p:nvPr/>
            </p:nvSpPr>
            <p:spPr>
              <a:xfrm>
                <a:off x="10778" y="1460"/>
                <a:ext cx="1850"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发布预警</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99" name="矩形: 圆角 9"/>
              <p:cNvSpPr/>
              <p:nvPr/>
            </p:nvSpPr>
            <p:spPr>
              <a:xfrm>
                <a:off x="14971" y="1460"/>
                <a:ext cx="1847"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数据分析</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cxnSp>
            <p:nvCxnSpPr>
              <p:cNvPr id="100" name="直接箭头连接符 99"/>
              <p:cNvCxnSpPr>
                <a:endCxn id="98" idx="3"/>
              </p:cNvCxnSpPr>
              <p:nvPr/>
            </p:nvCxnSpPr>
            <p:spPr>
              <a:xfrm flipH="1">
                <a:off x="12628" y="1802"/>
                <a:ext cx="2342"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1" name="矩形: 圆角 12"/>
              <p:cNvSpPr/>
              <p:nvPr/>
            </p:nvSpPr>
            <p:spPr>
              <a:xfrm>
                <a:off x="10781" y="2892"/>
                <a:ext cx="1888"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调整改进</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102" name="矩形: 圆角 13"/>
              <p:cNvSpPr/>
              <p:nvPr/>
            </p:nvSpPr>
            <p:spPr>
              <a:xfrm>
                <a:off x="14971" y="2892"/>
                <a:ext cx="1850" cy="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监测</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cxnSp>
            <p:nvCxnSpPr>
              <p:cNvPr id="103" name="直接箭头连接符 102"/>
              <p:cNvCxnSpPr>
                <a:stCxn id="98" idx="2"/>
              </p:cNvCxnSpPr>
              <p:nvPr/>
            </p:nvCxnSpPr>
            <p:spPr>
              <a:xfrm flipH="1">
                <a:off x="11705" y="2139"/>
                <a:ext cx="0" cy="75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04" name="矩形: 圆角 24"/>
              <p:cNvSpPr/>
              <p:nvPr/>
            </p:nvSpPr>
            <p:spPr>
              <a:xfrm>
                <a:off x="10781" y="4341"/>
                <a:ext cx="1888"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a:solidFill>
                    <a:srgbClr val="FFFFFF"/>
                  </a:solidFill>
                  <a:latin typeface="微软雅黑" panose="020B0503020204020204" pitchFamily="34" charset="-122"/>
                  <a:ea typeface="微软雅黑" panose="020B0503020204020204" pitchFamily="34" charset="-122"/>
                </a:endParaRPr>
              </a:p>
              <a:p>
                <a:pPr algn="ctr">
                  <a:defRPr/>
                </a:pPr>
                <a:r>
                  <a:rPr lang="zh-CN" altLang="en-US" sz="1200" b="1">
                    <a:solidFill>
                      <a:srgbClr val="FFFFFF"/>
                    </a:solidFill>
                    <a:latin typeface="微软雅黑" panose="020B0503020204020204" pitchFamily="34" charset="-122"/>
                    <a:ea typeface="微软雅黑" panose="020B0503020204020204" pitchFamily="34" charset="-122"/>
                  </a:rPr>
                  <a:t>专业教学</a:t>
                </a:r>
                <a:endParaRPr lang="zh-CN" altLang="en-US" sz="1200" b="1">
                  <a:solidFill>
                    <a:srgbClr val="FFFFFF"/>
                  </a:solidFill>
                  <a:latin typeface="微软雅黑" panose="020B0503020204020204" pitchFamily="34" charset="-122"/>
                  <a:ea typeface="微软雅黑" panose="020B0503020204020204" pitchFamily="34" charset="-122"/>
                </a:endParaRPr>
              </a:p>
              <a:p>
                <a:pPr algn="ctr">
                  <a:defRPr/>
                </a:pPr>
                <a:r>
                  <a:rPr lang="zh-CN" altLang="en-US" sz="1200" b="1">
                    <a:solidFill>
                      <a:srgbClr val="FFFFFF"/>
                    </a:solidFill>
                    <a:latin typeface="微软雅黑" panose="020B0503020204020204" pitchFamily="34" charset="-122"/>
                    <a:ea typeface="微软雅黑" panose="020B0503020204020204" pitchFamily="34" charset="-122"/>
                  </a:rPr>
                  <a:t>计划</a:t>
                </a:r>
                <a:endParaRPr lang="zh-CN" altLang="en-US" sz="1200" b="1">
                  <a:solidFill>
                    <a:srgbClr val="FFFFFF"/>
                  </a:solidFill>
                  <a:latin typeface="微软雅黑" panose="020B0503020204020204" pitchFamily="34" charset="-122"/>
                  <a:ea typeface="微软雅黑" panose="020B0503020204020204" pitchFamily="34" charset="-122"/>
                </a:endParaRPr>
              </a:p>
              <a:p>
                <a:pPr algn="ctr">
                  <a:defRPr/>
                </a:pPr>
                <a:endParaRPr lang="zh-CN" altLang="en-US" sz="1200" b="1">
                  <a:solidFill>
                    <a:srgbClr val="FFFFFF"/>
                  </a:solidFill>
                  <a:latin typeface="微软雅黑" panose="020B0503020204020204" pitchFamily="34" charset="-122"/>
                  <a:ea typeface="微软雅黑" panose="020B0503020204020204" pitchFamily="34" charset="-122"/>
                </a:endParaRPr>
              </a:p>
            </p:txBody>
          </p:sp>
          <p:sp>
            <p:nvSpPr>
              <p:cNvPr id="105" name="矩形: 圆角 25"/>
              <p:cNvSpPr/>
              <p:nvPr/>
            </p:nvSpPr>
            <p:spPr>
              <a:xfrm>
                <a:off x="14971" y="4341"/>
                <a:ext cx="1842"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b="1" dirty="0">
                    <a:latin typeface="微软雅黑" panose="020B0503020204020204" pitchFamily="34" charset="-122"/>
                    <a:ea typeface="微软雅黑" panose="020B0503020204020204" pitchFamily="34" charset="-122"/>
                  </a:rPr>
                  <a:t>实施</a:t>
                </a:r>
                <a:endParaRPr lang="zh-CN" altLang="en-US" sz="1200" b="1" dirty="0">
                  <a:latin typeface="微软雅黑" panose="020B0503020204020204" pitchFamily="34" charset="-122"/>
                  <a:ea typeface="微软雅黑" panose="020B0503020204020204" pitchFamily="34" charset="-122"/>
                </a:endParaRPr>
              </a:p>
            </p:txBody>
          </p:sp>
          <p:cxnSp>
            <p:nvCxnSpPr>
              <p:cNvPr id="106" name="直接箭头连接符 105"/>
              <p:cNvCxnSpPr>
                <a:endCxn id="104" idx="0"/>
              </p:cNvCxnSpPr>
              <p:nvPr/>
            </p:nvCxnSpPr>
            <p:spPr>
              <a:xfrm>
                <a:off x="11702" y="3557"/>
                <a:ext cx="23" cy="78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a:stCxn id="105" idx="0"/>
                <a:endCxn id="102" idx="2"/>
              </p:cNvCxnSpPr>
              <p:nvPr/>
            </p:nvCxnSpPr>
            <p:spPr>
              <a:xfrm flipV="1">
                <a:off x="15892" y="3576"/>
                <a:ext cx="3" cy="7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12669" y="4678"/>
                <a:ext cx="2302"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2" name="矩形: 圆角 34"/>
              <p:cNvSpPr/>
              <p:nvPr/>
            </p:nvSpPr>
            <p:spPr>
              <a:xfrm>
                <a:off x="7184" y="4341"/>
                <a:ext cx="1965"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a:solidFill>
                    <a:srgbClr val="FFFFFF"/>
                  </a:solidFill>
                  <a:latin typeface="微软雅黑" panose="020B0503020204020204" pitchFamily="34" charset="-122"/>
                  <a:ea typeface="微软雅黑" panose="020B0503020204020204" pitchFamily="34" charset="-122"/>
                </a:endParaRPr>
              </a:p>
              <a:p>
                <a:pPr algn="ctr">
                  <a:defRPr/>
                </a:pPr>
                <a:r>
                  <a:rPr lang="zh-CN" altLang="en-US" sz="1200" b="1">
                    <a:solidFill>
                      <a:srgbClr val="FFFFFF"/>
                    </a:solidFill>
                    <a:latin typeface="微软雅黑" panose="020B0503020204020204" pitchFamily="34" charset="-122"/>
                    <a:ea typeface="微软雅黑" panose="020B0503020204020204" pitchFamily="34" charset="-122"/>
                  </a:rPr>
                  <a:t>专业人才培养方案</a:t>
                </a:r>
                <a:endParaRPr lang="zh-CN" altLang="en-US" sz="1200" b="1">
                  <a:solidFill>
                    <a:srgbClr val="FFFFFF"/>
                  </a:solidFill>
                  <a:latin typeface="微软雅黑" panose="020B0503020204020204" pitchFamily="34" charset="-122"/>
                  <a:ea typeface="微软雅黑" panose="020B0503020204020204" pitchFamily="34" charset="-122"/>
                </a:endParaRPr>
              </a:p>
              <a:p>
                <a:pPr algn="ctr">
                  <a:defRPr/>
                </a:pPr>
                <a:endParaRPr lang="zh-CN" altLang="en-US" sz="1200" b="1">
                  <a:solidFill>
                    <a:srgbClr val="FFFFFF"/>
                  </a:solidFill>
                  <a:latin typeface="微软雅黑" panose="020B0503020204020204" pitchFamily="34" charset="-122"/>
                  <a:ea typeface="微软雅黑" panose="020B0503020204020204" pitchFamily="34" charset="-122"/>
                </a:endParaRPr>
              </a:p>
            </p:txBody>
          </p:sp>
          <p:sp>
            <p:nvSpPr>
              <p:cNvPr id="113" name="矩形: 圆角 35"/>
              <p:cNvSpPr/>
              <p:nvPr/>
            </p:nvSpPr>
            <p:spPr>
              <a:xfrm>
                <a:off x="3265" y="4341"/>
                <a:ext cx="1965"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a:solidFill>
                    <a:srgbClr val="FFFFFF"/>
                  </a:solidFill>
                  <a:latin typeface="微软雅黑" panose="020B0503020204020204" pitchFamily="34" charset="-122"/>
                  <a:ea typeface="微软雅黑" panose="020B0503020204020204" pitchFamily="34" charset="-122"/>
                </a:endParaRPr>
              </a:p>
              <a:p>
                <a:pPr algn="ctr">
                  <a:defRPr/>
                </a:pPr>
                <a:r>
                  <a:rPr lang="zh-CN" altLang="en-US" sz="1200" b="1">
                    <a:solidFill>
                      <a:srgbClr val="FFFFFF"/>
                    </a:solidFill>
                    <a:latin typeface="微软雅黑" panose="020B0503020204020204" pitchFamily="34" charset="-122"/>
                    <a:ea typeface="微软雅黑" panose="020B0503020204020204" pitchFamily="34" charset="-122"/>
                  </a:rPr>
                  <a:t>专业建设</a:t>
                </a:r>
                <a:endParaRPr lang="zh-CN" altLang="en-US" sz="1200" b="1">
                  <a:solidFill>
                    <a:srgbClr val="FFFFFF"/>
                  </a:solidFill>
                  <a:latin typeface="微软雅黑" panose="020B0503020204020204" pitchFamily="34" charset="-122"/>
                  <a:ea typeface="微软雅黑" panose="020B0503020204020204" pitchFamily="34" charset="-122"/>
                </a:endParaRPr>
              </a:p>
              <a:p>
                <a:pPr algn="ctr">
                  <a:defRPr/>
                </a:pPr>
                <a:r>
                  <a:rPr lang="zh-CN" altLang="en-US" sz="1200" b="1">
                    <a:solidFill>
                      <a:srgbClr val="FFFFFF"/>
                    </a:solidFill>
                    <a:latin typeface="微软雅黑" panose="020B0503020204020204" pitchFamily="34" charset="-122"/>
                    <a:ea typeface="微软雅黑" panose="020B0503020204020204" pitchFamily="34" charset="-122"/>
                  </a:rPr>
                  <a:t>目标</a:t>
                </a:r>
                <a:endParaRPr lang="zh-CN" altLang="en-US" sz="1200" b="1">
                  <a:solidFill>
                    <a:srgbClr val="FFFFFF"/>
                  </a:solidFill>
                  <a:latin typeface="微软雅黑" panose="020B0503020204020204" pitchFamily="34" charset="-122"/>
                  <a:ea typeface="微软雅黑" panose="020B0503020204020204" pitchFamily="34" charset="-122"/>
                </a:endParaRPr>
              </a:p>
              <a:p>
                <a:pPr algn="ctr">
                  <a:defRPr/>
                </a:pPr>
                <a:endParaRPr lang="zh-CN" altLang="en-US" sz="1200" b="1">
                  <a:solidFill>
                    <a:srgbClr val="FFFFFF"/>
                  </a:solidFill>
                  <a:latin typeface="微软雅黑" panose="020B0503020204020204" pitchFamily="34" charset="-122"/>
                  <a:ea typeface="微软雅黑" panose="020B0503020204020204" pitchFamily="34" charset="-122"/>
                </a:endParaRPr>
              </a:p>
            </p:txBody>
          </p:sp>
          <p:cxnSp>
            <p:nvCxnSpPr>
              <p:cNvPr id="114" name="直接箭头连接符 113"/>
              <p:cNvCxnSpPr/>
              <p:nvPr/>
            </p:nvCxnSpPr>
            <p:spPr>
              <a:xfrm>
                <a:off x="5026" y="4691"/>
                <a:ext cx="2178"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5" name="直接箭头连接符 114"/>
              <p:cNvCxnSpPr/>
              <p:nvPr/>
            </p:nvCxnSpPr>
            <p:spPr>
              <a:xfrm>
                <a:off x="8629" y="4678"/>
                <a:ext cx="217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6" name="矩形: 圆角 40"/>
              <p:cNvSpPr/>
              <p:nvPr/>
            </p:nvSpPr>
            <p:spPr>
              <a:xfrm>
                <a:off x="3265" y="5655"/>
                <a:ext cx="1977"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资讯</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117" name="矩形: 圆角 41"/>
              <p:cNvSpPr/>
              <p:nvPr/>
            </p:nvSpPr>
            <p:spPr>
              <a:xfrm>
                <a:off x="7184" y="7122"/>
                <a:ext cx="1965"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持续改进</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118" name="矩形: 圆角 43"/>
              <p:cNvSpPr/>
              <p:nvPr/>
            </p:nvSpPr>
            <p:spPr>
              <a:xfrm>
                <a:off x="14971" y="7122"/>
                <a:ext cx="1850"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自我诊断</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200743" name="矩形: 圆角 44"/>
              <p:cNvSpPr>
                <a:spLocks noChangeArrowheads="1"/>
              </p:cNvSpPr>
              <p:nvPr/>
            </p:nvSpPr>
            <p:spPr bwMode="auto">
              <a:xfrm>
                <a:off x="3114" y="6858"/>
                <a:ext cx="2543" cy="1149"/>
              </a:xfrm>
              <a:prstGeom prst="roundRect">
                <a:avLst>
                  <a:gd name="adj" fmla="val 16667"/>
                </a:avLst>
              </a:prstGeom>
              <a:solidFill>
                <a:schemeClr val="accent1"/>
              </a:solidFill>
              <a:ln w="12700" algn="ctr">
                <a:solidFill>
                  <a:srgbClr val="41719C"/>
                </a:solidFill>
                <a:miter lim="800000"/>
              </a:ln>
            </p:spPr>
            <p:txBody>
              <a:bodyPr anchor="ctr"/>
              <a:lstStyle/>
              <a:p>
                <a:pPr algn="ctr"/>
                <a:r>
                  <a:rPr lang="en-US" altLang="zh-CN" sz="1200" b="1">
                    <a:solidFill>
                      <a:schemeClr val="accent2"/>
                    </a:solidFill>
                    <a:latin typeface="微软雅黑" panose="020B0503020204020204" pitchFamily="34" charset="-122"/>
                    <a:ea typeface="微软雅黑" panose="020B0503020204020204" pitchFamily="34" charset="-122"/>
                    <a:sym typeface="+mn-ea"/>
                  </a:rPr>
                  <a:t>“</a:t>
                </a:r>
                <a:r>
                  <a:rPr lang="zh-CN" altLang="en-US" sz="1200" b="1">
                    <a:solidFill>
                      <a:schemeClr val="accent2"/>
                    </a:solidFill>
                    <a:latin typeface="微软雅黑" panose="020B0503020204020204" pitchFamily="34" charset="-122"/>
                    <a:ea typeface="微软雅黑" panose="020B0503020204020204" pitchFamily="34" charset="-122"/>
                    <a:sym typeface="+mn-ea"/>
                  </a:rPr>
                  <a:t>十三五</a:t>
                </a:r>
                <a:r>
                  <a:rPr lang="en-US" altLang="zh-CN" sz="1200" b="1">
                    <a:solidFill>
                      <a:schemeClr val="accent2"/>
                    </a:solidFill>
                    <a:latin typeface="微软雅黑" panose="020B0503020204020204" pitchFamily="34" charset="-122"/>
                    <a:ea typeface="微软雅黑" panose="020B0503020204020204" pitchFamily="34" charset="-122"/>
                    <a:sym typeface="+mn-ea"/>
                  </a:rPr>
                  <a:t>”</a:t>
                </a:r>
                <a:r>
                  <a:rPr lang="zh-CN" altLang="zh-CN" sz="1200" b="1">
                    <a:solidFill>
                      <a:schemeClr val="accent2"/>
                    </a:solidFill>
                    <a:latin typeface="微软雅黑" panose="020B0503020204020204" pitchFamily="34" charset="-122"/>
                    <a:ea typeface="微软雅黑" panose="020B0503020204020204" pitchFamily="34" charset="-122"/>
                    <a:sym typeface="+mn-ea"/>
                  </a:rPr>
                  <a:t>专业</a:t>
                </a:r>
                <a:r>
                  <a:rPr lang="zh-CN" altLang="en-US" sz="1200" b="1">
                    <a:solidFill>
                      <a:schemeClr val="accent2"/>
                    </a:solidFill>
                    <a:latin typeface="微软雅黑" panose="020B0503020204020204" pitchFamily="34" charset="-122"/>
                    <a:ea typeface="微软雅黑" panose="020B0503020204020204" pitchFamily="34" charset="-122"/>
                    <a:sym typeface="+mn-ea"/>
                  </a:rPr>
                  <a:t>建设规划</a:t>
                </a:r>
                <a:endParaRPr lang="zh-CN" altLang="en-US" sz="1200" b="1">
                  <a:solidFill>
                    <a:schemeClr val="accent2"/>
                  </a:solidFill>
                  <a:latin typeface="微软雅黑" panose="020B0503020204020204" pitchFamily="34" charset="-122"/>
                  <a:ea typeface="微软雅黑" panose="020B0503020204020204" pitchFamily="34" charset="-122"/>
                </a:endParaRPr>
              </a:p>
            </p:txBody>
          </p:sp>
          <p:cxnSp>
            <p:nvCxnSpPr>
              <p:cNvPr id="120" name="直接箭头连接符 119"/>
              <p:cNvCxnSpPr>
                <a:stCxn id="116" idx="0"/>
                <a:endCxn id="113" idx="2"/>
              </p:cNvCxnSpPr>
              <p:nvPr/>
            </p:nvCxnSpPr>
            <p:spPr>
              <a:xfrm flipH="1" flipV="1">
                <a:off x="4249" y="5020"/>
                <a:ext cx="14" cy="63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a:stCxn id="200743" idx="0"/>
              </p:cNvCxnSpPr>
              <p:nvPr/>
            </p:nvCxnSpPr>
            <p:spPr>
              <a:xfrm flipH="1" flipV="1">
                <a:off x="4355" y="6334"/>
                <a:ext cx="35" cy="52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flipH="1">
                <a:off x="9141" y="7441"/>
                <a:ext cx="219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3" name="直接箭头连接符 122"/>
              <p:cNvCxnSpPr/>
              <p:nvPr/>
            </p:nvCxnSpPr>
            <p:spPr>
              <a:xfrm flipH="1">
                <a:off x="12649" y="7485"/>
                <a:ext cx="2342"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a:stCxn id="117" idx="1"/>
              </p:cNvCxnSpPr>
              <p:nvPr/>
            </p:nvCxnSpPr>
            <p:spPr>
              <a:xfrm flipH="1">
                <a:off x="5463" y="7465"/>
                <a:ext cx="1721" cy="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5" name="直接箭头连接符 124"/>
              <p:cNvCxnSpPr>
                <a:stCxn id="105" idx="2"/>
              </p:cNvCxnSpPr>
              <p:nvPr/>
            </p:nvCxnSpPr>
            <p:spPr>
              <a:xfrm>
                <a:off x="15892" y="5020"/>
                <a:ext cx="0" cy="207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00750" name="文本框 125"/>
              <p:cNvSpPr txBox="1">
                <a:spLocks noChangeArrowheads="1"/>
              </p:cNvSpPr>
              <p:nvPr/>
            </p:nvSpPr>
            <p:spPr bwMode="auto">
              <a:xfrm>
                <a:off x="12614" y="1930"/>
                <a:ext cx="2616" cy="1358"/>
              </a:xfrm>
              <a:prstGeom prst="rect">
                <a:avLst/>
              </a:prstGeom>
              <a:noFill/>
              <a:ln w="9525">
                <a:noFill/>
                <a:miter lim="800000"/>
              </a:ln>
            </p:spPr>
            <p:txBody>
              <a:bodyPr>
                <a:spAutoFit/>
              </a:bodyPr>
              <a:lstStyle/>
              <a:p>
                <a:pPr>
                  <a:lnSpc>
                    <a:spcPct val="150000"/>
                  </a:lnSpc>
                </a:pPr>
                <a:r>
                  <a:rPr lang="zh-CN" altLang="en-US" sz="1600" b="1">
                    <a:latin typeface="微软雅黑" panose="020B0503020204020204" pitchFamily="34" charset="-122"/>
                    <a:ea typeface="微软雅黑" panose="020B0503020204020204" pitchFamily="34" charset="-122"/>
                  </a:rPr>
                  <a:t>小螺旋：</a:t>
                </a:r>
                <a:endParaRPr lang="zh-CN" altLang="en-US" sz="1600" b="1">
                  <a:latin typeface="微软雅黑" panose="020B0503020204020204" pitchFamily="34" charset="-122"/>
                  <a:ea typeface="微软雅黑" panose="020B0503020204020204" pitchFamily="34" charset="-122"/>
                </a:endParaRPr>
              </a:p>
              <a:p>
                <a:pPr>
                  <a:lnSpc>
                    <a:spcPct val="150000"/>
                  </a:lnSpc>
                </a:pPr>
                <a:r>
                  <a:rPr lang="zh-CN" altLang="en-US" sz="1600" b="1">
                    <a:latin typeface="微软雅黑" panose="020B0503020204020204" pitchFamily="34" charset="-122"/>
                    <a:ea typeface="微软雅黑" panose="020B0503020204020204" pitchFamily="34" charset="-122"/>
                  </a:rPr>
                  <a:t>年度监测数据</a:t>
                </a:r>
                <a:endParaRPr lang="zh-CN" altLang="en-US" sz="1600" b="1">
                  <a:latin typeface="微软雅黑" panose="020B0503020204020204" pitchFamily="34" charset="-122"/>
                  <a:ea typeface="微软雅黑" panose="020B0503020204020204" pitchFamily="34" charset="-122"/>
                </a:endParaRPr>
              </a:p>
            </p:txBody>
          </p:sp>
          <p:sp>
            <p:nvSpPr>
              <p:cNvPr id="200751" name="文本框 126"/>
              <p:cNvSpPr txBox="1">
                <a:spLocks noChangeArrowheads="1"/>
              </p:cNvSpPr>
              <p:nvPr/>
            </p:nvSpPr>
            <p:spPr bwMode="auto">
              <a:xfrm>
                <a:off x="5799" y="5333"/>
                <a:ext cx="7828" cy="1358"/>
              </a:xfrm>
              <a:prstGeom prst="rect">
                <a:avLst/>
              </a:prstGeom>
              <a:noFill/>
              <a:ln w="9525">
                <a:noFill/>
                <a:miter lim="800000"/>
              </a:ln>
            </p:spPr>
            <p:txBody>
              <a:bodyPr>
                <a:spAutoFit/>
              </a:bodyPr>
              <a:lstStyle/>
              <a:p>
                <a:pPr>
                  <a:lnSpc>
                    <a:spcPct val="150000"/>
                  </a:lnSpc>
                </a:pPr>
                <a:r>
                  <a:rPr lang="zh-CN" altLang="en-US" sz="1600" b="1">
                    <a:latin typeface="微软雅黑" panose="020B0503020204020204" pitchFamily="34" charset="-122"/>
                    <a:ea typeface="微软雅黑" panose="020B0503020204020204" pitchFamily="34" charset="-122"/>
                  </a:rPr>
                  <a:t>大螺旋：</a:t>
                </a:r>
                <a:endParaRPr lang="en-US" altLang="zh-CN" sz="1600" b="1">
                  <a:latin typeface="微软雅黑" panose="020B0503020204020204" pitchFamily="34" charset="-122"/>
                  <a:ea typeface="微软雅黑" panose="020B0503020204020204" pitchFamily="34" charset="-122"/>
                </a:endParaRPr>
              </a:p>
              <a:p>
                <a:pPr>
                  <a:lnSpc>
                    <a:spcPct val="150000"/>
                  </a:lnSpc>
                </a:pPr>
                <a:r>
                  <a:rPr lang="zh-CN" altLang="en-US" sz="1600" b="1">
                    <a:latin typeface="微软雅黑" panose="020B0503020204020204" pitchFamily="34" charset="-122"/>
                    <a:ea typeface="微软雅黑" panose="020B0503020204020204" pitchFamily="34" charset="-122"/>
                  </a:rPr>
                  <a:t>以</a:t>
                </a:r>
                <a:r>
                  <a:rPr lang="en-US" altLang="zh-CN" sz="1600" b="1">
                    <a:latin typeface="微软雅黑" panose="020B0503020204020204" pitchFamily="34" charset="-122"/>
                    <a:ea typeface="微软雅黑" panose="020B0503020204020204" pitchFamily="34" charset="-122"/>
                  </a:rPr>
                  <a:t>3</a:t>
                </a:r>
                <a:r>
                  <a:rPr lang="zh-CN" altLang="en-US" sz="1600" b="1">
                    <a:latin typeface="微软雅黑" panose="020B0503020204020204" pitchFamily="34" charset="-122"/>
                    <a:ea typeface="微软雅黑" panose="020B0503020204020204" pitchFamily="34" charset="-122"/>
                  </a:rPr>
                  <a:t>年为大周期，形成周期性诊断报告</a:t>
                </a:r>
                <a:endParaRPr lang="zh-CN" altLang="en-US" sz="1600" b="1">
                  <a:latin typeface="微软雅黑" panose="020B0503020204020204" pitchFamily="34" charset="-122"/>
                  <a:ea typeface="微软雅黑" panose="020B0503020204020204" pitchFamily="34" charset="-122"/>
                </a:endParaRPr>
              </a:p>
            </p:txBody>
          </p:sp>
          <p:cxnSp>
            <p:nvCxnSpPr>
              <p:cNvPr id="128" name="直接箭头连接符 127"/>
              <p:cNvCxnSpPr/>
              <p:nvPr/>
            </p:nvCxnSpPr>
            <p:spPr>
              <a:xfrm flipH="1" flipV="1">
                <a:off x="15880" y="2139"/>
                <a:ext cx="12" cy="7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29" name="矩形: 圆角 42"/>
              <p:cNvSpPr/>
              <p:nvPr/>
            </p:nvSpPr>
            <p:spPr>
              <a:xfrm>
                <a:off x="10781" y="7122"/>
                <a:ext cx="1876" cy="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改进计划</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grpSp>
        <p:sp>
          <p:nvSpPr>
            <p:cNvPr id="130" name="椭圆 129"/>
            <p:cNvSpPr/>
            <p:nvPr/>
          </p:nvSpPr>
          <p:spPr>
            <a:xfrm>
              <a:off x="13531" y="4773"/>
              <a:ext cx="4546" cy="2728"/>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eaLnBrk="0" hangingPunct="0">
                <a:defRPr/>
              </a:pPr>
              <a:endParaRPr lang="zh-CN" altLang="en-US" sz="1350"/>
            </a:p>
          </p:txBody>
        </p:sp>
        <p:sp>
          <p:nvSpPr>
            <p:cNvPr id="131" name="矩形 130"/>
            <p:cNvSpPr/>
            <p:nvPr/>
          </p:nvSpPr>
          <p:spPr>
            <a:xfrm>
              <a:off x="7836" y="4550"/>
              <a:ext cx="10269" cy="5184"/>
            </a:xfrm>
            <a:prstGeom prst="rect">
              <a:avLst/>
            </a:prstGeom>
            <a:noFill/>
            <a:ln>
              <a:solidFill>
                <a:srgbClr val="DAA4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eaLnBrk="0" hangingPunct="0">
                <a:defRPr/>
              </a:pPr>
              <a:endParaRPr lang="zh-CN" altLang="en-US" sz="1350"/>
            </a:p>
          </p:txBody>
        </p:sp>
      </p:grpSp>
      <p:sp>
        <p:nvSpPr>
          <p:cNvPr id="200715" name="文本框 8"/>
          <p:cNvSpPr txBox="1">
            <a:spLocks noChangeArrowheads="1"/>
          </p:cNvSpPr>
          <p:nvPr/>
        </p:nvSpPr>
        <p:spPr bwMode="auto">
          <a:xfrm>
            <a:off x="4248150" y="2236788"/>
            <a:ext cx="3271838" cy="457200"/>
          </a:xfrm>
          <a:prstGeom prst="rect">
            <a:avLst/>
          </a:prstGeom>
          <a:noFill/>
          <a:ln w="9525">
            <a:noFill/>
            <a:miter lim="800000"/>
          </a:ln>
        </p:spPr>
        <p:txBody>
          <a:bodyPr lIns="91438" tIns="45719" rIns="91438" bIns="45719">
            <a:spAutoFit/>
          </a:bodyPr>
          <a:lstStyle/>
          <a:p>
            <a:pPr algn="ctr" eaLnBrk="0" hangingPunct="0"/>
            <a:r>
              <a:rPr lang="zh-CN" altLang="en-US" sz="2400" b="1">
                <a:latin typeface="微软雅黑" panose="020B0503020204020204" pitchFamily="34" charset="-122"/>
                <a:ea typeface="微软雅黑" panose="020B0503020204020204" pitchFamily="34" charset="-122"/>
              </a:rPr>
              <a:t>专业建设质量改进螺旋</a:t>
            </a:r>
            <a:endParaRPr lang="zh-CN" altLang="en-US" sz="2400" b="1">
              <a:latin typeface="微软雅黑" panose="020B0503020204020204" pitchFamily="34" charset="-122"/>
              <a:ea typeface="微软雅黑" panose="020B0503020204020204" pitchFamily="34" charset="-122"/>
            </a:endParaRPr>
          </a:p>
        </p:txBody>
      </p:sp>
      <p:sp>
        <p:nvSpPr>
          <p:cNvPr id="28" name="椭圆 27"/>
          <p:cNvSpPr/>
          <p:nvPr>
            <p:custDataLst>
              <p:tags r:id="rId2"/>
            </p:custDataLst>
          </p:nvPr>
        </p:nvSpPr>
        <p:spPr>
          <a:xfrm>
            <a:off x="10566400" y="885825"/>
            <a:ext cx="192088"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3"/>
            </p:custDataLst>
          </p:nvPr>
        </p:nvSpPr>
        <p:spPr>
          <a:xfrm>
            <a:off x="108934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 name="椭圆 2"/>
          <p:cNvSpPr/>
          <p:nvPr>
            <p:custDataLst>
              <p:tags r:id="rId4"/>
            </p:custDataLst>
          </p:nvPr>
        </p:nvSpPr>
        <p:spPr>
          <a:xfrm>
            <a:off x="11220450"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5"/>
    </p:custData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D3066AD1-FEFE-45E9-A1BD-57ECF0F9E562}"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grpSp>
        <p:nvGrpSpPr>
          <p:cNvPr id="20173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1731"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1732"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1736"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3.2 </a:t>
            </a:r>
            <a:r>
              <a:rPr lang="zh-CN" altLang="en-US" sz="2400" b="1">
                <a:solidFill>
                  <a:schemeClr val="bg1"/>
                </a:solidFill>
                <a:latin typeface="微软雅黑" panose="020B0503020204020204" pitchFamily="34" charset="-122"/>
                <a:ea typeface="微软雅黑" panose="020B0503020204020204" pitchFamily="34" charset="-122"/>
                <a:sym typeface="+mn-ea"/>
              </a:rPr>
              <a:t>专业层面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01737" name="内容占位符 2"/>
          <p:cNvSpPr>
            <a:spLocks noGrp="1"/>
          </p:cNvSpPr>
          <p:nvPr/>
        </p:nvSpPr>
        <p:spPr bwMode="auto">
          <a:xfrm>
            <a:off x="593725" y="1741488"/>
            <a:ext cx="3249613" cy="4087812"/>
          </a:xfrm>
          <a:prstGeom prst="rect">
            <a:avLst/>
          </a:prstGeom>
          <a:noFill/>
          <a:ln w="9525" algn="ctr">
            <a:noFill/>
            <a:miter lim="800000"/>
          </a:ln>
        </p:spPr>
        <p:txBody>
          <a:bodyPr anchor="ctr"/>
          <a:lstStyle/>
          <a:p>
            <a:pPr>
              <a:spcBef>
                <a:spcPts val="1000"/>
              </a:spcBef>
              <a:buFont typeface="Wingdings" panose="05000000000000000000" pitchFamily="2" charset="2"/>
              <a:buChar char="l"/>
            </a:pPr>
            <a:r>
              <a:rPr lang="zh-CN" altLang="en-US" sz="2000">
                <a:solidFill>
                  <a:schemeClr val="hlink"/>
                </a:solidFill>
                <a:latin typeface="黑体" panose="02010609060101010101" charset="-122"/>
                <a:ea typeface="黑体" panose="02010609060101010101" charset="-122"/>
                <a:sym typeface="+mn-ea"/>
              </a:rPr>
              <a:t>开展说专业、说教研室、说教学管理竞赛，提升专业建设、教学、管理水平；</a:t>
            </a:r>
            <a:endParaRPr lang="zh-CN" altLang="en-US" sz="2000">
              <a:solidFill>
                <a:schemeClr val="hlink"/>
              </a:solidFill>
              <a:latin typeface="黑体" panose="02010609060101010101" charset="-122"/>
              <a:ea typeface="黑体" panose="02010609060101010101" charset="-122"/>
              <a:sym typeface="+mn-ea"/>
            </a:endParaRPr>
          </a:p>
          <a:p>
            <a:pPr>
              <a:spcBef>
                <a:spcPts val="1000"/>
              </a:spcBef>
              <a:buFont typeface="Wingdings" panose="05000000000000000000" pitchFamily="2" charset="2"/>
              <a:buChar char="l"/>
            </a:pPr>
            <a:r>
              <a:rPr lang="zh-CN" altLang="en-US" sz="2000">
                <a:solidFill>
                  <a:schemeClr val="hlink"/>
                </a:solidFill>
                <a:latin typeface="黑体" panose="02010609060101010101" charset="-122"/>
                <a:ea typeface="黑体" panose="02010609060101010101" charset="-122"/>
                <a:sym typeface="+mn-ea"/>
              </a:rPr>
              <a:t>实施教学工作目标管理，执行教学督导规程</a:t>
            </a:r>
            <a:r>
              <a:rPr lang="zh-CN" altLang="en-US" sz="2000">
                <a:solidFill>
                  <a:schemeClr val="hlink"/>
                </a:solidFill>
                <a:sym typeface="+mn-ea"/>
              </a:rPr>
              <a:t> </a:t>
            </a:r>
            <a:r>
              <a:rPr lang="zh-CN" altLang="en-US" sz="2000">
                <a:solidFill>
                  <a:schemeClr val="hlink"/>
                </a:solidFill>
                <a:latin typeface="黑体" panose="02010609060101010101" charset="-122"/>
                <a:ea typeface="黑体" panose="02010609060101010101" charset="-122"/>
                <a:sym typeface="+mn-ea"/>
              </a:rPr>
              <a:t>；</a:t>
            </a:r>
            <a:endParaRPr lang="zh-CN" altLang="en-US" sz="2000">
              <a:solidFill>
                <a:schemeClr val="hlink"/>
              </a:solidFill>
              <a:latin typeface="黑体" panose="02010609060101010101" charset="-122"/>
              <a:ea typeface="黑体" panose="02010609060101010101" charset="-122"/>
              <a:sym typeface="+mn-ea"/>
            </a:endParaRPr>
          </a:p>
          <a:p>
            <a:pPr>
              <a:spcBef>
                <a:spcPts val="1000"/>
              </a:spcBef>
              <a:buFont typeface="Wingdings" panose="05000000000000000000" pitchFamily="2" charset="2"/>
              <a:buChar char="l"/>
            </a:pPr>
            <a:r>
              <a:rPr lang="zh-CN" altLang="en-US" sz="2000">
                <a:solidFill>
                  <a:schemeClr val="hlink"/>
                </a:solidFill>
                <a:latin typeface="黑体" panose="02010609060101010101" charset="-122"/>
                <a:ea typeface="黑体" panose="02010609060101010101" charset="-122"/>
                <a:sym typeface="+mn-ea"/>
              </a:rPr>
              <a:t>数据说话，监测专业教学运行状态；</a:t>
            </a:r>
            <a:endParaRPr lang="zh-CN" altLang="en-US" sz="2000">
              <a:solidFill>
                <a:schemeClr val="hlink"/>
              </a:solidFill>
              <a:latin typeface="黑体" panose="02010609060101010101" charset="-122"/>
              <a:ea typeface="黑体" panose="02010609060101010101" charset="-122"/>
              <a:sym typeface="+mn-ea"/>
            </a:endParaRPr>
          </a:p>
          <a:p>
            <a:pPr>
              <a:spcBef>
                <a:spcPts val="1000"/>
              </a:spcBef>
              <a:buFont typeface="Wingdings" panose="05000000000000000000" pitchFamily="2" charset="2"/>
              <a:buChar char="l"/>
            </a:pPr>
            <a:r>
              <a:rPr lang="zh-CN" altLang="en-US" sz="2000">
                <a:solidFill>
                  <a:schemeClr val="hlink"/>
                </a:solidFill>
                <a:latin typeface="黑体" panose="02010609060101010101" charset="-122"/>
                <a:ea typeface="黑体" panose="02010609060101010101" charset="-122"/>
                <a:sym typeface="+mn-ea"/>
              </a:rPr>
              <a:t>建立学校、二级学院和课部、教研室三级预警机制；</a:t>
            </a:r>
            <a:endParaRPr lang="zh-CN" altLang="en-US" sz="2000">
              <a:solidFill>
                <a:schemeClr val="hlink"/>
              </a:solidFill>
              <a:latin typeface="黑体" panose="02010609060101010101" charset="-122"/>
              <a:ea typeface="黑体" panose="02010609060101010101" charset="-122"/>
              <a:sym typeface="+mn-ea"/>
            </a:endParaRPr>
          </a:p>
          <a:p>
            <a:pPr>
              <a:spcBef>
                <a:spcPts val="1000"/>
              </a:spcBef>
              <a:buFont typeface="Wingdings" panose="05000000000000000000" pitchFamily="2" charset="2"/>
              <a:buChar char="l"/>
            </a:pPr>
            <a:r>
              <a:rPr lang="zh-CN" altLang="en-US" sz="2000">
                <a:solidFill>
                  <a:schemeClr val="hlink"/>
                </a:solidFill>
                <a:latin typeface="黑体" panose="02010609060101010101" charset="-122"/>
                <a:ea typeface="黑体" panose="02010609060101010101" charset="-122"/>
                <a:sym typeface="+mn-ea"/>
              </a:rPr>
              <a:t>发布了年度教学质量报告。</a:t>
            </a:r>
            <a:endParaRPr lang="zh-CN" altLang="en-US" sz="2000">
              <a:solidFill>
                <a:schemeClr val="hlink"/>
              </a:solidFill>
              <a:latin typeface="黑体" panose="02010609060101010101" charset="-122"/>
              <a:ea typeface="黑体" panose="02010609060101010101" charset="-122"/>
              <a:sym typeface="+mn-ea"/>
            </a:endParaRPr>
          </a:p>
        </p:txBody>
      </p:sp>
      <p:pic>
        <p:nvPicPr>
          <p:cNvPr id="237675" name="Picture 107"/>
          <p:cNvPicPr>
            <a:picLocks noChangeAspect="1" noChangeArrowheads="1"/>
          </p:cNvPicPr>
          <p:nvPr/>
        </p:nvPicPr>
        <p:blipFill>
          <a:blip r:embed="rId2"/>
          <a:srcRect/>
          <a:stretch>
            <a:fillRect/>
          </a:stretch>
        </p:blipFill>
        <p:spPr bwMode="auto">
          <a:xfrm>
            <a:off x="4013200" y="3836988"/>
            <a:ext cx="3935413" cy="2587625"/>
          </a:xfrm>
          <a:prstGeom prst="rect">
            <a:avLst/>
          </a:prstGeom>
          <a:noFill/>
          <a:ln w="9525">
            <a:solidFill>
              <a:schemeClr val="hlink"/>
            </a:solidFill>
            <a:miter lim="800000"/>
            <a:headEnd/>
            <a:tailEnd/>
          </a:ln>
        </p:spPr>
      </p:pic>
      <p:pic>
        <p:nvPicPr>
          <p:cNvPr id="237676" name="Picture 108"/>
          <p:cNvPicPr>
            <a:picLocks noChangeAspect="1" noChangeArrowheads="1"/>
          </p:cNvPicPr>
          <p:nvPr/>
        </p:nvPicPr>
        <p:blipFill>
          <a:blip r:embed="rId3"/>
          <a:srcRect/>
          <a:stretch>
            <a:fillRect/>
          </a:stretch>
        </p:blipFill>
        <p:spPr bwMode="auto">
          <a:xfrm>
            <a:off x="5778500" y="3832225"/>
            <a:ext cx="3898900" cy="2589213"/>
          </a:xfrm>
          <a:prstGeom prst="rect">
            <a:avLst/>
          </a:prstGeom>
          <a:noFill/>
          <a:ln w="9525">
            <a:solidFill>
              <a:schemeClr val="hlink"/>
            </a:solidFill>
            <a:miter lim="800000"/>
            <a:headEnd/>
            <a:tailEnd/>
          </a:ln>
        </p:spPr>
      </p:pic>
      <p:pic>
        <p:nvPicPr>
          <p:cNvPr id="237677" name="Picture 109"/>
          <p:cNvPicPr>
            <a:picLocks noChangeAspect="1" noChangeArrowheads="1"/>
          </p:cNvPicPr>
          <p:nvPr/>
        </p:nvPicPr>
        <p:blipFill>
          <a:blip r:embed="rId4"/>
          <a:srcRect/>
          <a:stretch>
            <a:fillRect/>
          </a:stretch>
        </p:blipFill>
        <p:spPr bwMode="auto">
          <a:xfrm>
            <a:off x="7731125" y="3833813"/>
            <a:ext cx="3954463" cy="2587625"/>
          </a:xfrm>
          <a:prstGeom prst="rect">
            <a:avLst/>
          </a:prstGeom>
          <a:noFill/>
          <a:ln w="9525">
            <a:solidFill>
              <a:schemeClr val="hlink"/>
            </a:solidFill>
            <a:miter lim="800000"/>
            <a:headEnd/>
            <a:tailEnd/>
          </a:ln>
        </p:spPr>
      </p:pic>
      <p:pic>
        <p:nvPicPr>
          <p:cNvPr id="237678" name="Picture 110"/>
          <p:cNvPicPr>
            <a:picLocks noChangeAspect="1" noChangeArrowheads="1"/>
          </p:cNvPicPr>
          <p:nvPr/>
        </p:nvPicPr>
        <p:blipFill>
          <a:blip r:embed="rId5"/>
          <a:srcRect/>
          <a:stretch>
            <a:fillRect/>
          </a:stretch>
        </p:blipFill>
        <p:spPr bwMode="auto">
          <a:xfrm>
            <a:off x="4660900" y="787400"/>
            <a:ext cx="2747963" cy="2946400"/>
          </a:xfrm>
          <a:prstGeom prst="rect">
            <a:avLst/>
          </a:prstGeom>
          <a:noFill/>
          <a:ln w="9525">
            <a:solidFill>
              <a:schemeClr val="hlink"/>
            </a:solidFill>
            <a:miter lim="800000"/>
            <a:headEnd/>
            <a:tailEnd/>
          </a:ln>
        </p:spPr>
      </p:pic>
      <p:pic>
        <p:nvPicPr>
          <p:cNvPr id="237679" name="Picture 111"/>
          <p:cNvPicPr>
            <a:picLocks noChangeAspect="1" noChangeArrowheads="1"/>
          </p:cNvPicPr>
          <p:nvPr/>
        </p:nvPicPr>
        <p:blipFill>
          <a:blip r:embed="rId6"/>
          <a:srcRect/>
          <a:stretch>
            <a:fillRect/>
          </a:stretch>
        </p:blipFill>
        <p:spPr bwMode="auto">
          <a:xfrm>
            <a:off x="7681913" y="774700"/>
            <a:ext cx="2743200" cy="2971800"/>
          </a:xfrm>
          <a:prstGeom prst="rect">
            <a:avLst/>
          </a:prstGeom>
          <a:noFill/>
          <a:ln w="9525">
            <a:solidFill>
              <a:schemeClr val="hlink"/>
            </a:solidFill>
            <a:miter lim="800000"/>
            <a:headEnd/>
            <a:tailEnd/>
          </a:ln>
        </p:spPr>
      </p:pic>
      <p:sp>
        <p:nvSpPr>
          <p:cNvPr id="28" name="椭圆 27"/>
          <p:cNvSpPr/>
          <p:nvPr>
            <p:custDataLst>
              <p:tags r:id="rId7"/>
            </p:custDataLst>
          </p:nvPr>
        </p:nvSpPr>
        <p:spPr>
          <a:xfrm>
            <a:off x="1079182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8"/>
            </p:custDataLst>
          </p:nvPr>
        </p:nvSpPr>
        <p:spPr>
          <a:xfrm>
            <a:off x="11107738" y="885825"/>
            <a:ext cx="192087"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4"/>
          <p:cNvSpPr/>
          <p:nvPr>
            <p:custDataLst>
              <p:tags r:id="rId9"/>
            </p:custDataLst>
          </p:nvPr>
        </p:nvSpPr>
        <p:spPr>
          <a:xfrm>
            <a:off x="10474325" y="885825"/>
            <a:ext cx="192088"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0"/>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7675"/>
                                        </p:tgtEl>
                                        <p:attrNameLst>
                                          <p:attrName>style.visibility</p:attrName>
                                        </p:attrNameLst>
                                      </p:cBhvr>
                                      <p:to>
                                        <p:strVal val="visible"/>
                                      </p:to>
                                    </p:set>
                                    <p:animEffect transition="in" filter="wipe(left)">
                                      <p:cBhvr>
                                        <p:cTn id="7" dur="1000"/>
                                        <p:tgtEl>
                                          <p:spTgt spid="23767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7676"/>
                                        </p:tgtEl>
                                        <p:attrNameLst>
                                          <p:attrName>style.visibility</p:attrName>
                                        </p:attrNameLst>
                                      </p:cBhvr>
                                      <p:to>
                                        <p:strVal val="visible"/>
                                      </p:to>
                                    </p:set>
                                    <p:animEffect transition="in" filter="wipe(left)">
                                      <p:cBhvr>
                                        <p:cTn id="11" dur="1000"/>
                                        <p:tgtEl>
                                          <p:spTgt spid="23767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37677"/>
                                        </p:tgtEl>
                                        <p:attrNameLst>
                                          <p:attrName>style.visibility</p:attrName>
                                        </p:attrNameLst>
                                      </p:cBhvr>
                                      <p:to>
                                        <p:strVal val="visible"/>
                                      </p:to>
                                    </p:set>
                                    <p:animEffect transition="in" filter="wipe(left)">
                                      <p:cBhvr>
                                        <p:cTn id="15" dur="1000"/>
                                        <p:tgtEl>
                                          <p:spTgt spid="237677"/>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37678"/>
                                        </p:tgtEl>
                                        <p:attrNameLst>
                                          <p:attrName>style.visibility</p:attrName>
                                        </p:attrNameLst>
                                      </p:cBhvr>
                                      <p:to>
                                        <p:strVal val="visible"/>
                                      </p:to>
                                    </p:set>
                                    <p:animEffect transition="in" filter="wipe(left)">
                                      <p:cBhvr>
                                        <p:cTn id="19" dur="1000"/>
                                        <p:tgtEl>
                                          <p:spTgt spid="237678"/>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37679"/>
                                        </p:tgtEl>
                                        <p:attrNameLst>
                                          <p:attrName>style.visibility</p:attrName>
                                        </p:attrNameLst>
                                      </p:cBhvr>
                                      <p:to>
                                        <p:strVal val="visible"/>
                                      </p:to>
                                    </p:set>
                                    <p:animEffect transition="in" filter="wipe(left)">
                                      <p:cBhvr>
                                        <p:cTn id="23" dur="1000"/>
                                        <p:tgtEl>
                                          <p:spTgt spid="23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484560BF-6C34-4D88-AE61-2F717C640227}" type="slidenum">
              <a:rPr lang="zh-CN" altLang="en-US"/>
            </a:fld>
            <a:endParaRPr lang="zh-CN" altLang="en-US"/>
          </a:p>
        </p:txBody>
      </p:sp>
      <p:grpSp>
        <p:nvGrpSpPr>
          <p:cNvPr id="202754"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2755"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2756"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2760"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3.2 </a:t>
            </a:r>
            <a:r>
              <a:rPr lang="zh-CN" altLang="en-US" sz="2400" b="1">
                <a:solidFill>
                  <a:schemeClr val="bg1"/>
                </a:solidFill>
                <a:latin typeface="微软雅黑" panose="020B0503020204020204" pitchFamily="34" charset="-122"/>
                <a:ea typeface="微软雅黑" panose="020B0503020204020204" pitchFamily="34" charset="-122"/>
                <a:sym typeface="+mn-ea"/>
              </a:rPr>
              <a:t>专业层面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02761" name="内容占位符 2"/>
          <p:cNvSpPr>
            <a:spLocks noGrp="1"/>
          </p:cNvSpPr>
          <p:nvPr/>
        </p:nvSpPr>
        <p:spPr bwMode="auto">
          <a:xfrm>
            <a:off x="565150" y="2135188"/>
            <a:ext cx="3797300" cy="4248150"/>
          </a:xfrm>
          <a:prstGeom prst="rect">
            <a:avLst/>
          </a:prstGeom>
          <a:noFill/>
          <a:ln w="9525">
            <a:solidFill>
              <a:srgbClr val="CC3300"/>
            </a:solidFill>
            <a:miter lim="800000"/>
          </a:ln>
        </p:spPr>
        <p:txBody>
          <a:bodyPr anchor="ctr"/>
          <a:lstStyle/>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专业设置更实，专业结构更优，专业实力更强； </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国家级骨干专业：</a:t>
            </a:r>
            <a:endParaRPr lang="zh-CN" altLang="en-US" sz="1800">
              <a:solidFill>
                <a:srgbClr val="CC3300"/>
              </a:solidFill>
              <a:latin typeface="黑体" panose="02010609060101010101" charset="-122"/>
              <a:ea typeface="黑体" panose="02010609060101010101" charset="-122"/>
              <a:sym typeface="+mn-ea"/>
            </a:endParaRPr>
          </a:p>
          <a:p>
            <a:pPr>
              <a:lnSpc>
                <a:spcPct val="45000"/>
              </a:lnSpc>
              <a:spcBef>
                <a:spcPts val="1000"/>
              </a:spcBef>
              <a:buFont typeface="Wingdings" panose="05000000000000000000" pitchFamily="2" charset="2"/>
              <a:buChar char="l"/>
            </a:pPr>
            <a:r>
              <a:rPr lang="zh-CN" altLang="en-US" sz="1400">
                <a:solidFill>
                  <a:srgbClr val="CC3300"/>
                </a:solidFill>
                <a:latin typeface="黑体" panose="02010609060101010101" charset="-122"/>
                <a:ea typeface="黑体" panose="02010609060101010101" charset="-122"/>
                <a:sym typeface="+mn-ea"/>
              </a:rPr>
              <a:t>应用化工技术</a:t>
            </a:r>
            <a:endParaRPr lang="zh-CN" altLang="en-US" sz="1400">
              <a:solidFill>
                <a:srgbClr val="CC3300"/>
              </a:solidFill>
              <a:latin typeface="黑体" panose="02010609060101010101" charset="-122"/>
              <a:ea typeface="黑体" panose="02010609060101010101" charset="-122"/>
              <a:sym typeface="+mn-ea"/>
            </a:endParaRPr>
          </a:p>
          <a:p>
            <a:pPr>
              <a:lnSpc>
                <a:spcPct val="45000"/>
              </a:lnSpc>
              <a:spcBef>
                <a:spcPts val="1000"/>
              </a:spcBef>
              <a:buFont typeface="Wingdings" panose="05000000000000000000" pitchFamily="2" charset="2"/>
              <a:buChar char="l"/>
            </a:pPr>
            <a:r>
              <a:rPr lang="zh-CN" altLang="en-US" sz="1400">
                <a:solidFill>
                  <a:srgbClr val="CC3300"/>
                </a:solidFill>
                <a:latin typeface="黑体" panose="02010609060101010101" charset="-122"/>
                <a:ea typeface="黑体" panose="02010609060101010101" charset="-122"/>
                <a:sym typeface="+mn-ea"/>
              </a:rPr>
              <a:t>工业过程自动化技术</a:t>
            </a:r>
            <a:endParaRPr lang="zh-CN" altLang="en-US" sz="1400">
              <a:solidFill>
                <a:srgbClr val="CC3300"/>
              </a:solidFill>
              <a:latin typeface="黑体" panose="02010609060101010101" charset="-122"/>
              <a:ea typeface="黑体" panose="02010609060101010101" charset="-122"/>
              <a:sym typeface="+mn-ea"/>
            </a:endParaRPr>
          </a:p>
          <a:p>
            <a:pPr>
              <a:lnSpc>
                <a:spcPct val="45000"/>
              </a:lnSpc>
              <a:spcBef>
                <a:spcPts val="1000"/>
              </a:spcBef>
              <a:buFont typeface="Wingdings" panose="05000000000000000000" pitchFamily="2" charset="2"/>
              <a:buChar char="l"/>
            </a:pPr>
            <a:r>
              <a:rPr lang="zh-CN" altLang="en-US" sz="1400">
                <a:solidFill>
                  <a:srgbClr val="CC3300"/>
                </a:solidFill>
                <a:latin typeface="黑体" panose="02010609060101010101" charset="-122"/>
                <a:ea typeface="黑体" panose="02010609060101010101" charset="-122"/>
                <a:sym typeface="+mn-ea"/>
              </a:rPr>
              <a:t>药品生产技术</a:t>
            </a:r>
            <a:endParaRPr lang="zh-CN" altLang="en-US" sz="1400">
              <a:solidFill>
                <a:srgbClr val="CC3300"/>
              </a:solidFill>
              <a:latin typeface="黑体" panose="02010609060101010101" charset="-122"/>
              <a:ea typeface="黑体" panose="02010609060101010101" charset="-122"/>
              <a:sym typeface="+mn-ea"/>
            </a:endParaRPr>
          </a:p>
          <a:p>
            <a:pPr>
              <a:lnSpc>
                <a:spcPct val="45000"/>
              </a:lnSpc>
              <a:spcBef>
                <a:spcPts val="1000"/>
              </a:spcBef>
              <a:buFont typeface="Wingdings" panose="05000000000000000000" pitchFamily="2" charset="2"/>
              <a:buChar char="l"/>
            </a:pPr>
            <a:r>
              <a:rPr lang="zh-CN" altLang="en-US" sz="1400">
                <a:solidFill>
                  <a:srgbClr val="CC3300"/>
                </a:solidFill>
                <a:latin typeface="黑体" panose="02010609060101010101" charset="-122"/>
                <a:ea typeface="黑体" panose="02010609060101010101" charset="-122"/>
                <a:sym typeface="+mn-ea"/>
              </a:rPr>
              <a:t>精细化工技术</a:t>
            </a:r>
            <a:endParaRPr lang="zh-CN" altLang="en-US" sz="1400">
              <a:solidFill>
                <a:srgbClr val="CC3300"/>
              </a:solidFill>
              <a:latin typeface="黑体" panose="02010609060101010101" charset="-122"/>
              <a:ea typeface="黑体" panose="02010609060101010101" charset="-122"/>
              <a:sym typeface="+mn-ea"/>
            </a:endParaRPr>
          </a:p>
          <a:p>
            <a:pPr>
              <a:lnSpc>
                <a:spcPct val="45000"/>
              </a:lnSpc>
              <a:spcBef>
                <a:spcPts val="1000"/>
              </a:spcBef>
              <a:buFont typeface="Wingdings" panose="05000000000000000000" pitchFamily="2" charset="2"/>
              <a:buChar char="l"/>
            </a:pPr>
            <a:r>
              <a:rPr lang="zh-CN" altLang="en-US" sz="1400">
                <a:solidFill>
                  <a:srgbClr val="CC3300"/>
                </a:solidFill>
                <a:latin typeface="黑体" panose="02010609060101010101" charset="-122"/>
                <a:ea typeface="黑体" panose="02010609060101010101" charset="-122"/>
                <a:sym typeface="+mn-ea"/>
              </a:rPr>
              <a:t>工业分析技术</a:t>
            </a:r>
            <a:endParaRPr lang="zh-CN" altLang="en-US" sz="14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国家级生产性实训基地：</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400">
                <a:solidFill>
                  <a:srgbClr val="CC3300"/>
                </a:solidFill>
                <a:latin typeface="黑体" panose="02010609060101010101" charset="-122"/>
                <a:ea typeface="黑体" panose="02010609060101010101" charset="-122"/>
                <a:sym typeface="+mn-ea"/>
              </a:rPr>
              <a:t> 工业分析与检验</a:t>
            </a:r>
            <a:endParaRPr lang="zh-CN" altLang="en-US" sz="14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国家级虚拟仿真实训中心</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国家级应用技术协同创新中心</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与专业层面有关的5个观测点学生满意度2019年相对2018年均增高。</a:t>
            </a:r>
            <a:endParaRPr lang="zh-CN" altLang="en-US" sz="1800">
              <a:solidFill>
                <a:srgbClr val="CC3300"/>
              </a:solidFill>
              <a:latin typeface="黑体" panose="02010609060101010101" charset="-122"/>
              <a:ea typeface="黑体" panose="02010609060101010101" charset="-122"/>
              <a:sym typeface="+mn-ea"/>
            </a:endParaRPr>
          </a:p>
        </p:txBody>
      </p:sp>
      <p:graphicFrame>
        <p:nvGraphicFramePr>
          <p:cNvPr id="192592" name="Group 80"/>
          <p:cNvGraphicFramePr>
            <a:graphicFrameLocks noGrp="1"/>
          </p:cNvGraphicFramePr>
          <p:nvPr/>
        </p:nvGraphicFramePr>
        <p:xfrm>
          <a:off x="4694238" y="1436688"/>
          <a:ext cx="3344862" cy="1820863"/>
        </p:xfrm>
        <a:graphic>
          <a:graphicData uri="http://schemas.openxmlformats.org/drawingml/2006/table">
            <a:tbl>
              <a:tblPr/>
              <a:tblGrid>
                <a:gridCol w="715962"/>
                <a:gridCol w="685800"/>
                <a:gridCol w="685800"/>
                <a:gridCol w="685800"/>
                <a:gridCol w="571500"/>
              </a:tblGrid>
              <a:tr h="4937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年度</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新增专业</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开设专业方向</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新增专业方向</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33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撤销专业</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33CCFF"/>
                    </a:solidFill>
                  </a:tcPr>
                </a:tc>
              </a:tr>
              <a:tr h="2794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2016</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7</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5</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5</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302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2017</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7</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0</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556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2018</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4</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9</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4</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2019</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9</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0</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202800" name="文本框 9"/>
          <p:cNvSpPr txBox="1">
            <a:spLocks noChangeArrowheads="1"/>
          </p:cNvSpPr>
          <p:nvPr/>
        </p:nvSpPr>
        <p:spPr bwMode="auto">
          <a:xfrm>
            <a:off x="5035550" y="1006475"/>
            <a:ext cx="2586038" cy="366713"/>
          </a:xfrm>
          <a:prstGeom prst="rect">
            <a:avLst/>
          </a:prstGeom>
          <a:noFill/>
          <a:ln w="9525" algn="ctr">
            <a:noFill/>
            <a:miter lim="800000"/>
          </a:ln>
        </p:spPr>
        <p:txBody>
          <a:bodyPr lIns="91438" tIns="45719" rIns="91438" bIns="45719">
            <a:spAutoFit/>
          </a:bodyPr>
          <a:lstStyle/>
          <a:p>
            <a:pPr algn="ctr" eaLnBrk="0" hangingPunct="0"/>
            <a:r>
              <a:rPr lang="zh-CN" altLang="en-US" sz="1800" b="1">
                <a:latin typeface="微软雅黑" panose="020B0503020204020204" pitchFamily="34" charset="-122"/>
                <a:ea typeface="微软雅黑" panose="020B0503020204020204" pitchFamily="34" charset="-122"/>
              </a:rPr>
              <a:t>学校专业调整情况</a:t>
            </a:r>
            <a:endParaRPr lang="zh-CN" altLang="en-US" sz="1800" b="1">
              <a:latin typeface="微软雅黑" panose="020B0503020204020204" pitchFamily="34" charset="-122"/>
              <a:ea typeface="微软雅黑" panose="020B0503020204020204" pitchFamily="34" charset="-122"/>
            </a:endParaRPr>
          </a:p>
        </p:txBody>
      </p:sp>
      <p:pic>
        <p:nvPicPr>
          <p:cNvPr id="202801" name="Picture 97" descr="X6@QAKVW%{Z0A}W[9ZJJ`IX"/>
          <p:cNvPicPr>
            <a:picLocks noChangeAspect="1" noChangeArrowheads="1"/>
          </p:cNvPicPr>
          <p:nvPr/>
        </p:nvPicPr>
        <p:blipFill>
          <a:blip r:embed="rId2"/>
          <a:srcRect/>
          <a:stretch>
            <a:fillRect/>
          </a:stretch>
        </p:blipFill>
        <p:spPr bwMode="auto">
          <a:xfrm>
            <a:off x="4632325" y="3813175"/>
            <a:ext cx="6877050" cy="2609850"/>
          </a:xfrm>
          <a:prstGeom prst="rect">
            <a:avLst/>
          </a:prstGeom>
          <a:noFill/>
          <a:ln w="9525">
            <a:solidFill>
              <a:srgbClr val="009BD2"/>
            </a:solidFill>
            <a:miter lim="800000"/>
            <a:headEnd/>
            <a:tailEnd/>
          </a:ln>
        </p:spPr>
      </p:pic>
      <p:sp>
        <p:nvSpPr>
          <p:cNvPr id="202802" name="文本框 9"/>
          <p:cNvSpPr txBox="1">
            <a:spLocks noChangeArrowheads="1"/>
          </p:cNvSpPr>
          <p:nvPr/>
        </p:nvSpPr>
        <p:spPr bwMode="auto">
          <a:xfrm>
            <a:off x="5518150" y="3381375"/>
            <a:ext cx="4452938" cy="366713"/>
          </a:xfrm>
          <a:prstGeom prst="rect">
            <a:avLst/>
          </a:prstGeom>
          <a:noFill/>
          <a:ln w="9525" algn="ctr">
            <a:noFill/>
            <a:miter lim="800000"/>
          </a:ln>
        </p:spPr>
        <p:txBody>
          <a:bodyPr lIns="91438" tIns="45719" rIns="91438" bIns="45719">
            <a:spAutoFit/>
          </a:bodyPr>
          <a:lstStyle/>
          <a:p>
            <a:pPr algn="ctr" eaLnBrk="0" hangingPunct="0"/>
            <a:r>
              <a:rPr lang="zh-CN" altLang="en-US" sz="1800" b="1">
                <a:latin typeface="微软雅黑" panose="020B0503020204020204" pitchFamily="34" charset="-122"/>
                <a:ea typeface="微软雅黑" panose="020B0503020204020204" pitchFamily="34" charset="-122"/>
              </a:rPr>
              <a:t>二级学院专业调整分布</a:t>
            </a:r>
            <a:endParaRPr lang="zh-CN" altLang="en-US" sz="1800" b="1">
              <a:latin typeface="微软雅黑" panose="020B0503020204020204" pitchFamily="34" charset="-122"/>
              <a:ea typeface="微软雅黑" panose="020B0503020204020204" pitchFamily="34" charset="-122"/>
            </a:endParaRPr>
          </a:p>
        </p:txBody>
      </p:sp>
      <p:sp>
        <p:nvSpPr>
          <p:cNvPr id="202803" name="文本框 51"/>
          <p:cNvSpPr txBox="1">
            <a:spLocks noChangeArrowheads="1"/>
          </p:cNvSpPr>
          <p:nvPr/>
        </p:nvSpPr>
        <p:spPr bwMode="auto">
          <a:xfrm>
            <a:off x="714375" y="1555750"/>
            <a:ext cx="3011488" cy="531813"/>
          </a:xfrm>
          <a:prstGeom prst="rect">
            <a:avLst/>
          </a:prstGeom>
          <a:solidFill>
            <a:srgbClr val="009BD2"/>
          </a:solidFill>
          <a:ln w="9525" algn="ctr">
            <a:noFill/>
            <a:miter lim="800000"/>
          </a:ln>
        </p:spPr>
        <p:txBody>
          <a:bodyPr anchor="ctr"/>
          <a:lstStyle/>
          <a:p>
            <a:pPr algn="ctr">
              <a:spcBef>
                <a:spcPts val="1000"/>
              </a:spcBef>
              <a:buFont typeface="Arial" panose="020B0604020202020204" pitchFamily="34" charset="0"/>
              <a:buNone/>
            </a:pPr>
            <a:r>
              <a:rPr lang="zh-CN" altLang="en-US" sz="2400">
                <a:solidFill>
                  <a:schemeClr val="bg1"/>
                </a:solidFill>
                <a:latin typeface="黑体" panose="02010609060101010101" charset="-122"/>
                <a:ea typeface="黑体" panose="02010609060101010101" charset="-122"/>
                <a:cs typeface="Segoe UI" panose="020B0502040204020203" pitchFamily="34" charset="0"/>
              </a:rPr>
              <a:t>诊改成效明显</a:t>
            </a:r>
            <a:endParaRPr lang="zh-CN" altLang="en-US" sz="2400">
              <a:solidFill>
                <a:schemeClr val="bg1"/>
              </a:solidFill>
              <a:latin typeface="黑体" panose="02010609060101010101" charset="-122"/>
              <a:ea typeface="黑体" panose="02010609060101010101" charset="-122"/>
              <a:cs typeface="Segoe UI" panose="020B0502040204020203" pitchFamily="34" charset="0"/>
            </a:endParaRPr>
          </a:p>
        </p:txBody>
      </p:sp>
      <p:sp>
        <p:nvSpPr>
          <p:cNvPr id="28" name="椭圆 27"/>
          <p:cNvSpPr/>
          <p:nvPr>
            <p:custDataLst>
              <p:tags r:id="rId3"/>
            </p:custDataLst>
          </p:nvPr>
        </p:nvSpPr>
        <p:spPr>
          <a:xfrm>
            <a:off x="1102042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4"/>
            </p:custDataLst>
          </p:nvPr>
        </p:nvSpPr>
        <p:spPr>
          <a:xfrm>
            <a:off x="107156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9" name="椭圆 8"/>
          <p:cNvSpPr/>
          <p:nvPr>
            <p:custDataLst>
              <p:tags r:id="rId5"/>
            </p:custDataLst>
          </p:nvPr>
        </p:nvSpPr>
        <p:spPr>
          <a:xfrm>
            <a:off x="104108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202807" name="Picture 84"/>
          <p:cNvPicPr>
            <a:picLocks noChangeAspect="1" noChangeArrowheads="1"/>
          </p:cNvPicPr>
          <p:nvPr/>
        </p:nvPicPr>
        <p:blipFill>
          <a:blip r:embed="rId6"/>
          <a:srcRect/>
          <a:stretch>
            <a:fillRect/>
          </a:stretch>
        </p:blipFill>
        <p:spPr bwMode="auto">
          <a:xfrm>
            <a:off x="8356600" y="1220788"/>
            <a:ext cx="3162300" cy="2154237"/>
          </a:xfrm>
          <a:prstGeom prst="rect">
            <a:avLst/>
          </a:prstGeom>
          <a:noFill/>
          <a:ln w="9525">
            <a:solidFill>
              <a:schemeClr val="hlink"/>
            </a:solidFill>
            <a:miter lim="800000"/>
            <a:headEnd/>
            <a:tailEnd/>
          </a:ln>
        </p:spPr>
      </p:pic>
    </p:spTree>
    <p:custDataLst>
      <p:tags r:id="rId7"/>
    </p:custData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57D962C5-E5F4-4A53-8FCC-4A00D79EF3E4}" type="slidenum">
              <a:rPr lang="zh-CN" altLang="en-US"/>
            </a:fld>
            <a:endParaRPr lang="zh-CN" altLang="en-US"/>
          </a:p>
        </p:txBody>
      </p:sp>
      <p:grpSp>
        <p:nvGrpSpPr>
          <p:cNvPr id="203778"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3779"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3780"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3784" name="矩形 26"/>
          <p:cNvSpPr>
            <a:spLocks noChangeArrowheads="1"/>
          </p:cNvSpPr>
          <p:nvPr/>
        </p:nvSpPr>
        <p:spPr bwMode="auto">
          <a:xfrm>
            <a:off x="1103313" y="982663"/>
            <a:ext cx="2068512" cy="458787"/>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3.3 </a:t>
            </a:r>
            <a:r>
              <a:rPr lang="zh-CN" altLang="en-US" sz="2400" b="1">
                <a:solidFill>
                  <a:schemeClr val="bg1"/>
                </a:solidFill>
                <a:latin typeface="微软雅黑" panose="020B0503020204020204" pitchFamily="34" charset="-122"/>
                <a:ea typeface="微软雅黑" panose="020B0503020204020204" pitchFamily="34" charset="-122"/>
                <a:sym typeface="+mn-ea"/>
              </a:rPr>
              <a:t>课程层面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8" name="椭圆 27"/>
          <p:cNvSpPr/>
          <p:nvPr>
            <p:custDataLst>
              <p:tags r:id="rId2"/>
            </p:custDataLst>
          </p:nvPr>
        </p:nvSpPr>
        <p:spPr>
          <a:xfrm>
            <a:off x="10398125" y="862013"/>
            <a:ext cx="193675" cy="192087"/>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3"/>
            </p:custDataLst>
          </p:nvPr>
        </p:nvSpPr>
        <p:spPr>
          <a:xfrm>
            <a:off x="10728325" y="862013"/>
            <a:ext cx="192088"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2" name="椭圆 11"/>
          <p:cNvSpPr/>
          <p:nvPr>
            <p:custDataLst>
              <p:tags r:id="rId4"/>
            </p:custDataLst>
          </p:nvPr>
        </p:nvSpPr>
        <p:spPr>
          <a:xfrm>
            <a:off x="11058525"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03788" name="内容占位符 2"/>
          <p:cNvSpPr>
            <a:spLocks noGrp="1"/>
          </p:cNvSpPr>
          <p:nvPr/>
        </p:nvSpPr>
        <p:spPr bwMode="auto">
          <a:xfrm>
            <a:off x="857250" y="1500188"/>
            <a:ext cx="5130800" cy="4822825"/>
          </a:xfrm>
          <a:prstGeom prst="rect">
            <a:avLst/>
          </a:prstGeom>
          <a:noFill/>
          <a:ln w="9525">
            <a:noFill/>
            <a:miter lim="800000"/>
          </a:ln>
        </p:spPr>
        <p:txBody>
          <a:bodyPr anchor="ctr"/>
          <a:lstStyle/>
          <a:p>
            <a:pPr>
              <a:lnSpc>
                <a:spcPct val="130000"/>
              </a:lnSpc>
              <a:spcBef>
                <a:spcPts val="1000"/>
              </a:spcBef>
              <a:buFont typeface="Wingdings" panose="05000000000000000000" pitchFamily="2" charset="2"/>
              <a:buChar char="l"/>
            </a:pPr>
            <a:r>
              <a:rPr lang="en-US" altLang="zh-CN" sz="2000">
                <a:solidFill>
                  <a:schemeClr val="hlink"/>
                </a:solidFill>
                <a:latin typeface="黑体" panose="02010609060101010101" charset="-122"/>
                <a:ea typeface="黑体" panose="02010609060101010101" charset="-122"/>
                <a:sym typeface="+mn-ea"/>
              </a:rPr>
              <a:t>围绕学院“十三五”课程建设规划、卓越高职院校课程建设目标和专业人才培养实施方案，从8个维度设置了17个</a:t>
            </a:r>
            <a:r>
              <a:rPr lang="zh-CN" altLang="en-US" sz="2000">
                <a:solidFill>
                  <a:schemeClr val="hlink"/>
                </a:solidFill>
                <a:latin typeface="黑体" panose="02010609060101010101" charset="-122"/>
                <a:ea typeface="黑体" panose="02010609060101010101" charset="-122"/>
                <a:sym typeface="+mn-ea"/>
              </a:rPr>
              <a:t>监测点，依照湖南化工职业技术学院课程建设标准与诊改指引，</a:t>
            </a:r>
            <a:r>
              <a:rPr lang="zh-CN" altLang="en-US" sz="2000">
                <a:solidFill>
                  <a:schemeClr val="hlink"/>
                </a:solidFill>
                <a:latin typeface="黑体" panose="02010609060101010101" charset="-122"/>
                <a:ea typeface="黑体" panose="02010609060101010101" charset="-122"/>
              </a:rPr>
              <a:t>实施课程教学精细管理，落实两级教学督导，建立学校、二级学院和课部、课程团队三级预警机制，依托蓝墨云教学管理和教务管理业务系统运行数据，</a:t>
            </a:r>
            <a:r>
              <a:rPr lang="zh-CN" altLang="en-US" sz="2000">
                <a:solidFill>
                  <a:schemeClr val="hlink"/>
                </a:solidFill>
                <a:latin typeface="黑体" panose="02010609060101010101" charset="-122"/>
                <a:ea typeface="黑体" panose="02010609060101010101" charset="-122"/>
                <a:sym typeface="+mn-ea"/>
              </a:rPr>
              <a:t>以一年（或一学期）为周期诊改小螺旋形成年度课程建设监测数据，三年为周期诊改大螺旋形成课程建设周期性诊断报告。</a:t>
            </a:r>
            <a:endParaRPr lang="zh-CN" altLang="en-US" sz="2000">
              <a:solidFill>
                <a:schemeClr val="hlink"/>
              </a:solidFill>
              <a:latin typeface="黑体" panose="02010609060101010101" charset="-122"/>
              <a:ea typeface="黑体" panose="02010609060101010101" charset="-122"/>
              <a:sym typeface="+mn-ea"/>
            </a:endParaRPr>
          </a:p>
        </p:txBody>
      </p:sp>
      <p:sp>
        <p:nvSpPr>
          <p:cNvPr id="3" name="椭圆 2"/>
          <p:cNvSpPr/>
          <p:nvPr>
            <p:custDataLst>
              <p:tags r:id="rId5"/>
            </p:custDataLst>
          </p:nvPr>
        </p:nvSpPr>
        <p:spPr>
          <a:xfrm>
            <a:off x="11390313"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grpSp>
        <p:nvGrpSpPr>
          <p:cNvPr id="203790" name="Group 30"/>
          <p:cNvGrpSpPr/>
          <p:nvPr/>
        </p:nvGrpSpPr>
        <p:grpSpPr bwMode="auto">
          <a:xfrm>
            <a:off x="6194425" y="1370013"/>
            <a:ext cx="5130800" cy="4781550"/>
            <a:chOff x="3902" y="863"/>
            <a:chExt cx="3232" cy="3012"/>
          </a:xfrm>
        </p:grpSpPr>
        <p:sp>
          <p:nvSpPr>
            <p:cNvPr id="203792" name="环形箭头 23"/>
            <p:cNvSpPr/>
            <p:nvPr>
              <p:custDataLst>
                <p:tags r:id="rId6"/>
              </p:custDataLst>
            </p:nvPr>
          </p:nvSpPr>
          <p:spPr bwMode="auto">
            <a:xfrm rot="-1492563">
              <a:off x="4321" y="1230"/>
              <a:ext cx="2494" cy="2494"/>
            </a:xfrm>
            <a:custGeom>
              <a:avLst/>
              <a:gdLst>
                <a:gd name="T0" fmla="*/ 0 w 3584718"/>
                <a:gd name="T1" fmla="*/ 0 h 3584718"/>
                <a:gd name="T2" fmla="*/ 0 w 3584718"/>
                <a:gd name="T3" fmla="*/ 0 h 3584718"/>
                <a:gd name="T4" fmla="*/ 0 w 3584718"/>
                <a:gd name="T5" fmla="*/ 0 h 3584718"/>
                <a:gd name="T6" fmla="*/ 0 w 3584718"/>
                <a:gd name="T7" fmla="*/ 0 h 3584718"/>
                <a:gd name="T8" fmla="*/ 11796480 60000 65536"/>
                <a:gd name="T9" fmla="*/ 17694720 60000 65536"/>
                <a:gd name="T10" fmla="*/ 0 60000 65536"/>
                <a:gd name="T11" fmla="*/ 5898240 60000 65536"/>
                <a:gd name="T12" fmla="*/ 564873 w 3584718"/>
                <a:gd name="T13" fmla="*/ 564873 h 3584718"/>
                <a:gd name="T14" fmla="*/ 3019845 w 3584718"/>
                <a:gd name="T15" fmla="*/ 3019845 h 3584718"/>
              </a:gdLst>
              <a:ahLst/>
              <a:cxnLst>
                <a:cxn ang="T8">
                  <a:pos x="T0" y="T1"/>
                </a:cxn>
                <a:cxn ang="T9">
                  <a:pos x="T2" y="T3"/>
                </a:cxn>
                <a:cxn ang="T10">
                  <a:pos x="T4" y="T5"/>
                </a:cxn>
                <a:cxn ang="T11">
                  <a:pos x="T6" y="T7"/>
                </a:cxn>
              </a:cxnLst>
              <a:rect l="T12" t="T13" r="T14" b="T15"/>
              <a:pathLst>
                <a:path w="3584718" h="3584718">
                  <a:moveTo>
                    <a:pt x="856381" y="330113"/>
                  </a:moveTo>
                  <a:lnTo>
                    <a:pt x="856381" y="330113"/>
                  </a:lnTo>
                  <a:cubicBezTo>
                    <a:pt x="1135796" y="151260"/>
                    <a:pt x="1460604" y="56208"/>
                    <a:pt x="1792359" y="56209"/>
                  </a:cubicBezTo>
                  <a:cubicBezTo>
                    <a:pt x="2751208" y="56209"/>
                    <a:pt x="3528510" y="833510"/>
                    <a:pt x="3528510" y="1792360"/>
                  </a:cubicBezTo>
                  <a:cubicBezTo>
                    <a:pt x="3528510" y="2751209"/>
                    <a:pt x="2751208" y="3528511"/>
                    <a:pt x="1792359" y="3528511"/>
                  </a:cubicBezTo>
                  <a:cubicBezTo>
                    <a:pt x="833509" y="3528511"/>
                    <a:pt x="56208" y="2751209"/>
                    <a:pt x="56208" y="1792360"/>
                  </a:cubicBezTo>
                  <a:cubicBezTo>
                    <a:pt x="56207" y="1285621"/>
                    <a:pt x="277600" y="804174"/>
                    <a:pt x="662297" y="474337"/>
                  </a:cubicBezTo>
                  <a:lnTo>
                    <a:pt x="629975" y="428682"/>
                  </a:lnTo>
                  <a:lnTo>
                    <a:pt x="824002" y="424156"/>
                  </a:lnTo>
                  <a:lnTo>
                    <a:pt x="764170" y="618287"/>
                  </a:lnTo>
                  <a:lnTo>
                    <a:pt x="731865" y="572644"/>
                  </a:lnTo>
                  <a:lnTo>
                    <a:pt x="731864" y="572643"/>
                  </a:lnTo>
                  <a:cubicBezTo>
                    <a:pt x="378803" y="879614"/>
                    <a:pt x="176078" y="1324511"/>
                    <a:pt x="176078" y="1792361"/>
                  </a:cubicBezTo>
                  <a:cubicBezTo>
                    <a:pt x="176078" y="2685007"/>
                    <a:pt x="899710" y="3408640"/>
                    <a:pt x="1792356" y="3408640"/>
                  </a:cubicBezTo>
                  <a:cubicBezTo>
                    <a:pt x="2685001" y="3408640"/>
                    <a:pt x="3408634" y="2685007"/>
                    <a:pt x="3408634" y="1792362"/>
                  </a:cubicBezTo>
                  <a:cubicBezTo>
                    <a:pt x="3408634" y="899716"/>
                    <a:pt x="2685001" y="176084"/>
                    <a:pt x="1792356" y="176084"/>
                  </a:cubicBezTo>
                  <a:cubicBezTo>
                    <a:pt x="1483506" y="176083"/>
                    <a:pt x="1181123" y="264573"/>
                    <a:pt x="920999" y="431078"/>
                  </a:cubicBezTo>
                  <a:close/>
                </a:path>
              </a:pathLst>
            </a:custGeom>
            <a:gradFill rotWithShape="1">
              <a:gsLst>
                <a:gs pos="0">
                  <a:srgbClr val="99CC00"/>
                </a:gs>
                <a:gs pos="100000">
                  <a:srgbClr val="475E00"/>
                </a:gs>
              </a:gsLst>
              <a:path path="rect">
                <a:fillToRect l="50000" t="50000" r="50000" b="50000"/>
              </a:path>
            </a:gradFill>
            <a:ln w="19050" cmpd="sng">
              <a:solidFill>
                <a:schemeClr val="tx2"/>
              </a:solidFill>
              <a:round/>
            </a:ln>
          </p:spPr>
          <p:txBody>
            <a:bodyPr/>
            <a:lstStyle/>
            <a:p>
              <a:endParaRPr lang="zh-CN" altLang="en-US"/>
            </a:p>
          </p:txBody>
        </p:sp>
        <p:sp>
          <p:nvSpPr>
            <p:cNvPr id="203793" name="MH_SubTitle_2"/>
            <p:cNvSpPr>
              <a:spLocks noChangeArrowheads="1"/>
            </p:cNvSpPr>
            <p:nvPr>
              <p:custDataLst>
                <p:tags r:id="rId7"/>
              </p:custDataLst>
            </p:nvPr>
          </p:nvSpPr>
          <p:spPr bwMode="auto">
            <a:xfrm>
              <a:off x="3902" y="2106"/>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90000" tIns="46800" rIns="90000" bIns="46800" anchor="ctr"/>
            <a:lstStyle/>
            <a:p>
              <a:pPr algn="ctr">
                <a:lnSpc>
                  <a:spcPct val="110000"/>
                </a:lnSpc>
                <a:defRPr/>
              </a:pPr>
              <a:r>
                <a:rPr lang="zh-CN" altLang="zh-CN"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课程</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a:p>
              <a:pPr algn="ctr">
                <a:lnSpc>
                  <a:spcPct val="110000"/>
                </a:lnSpc>
                <a:defRPr/>
              </a:pPr>
              <a:r>
                <a:rPr lang="zh-CN" altLang="zh-CN"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设置</a:t>
              </a:r>
              <a:endParaRPr lang="zh-CN" altLang="zh-CN"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794" name="MH_SubTitle_2"/>
            <p:cNvSpPr>
              <a:spLocks noChangeArrowheads="1"/>
            </p:cNvSpPr>
            <p:nvPr>
              <p:custDataLst>
                <p:tags r:id="rId8"/>
              </p:custDataLst>
            </p:nvPr>
          </p:nvSpPr>
          <p:spPr bwMode="auto">
            <a:xfrm>
              <a:off x="4278" y="1240"/>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0" tIns="0" rIns="0" bIns="0" anchor="ctr"/>
            <a:lstStyle/>
            <a:p>
              <a:pPr algn="ctr">
                <a:lnSpc>
                  <a:spcPct val="110000"/>
                </a:lnSpc>
                <a:defRPr/>
              </a:pPr>
              <a:r>
                <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课程特色与创新</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795" name="MH_SubTitle_2"/>
            <p:cNvSpPr>
              <a:spLocks noChangeArrowheads="1"/>
            </p:cNvSpPr>
            <p:nvPr>
              <p:custDataLst>
                <p:tags r:id="rId9"/>
              </p:custDataLst>
            </p:nvPr>
          </p:nvSpPr>
          <p:spPr bwMode="auto">
            <a:xfrm>
              <a:off x="6122" y="1240"/>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90000" tIns="46800" rIns="90000" bIns="46800" anchor="ctr"/>
            <a:lstStyle/>
            <a:p>
              <a:pPr algn="ctr">
                <a:lnSpc>
                  <a:spcPct val="110000"/>
                </a:lnSpc>
                <a:defRPr/>
              </a:pPr>
              <a:r>
                <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实践教学规划与建设</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796" name="MH_SubTitle_2"/>
            <p:cNvSpPr>
              <a:spLocks noChangeArrowheads="1"/>
            </p:cNvSpPr>
            <p:nvPr>
              <p:custDataLst>
                <p:tags r:id="rId10"/>
              </p:custDataLst>
            </p:nvPr>
          </p:nvSpPr>
          <p:spPr bwMode="auto">
            <a:xfrm>
              <a:off x="6114" y="2924"/>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90000" tIns="46800" rIns="90000" bIns="46800" anchor="ctr"/>
            <a:lstStyle/>
            <a:p>
              <a:pPr algn="ctr">
                <a:lnSpc>
                  <a:spcPct val="110000"/>
                </a:lnSpc>
                <a:defRPr/>
              </a:pPr>
              <a:r>
                <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教学方法和教学手段</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797" name="MH_SubTitle_2"/>
            <p:cNvSpPr>
              <a:spLocks noChangeArrowheads="1"/>
            </p:cNvSpPr>
            <p:nvPr>
              <p:custDataLst>
                <p:tags r:id="rId11"/>
              </p:custDataLst>
            </p:nvPr>
          </p:nvSpPr>
          <p:spPr bwMode="auto">
            <a:xfrm>
              <a:off x="5194" y="3150"/>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90000" tIns="46800" rIns="90000" bIns="46800" anchor="ctr"/>
            <a:lstStyle/>
            <a:p>
              <a:pPr algn="ctr">
                <a:lnSpc>
                  <a:spcPct val="110000"/>
                </a:lnSpc>
                <a:defRPr/>
              </a:pPr>
              <a:r>
                <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课程资源开发</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798" name="MH_SubTitle_2"/>
            <p:cNvSpPr>
              <a:spLocks noChangeArrowheads="1"/>
            </p:cNvSpPr>
            <p:nvPr>
              <p:custDataLst>
                <p:tags r:id="rId12"/>
              </p:custDataLst>
            </p:nvPr>
          </p:nvSpPr>
          <p:spPr bwMode="auto">
            <a:xfrm>
              <a:off x="4270" y="2932"/>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90000" tIns="46800" rIns="90000" bIns="46800" anchor="ctr"/>
            <a:lstStyle/>
            <a:p>
              <a:pPr algn="ctr">
                <a:lnSpc>
                  <a:spcPct val="110000"/>
                </a:lnSpc>
                <a:defRPr/>
              </a:pPr>
              <a:r>
                <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课程内容与教学组织</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799" name="MH_SubTitle_2"/>
            <p:cNvSpPr>
              <a:spLocks noChangeArrowheads="1"/>
            </p:cNvSpPr>
            <p:nvPr>
              <p:custDataLst>
                <p:tags r:id="rId13"/>
              </p:custDataLst>
            </p:nvPr>
          </p:nvSpPr>
          <p:spPr bwMode="auto">
            <a:xfrm>
              <a:off x="6409" y="2098"/>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90000" tIns="46800" rIns="90000" bIns="46800" anchor="ctr"/>
            <a:lstStyle/>
            <a:p>
              <a:pPr algn="ctr">
                <a:lnSpc>
                  <a:spcPct val="110000"/>
                </a:lnSpc>
                <a:defRPr/>
              </a:pPr>
              <a:r>
                <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课程考核评价体系</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800" name="MH_SubTitle_2"/>
            <p:cNvSpPr>
              <a:spLocks noChangeArrowheads="1"/>
            </p:cNvSpPr>
            <p:nvPr>
              <p:custDataLst>
                <p:tags r:id="rId14"/>
              </p:custDataLst>
            </p:nvPr>
          </p:nvSpPr>
          <p:spPr bwMode="auto">
            <a:xfrm>
              <a:off x="5202" y="863"/>
              <a:ext cx="725" cy="725"/>
            </a:xfrm>
            <a:prstGeom prst="ellipse">
              <a:avLst/>
            </a:prstGeom>
            <a:gradFill rotWithShape="1">
              <a:gsLst>
                <a:gs pos="0">
                  <a:srgbClr val="CCECFF"/>
                </a:gs>
                <a:gs pos="100000">
                  <a:srgbClr val="CCECFF">
                    <a:gamma/>
                    <a:shade val="46275"/>
                    <a:invGamma/>
                  </a:srgbClr>
                </a:gs>
              </a:gsLst>
              <a:path path="shape">
                <a:fillToRect l="50000" t="50000" r="50000" b="50000"/>
              </a:path>
            </a:gradFill>
            <a:ln w="19050">
              <a:solidFill>
                <a:schemeClr val="tx2"/>
              </a:solidFill>
              <a:round/>
            </a:ln>
          </p:spPr>
          <p:txBody>
            <a:bodyPr lIns="90000" tIns="46800" rIns="90000" bIns="46800" anchor="ctr"/>
            <a:lstStyle/>
            <a:p>
              <a:pPr algn="ctr">
                <a:lnSpc>
                  <a:spcPct val="110000"/>
                </a:lnSpc>
                <a:defRPr/>
              </a:pPr>
              <a:r>
                <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rPr>
                <a:t>教学团队建设</a:t>
              </a:r>
              <a:endParaRPr lang="zh-CN" altLang="en-US" sz="1400" b="1">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3801" name="AutoShape 28"/>
            <p:cNvSpPr>
              <a:spLocks noChangeArrowheads="1"/>
            </p:cNvSpPr>
            <p:nvPr/>
          </p:nvSpPr>
          <p:spPr bwMode="auto">
            <a:xfrm>
              <a:off x="4908" y="1760"/>
              <a:ext cx="1378" cy="1312"/>
            </a:xfrm>
            <a:prstGeom prst="star8">
              <a:avLst>
                <a:gd name="adj" fmla="val 38250"/>
              </a:avLst>
            </a:prstGeom>
            <a:gradFill rotWithShape="1">
              <a:gsLst>
                <a:gs pos="0">
                  <a:schemeClr val="bg2"/>
                </a:gs>
                <a:gs pos="100000">
                  <a:schemeClr val="bg2">
                    <a:gamma/>
                    <a:shade val="46275"/>
                    <a:invGamma/>
                  </a:schemeClr>
                </a:gs>
              </a:gsLst>
              <a:path path="shape">
                <a:fillToRect l="50000" t="50000" r="50000" b="50000"/>
              </a:path>
            </a:gradFill>
            <a:ln w="19050">
              <a:solidFill>
                <a:schemeClr val="tx2"/>
              </a:solidFill>
              <a:miter lim="800000"/>
            </a:ln>
          </p:spPr>
          <p:txBody>
            <a:bodyPr wrap="none" anchor="ctr"/>
            <a:lstStyle/>
            <a:p>
              <a:pPr algn="ctr">
                <a:defRPr/>
              </a:pPr>
              <a:r>
                <a:rPr lang="en-US" altLang="zh-CN" sz="1800" b="1">
                  <a:solidFill>
                    <a:schemeClr val="accent2"/>
                  </a:solidFill>
                  <a:effectLst>
                    <a:outerShdw blurRad="38100" dist="38100" dir="2700000" algn="tl">
                      <a:srgbClr val="000000"/>
                    </a:outerShdw>
                  </a:effectLst>
                  <a:latin typeface="Arial" panose="020B0604020202020204" pitchFamily="34" charset="0"/>
                </a:rPr>
                <a:t>8</a:t>
              </a:r>
              <a:r>
                <a:rPr lang="zh-CN" altLang="en-US" sz="1800" b="1">
                  <a:solidFill>
                    <a:schemeClr val="accent2"/>
                  </a:solidFill>
                  <a:effectLst>
                    <a:outerShdw blurRad="38100" dist="38100" dir="2700000" algn="tl">
                      <a:srgbClr val="000000"/>
                    </a:outerShdw>
                  </a:effectLst>
                  <a:latin typeface="Arial" panose="020B0604020202020204" pitchFamily="34" charset="0"/>
                </a:rPr>
                <a:t>个维度</a:t>
              </a:r>
              <a:endParaRPr lang="zh-CN" altLang="en-US" sz="1800" b="1">
                <a:solidFill>
                  <a:schemeClr val="accent2"/>
                </a:solidFill>
                <a:effectLst>
                  <a:outerShdw blurRad="38100" dist="38100" dir="2700000" algn="tl">
                    <a:srgbClr val="000000"/>
                  </a:outerShdw>
                </a:effectLst>
                <a:latin typeface="Arial" panose="020B0604020202020204" pitchFamily="34" charset="0"/>
              </a:endParaRPr>
            </a:p>
            <a:p>
              <a:pPr algn="ctr">
                <a:defRPr/>
              </a:pPr>
              <a:r>
                <a:rPr lang="en-US" altLang="zh-CN" sz="1800" b="1">
                  <a:solidFill>
                    <a:schemeClr val="accent2"/>
                  </a:solidFill>
                  <a:effectLst>
                    <a:outerShdw blurRad="38100" dist="38100" dir="2700000" algn="tl">
                      <a:srgbClr val="000000"/>
                    </a:outerShdw>
                  </a:effectLst>
                  <a:latin typeface="Arial" panose="020B0604020202020204" pitchFamily="34" charset="0"/>
                </a:rPr>
                <a:t>17</a:t>
              </a:r>
              <a:r>
                <a:rPr lang="zh-CN" altLang="en-US" sz="1800" b="1">
                  <a:solidFill>
                    <a:schemeClr val="accent2"/>
                  </a:solidFill>
                  <a:effectLst>
                    <a:outerShdw blurRad="38100" dist="38100" dir="2700000" algn="tl">
                      <a:srgbClr val="000000"/>
                    </a:outerShdw>
                  </a:effectLst>
                  <a:latin typeface="Arial" panose="020B0604020202020204" pitchFamily="34" charset="0"/>
                </a:rPr>
                <a:t>个监测点</a:t>
              </a:r>
              <a:endParaRPr lang="zh-CN" altLang="en-US" sz="1800" b="1">
                <a:solidFill>
                  <a:schemeClr val="accent2"/>
                </a:solidFill>
                <a:effectLst>
                  <a:outerShdw blurRad="38100" dist="38100" dir="2700000" algn="tl">
                    <a:srgbClr val="000000"/>
                  </a:outerShdw>
                </a:effectLst>
                <a:latin typeface="Arial" panose="020B0604020202020204" pitchFamily="34" charset="0"/>
              </a:endParaRPr>
            </a:p>
          </p:txBody>
        </p:sp>
      </p:grpSp>
      <p:sp>
        <p:nvSpPr>
          <p:cNvPr id="4" name="椭圆 2"/>
          <p:cNvSpPr/>
          <p:nvPr>
            <p:custDataLst>
              <p:tags r:id="rId15"/>
            </p:custDataLst>
          </p:nvPr>
        </p:nvSpPr>
        <p:spPr>
          <a:xfrm>
            <a:off x="11669713"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6"/>
    </p:custData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F16B0134-A649-48D7-94D9-6BDC45665FD0}"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grpSp>
        <p:nvGrpSpPr>
          <p:cNvPr id="204802"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4803"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4804"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4808" name="矩形 26"/>
          <p:cNvSpPr>
            <a:spLocks noChangeArrowheads="1"/>
          </p:cNvSpPr>
          <p:nvPr/>
        </p:nvSpPr>
        <p:spPr bwMode="auto">
          <a:xfrm>
            <a:off x="1103313" y="982663"/>
            <a:ext cx="2068512" cy="458787"/>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3.3 </a:t>
            </a:r>
            <a:r>
              <a:rPr lang="zh-CN" altLang="en-US" sz="2400" b="1">
                <a:solidFill>
                  <a:schemeClr val="bg1"/>
                </a:solidFill>
                <a:latin typeface="微软雅黑" panose="020B0503020204020204" pitchFamily="34" charset="-122"/>
                <a:ea typeface="微软雅黑" panose="020B0503020204020204" pitchFamily="34" charset="-122"/>
                <a:sym typeface="+mn-ea"/>
              </a:rPr>
              <a:t>课程层面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9" name="椭圆 8"/>
          <p:cNvSpPr/>
          <p:nvPr>
            <p:custDataLst>
              <p:tags r:id="rId2"/>
            </p:custDataLst>
          </p:nvPr>
        </p:nvSpPr>
        <p:spPr>
          <a:xfrm>
            <a:off x="10756900" y="862013"/>
            <a:ext cx="193675" cy="192087"/>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0" name="椭圆 9"/>
          <p:cNvSpPr/>
          <p:nvPr>
            <p:custDataLst>
              <p:tags r:id="rId3"/>
            </p:custDataLst>
          </p:nvPr>
        </p:nvSpPr>
        <p:spPr>
          <a:xfrm>
            <a:off x="10444163" y="862013"/>
            <a:ext cx="192087"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3" name="椭圆 12"/>
          <p:cNvSpPr/>
          <p:nvPr>
            <p:custDataLst>
              <p:tags r:id="rId4"/>
            </p:custDataLst>
          </p:nvPr>
        </p:nvSpPr>
        <p:spPr>
          <a:xfrm>
            <a:off x="11071225"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4" name="椭圆 13"/>
          <p:cNvSpPr/>
          <p:nvPr>
            <p:custDataLst>
              <p:tags r:id="rId5"/>
            </p:custDataLst>
          </p:nvPr>
        </p:nvSpPr>
        <p:spPr>
          <a:xfrm>
            <a:off x="11403013"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grpSp>
        <p:nvGrpSpPr>
          <p:cNvPr id="204813" name="Group 52"/>
          <p:cNvGrpSpPr/>
          <p:nvPr/>
        </p:nvGrpSpPr>
        <p:grpSpPr bwMode="auto">
          <a:xfrm>
            <a:off x="4724400" y="1858963"/>
            <a:ext cx="6442075" cy="3951287"/>
            <a:chOff x="2976" y="1171"/>
            <a:chExt cx="4058" cy="2489"/>
          </a:xfrm>
        </p:grpSpPr>
        <p:sp>
          <p:nvSpPr>
            <p:cNvPr id="204818" name="Line 51"/>
            <p:cNvSpPr>
              <a:spLocks noChangeShapeType="1"/>
            </p:cNvSpPr>
            <p:nvPr/>
          </p:nvSpPr>
          <p:spPr bwMode="auto">
            <a:xfrm>
              <a:off x="4529" y="2369"/>
              <a:ext cx="0" cy="363"/>
            </a:xfrm>
            <a:prstGeom prst="line">
              <a:avLst/>
            </a:prstGeom>
            <a:noFill/>
            <a:ln w="12700">
              <a:solidFill>
                <a:srgbClr val="41719C"/>
              </a:solidFill>
              <a:round/>
              <a:headEnd type="triangle" w="med" len="med"/>
            </a:ln>
          </p:spPr>
          <p:txBody>
            <a:bodyPr lIns="68579" tIns="34289" rIns="68579" bIns="34289" anchor="ctr"/>
            <a:lstStyle/>
            <a:p>
              <a:endParaRPr lang="zh-CN" altLang="en-US"/>
            </a:p>
          </p:txBody>
        </p:sp>
        <p:sp>
          <p:nvSpPr>
            <p:cNvPr id="204819" name="Line 50"/>
            <p:cNvSpPr>
              <a:spLocks noChangeShapeType="1"/>
            </p:cNvSpPr>
            <p:nvPr/>
          </p:nvSpPr>
          <p:spPr bwMode="auto">
            <a:xfrm>
              <a:off x="3476" y="2107"/>
              <a:ext cx="453" cy="0"/>
            </a:xfrm>
            <a:prstGeom prst="line">
              <a:avLst/>
            </a:prstGeom>
            <a:noFill/>
            <a:ln w="12700">
              <a:solidFill>
                <a:srgbClr val="41719C"/>
              </a:solidFill>
              <a:round/>
              <a:tailEnd type="triangle" w="med" len="med"/>
            </a:ln>
          </p:spPr>
          <p:txBody>
            <a:bodyPr lIns="68579" tIns="34289" rIns="68579" bIns="34289" anchor="ctr"/>
            <a:lstStyle/>
            <a:p>
              <a:endParaRPr lang="zh-CN" altLang="en-US"/>
            </a:p>
          </p:txBody>
        </p:sp>
        <p:sp>
          <p:nvSpPr>
            <p:cNvPr id="204820" name="Line 22"/>
            <p:cNvSpPr>
              <a:spLocks noChangeShapeType="1"/>
            </p:cNvSpPr>
            <p:nvPr/>
          </p:nvSpPr>
          <p:spPr bwMode="auto">
            <a:xfrm>
              <a:off x="3113" y="2297"/>
              <a:ext cx="0" cy="1173"/>
            </a:xfrm>
            <a:prstGeom prst="line">
              <a:avLst/>
            </a:prstGeom>
            <a:noFill/>
            <a:ln w="12700">
              <a:solidFill>
                <a:srgbClr val="41719C"/>
              </a:solidFill>
              <a:round/>
              <a:headEnd type="triangle" w="med" len="med"/>
            </a:ln>
          </p:spPr>
          <p:txBody>
            <a:bodyPr lIns="68579" tIns="34289" rIns="68579" bIns="34289" anchor="ctr"/>
            <a:lstStyle/>
            <a:p>
              <a:endParaRPr lang="zh-CN" altLang="en-US"/>
            </a:p>
          </p:txBody>
        </p:sp>
        <p:sp>
          <p:nvSpPr>
            <p:cNvPr id="204821" name="Line 23"/>
            <p:cNvSpPr>
              <a:spLocks noChangeShapeType="1"/>
            </p:cNvSpPr>
            <p:nvPr/>
          </p:nvSpPr>
          <p:spPr bwMode="auto">
            <a:xfrm>
              <a:off x="6837" y="2845"/>
              <a:ext cx="195" cy="1"/>
            </a:xfrm>
            <a:prstGeom prst="line">
              <a:avLst/>
            </a:prstGeom>
            <a:noFill/>
            <a:ln w="12700">
              <a:solidFill>
                <a:srgbClr val="41719C"/>
              </a:solidFill>
              <a:round/>
            </a:ln>
          </p:spPr>
          <p:txBody>
            <a:bodyPr lIns="68579" tIns="34289" rIns="68579" bIns="34289" anchor="ctr"/>
            <a:lstStyle/>
            <a:p>
              <a:endParaRPr lang="zh-CN" altLang="en-US"/>
            </a:p>
          </p:txBody>
        </p:sp>
        <p:sp>
          <p:nvSpPr>
            <p:cNvPr id="204822" name="Line 24"/>
            <p:cNvSpPr>
              <a:spLocks noChangeShapeType="1"/>
            </p:cNvSpPr>
            <p:nvPr/>
          </p:nvSpPr>
          <p:spPr bwMode="auto">
            <a:xfrm>
              <a:off x="7027" y="1376"/>
              <a:ext cx="0" cy="1464"/>
            </a:xfrm>
            <a:prstGeom prst="line">
              <a:avLst/>
            </a:prstGeom>
            <a:noFill/>
            <a:ln w="12700">
              <a:solidFill>
                <a:srgbClr val="41719C"/>
              </a:solidFill>
              <a:round/>
              <a:headEnd type="triangle" w="med" len="med"/>
            </a:ln>
          </p:spPr>
          <p:txBody>
            <a:bodyPr lIns="68579" tIns="34289" rIns="68579" bIns="34289" anchor="ctr"/>
            <a:lstStyle/>
            <a:p>
              <a:endParaRPr lang="zh-CN" altLang="en-US"/>
            </a:p>
          </p:txBody>
        </p:sp>
        <p:sp>
          <p:nvSpPr>
            <p:cNvPr id="204823" name="Line 25"/>
            <p:cNvSpPr>
              <a:spLocks noChangeShapeType="1"/>
            </p:cNvSpPr>
            <p:nvPr/>
          </p:nvSpPr>
          <p:spPr bwMode="auto">
            <a:xfrm>
              <a:off x="4819" y="1381"/>
              <a:ext cx="2215" cy="1"/>
            </a:xfrm>
            <a:prstGeom prst="line">
              <a:avLst/>
            </a:prstGeom>
            <a:noFill/>
            <a:ln w="12700">
              <a:solidFill>
                <a:srgbClr val="41719C"/>
              </a:solidFill>
              <a:round/>
              <a:headEnd type="triangle" w="med" len="med"/>
            </a:ln>
          </p:spPr>
          <p:txBody>
            <a:bodyPr lIns="68579" tIns="34289" rIns="68579" bIns="34289" anchor="ctr"/>
            <a:lstStyle/>
            <a:p>
              <a:endParaRPr lang="zh-CN" altLang="en-US"/>
            </a:p>
          </p:txBody>
        </p:sp>
        <p:sp>
          <p:nvSpPr>
            <p:cNvPr id="204824" name="Line 26"/>
            <p:cNvSpPr>
              <a:spLocks noChangeShapeType="1"/>
            </p:cNvSpPr>
            <p:nvPr/>
          </p:nvSpPr>
          <p:spPr bwMode="auto">
            <a:xfrm>
              <a:off x="3106" y="3466"/>
              <a:ext cx="3507" cy="0"/>
            </a:xfrm>
            <a:prstGeom prst="line">
              <a:avLst/>
            </a:prstGeom>
            <a:noFill/>
            <a:ln w="12700">
              <a:solidFill>
                <a:srgbClr val="41719C"/>
              </a:solidFill>
              <a:round/>
              <a:headEnd type="triangle" w="med" len="med"/>
            </a:ln>
          </p:spPr>
          <p:txBody>
            <a:bodyPr lIns="68579" tIns="34289" rIns="68579" bIns="34289" anchor="ctr"/>
            <a:lstStyle/>
            <a:p>
              <a:endParaRPr lang="zh-CN" altLang="en-US"/>
            </a:p>
          </p:txBody>
        </p:sp>
        <p:sp>
          <p:nvSpPr>
            <p:cNvPr id="204825" name="Line 27"/>
            <p:cNvSpPr>
              <a:spLocks noChangeShapeType="1"/>
            </p:cNvSpPr>
            <p:nvPr/>
          </p:nvSpPr>
          <p:spPr bwMode="auto">
            <a:xfrm>
              <a:off x="4612" y="2819"/>
              <a:ext cx="1650" cy="0"/>
            </a:xfrm>
            <a:prstGeom prst="line">
              <a:avLst/>
            </a:prstGeom>
            <a:noFill/>
            <a:ln w="12700">
              <a:solidFill>
                <a:srgbClr val="41719C"/>
              </a:solidFill>
              <a:round/>
              <a:tailEnd type="triangle" w="med" len="med"/>
            </a:ln>
          </p:spPr>
          <p:txBody>
            <a:bodyPr lIns="68579" tIns="34289" rIns="68579" bIns="34289" anchor="ctr"/>
            <a:lstStyle/>
            <a:p>
              <a:endParaRPr lang="zh-CN" altLang="en-US"/>
            </a:p>
          </p:txBody>
        </p:sp>
        <p:sp>
          <p:nvSpPr>
            <p:cNvPr id="204826" name="Line 28"/>
            <p:cNvSpPr>
              <a:spLocks noChangeShapeType="1"/>
            </p:cNvSpPr>
            <p:nvPr/>
          </p:nvSpPr>
          <p:spPr bwMode="auto">
            <a:xfrm>
              <a:off x="6607" y="2054"/>
              <a:ext cx="1" cy="1422"/>
            </a:xfrm>
            <a:prstGeom prst="line">
              <a:avLst/>
            </a:prstGeom>
            <a:noFill/>
            <a:ln w="12700">
              <a:solidFill>
                <a:srgbClr val="41719C"/>
              </a:solidFill>
              <a:round/>
              <a:tailEnd type="triangle" w="med" len="med"/>
            </a:ln>
          </p:spPr>
          <p:txBody>
            <a:bodyPr lIns="68579" tIns="34289" rIns="68579" bIns="34289" anchor="ctr"/>
            <a:lstStyle/>
            <a:p>
              <a:endParaRPr lang="zh-CN" altLang="en-US"/>
            </a:p>
          </p:txBody>
        </p:sp>
        <p:sp>
          <p:nvSpPr>
            <p:cNvPr id="204827" name="Line 29"/>
            <p:cNvSpPr>
              <a:spLocks noChangeShapeType="1"/>
            </p:cNvSpPr>
            <p:nvPr/>
          </p:nvSpPr>
          <p:spPr bwMode="auto">
            <a:xfrm>
              <a:off x="4526" y="1492"/>
              <a:ext cx="1" cy="340"/>
            </a:xfrm>
            <a:prstGeom prst="line">
              <a:avLst/>
            </a:prstGeom>
            <a:noFill/>
            <a:ln w="12700">
              <a:solidFill>
                <a:srgbClr val="41719C"/>
              </a:solidFill>
              <a:round/>
              <a:tailEnd type="triangle" w="med" len="med"/>
            </a:ln>
          </p:spPr>
          <p:txBody>
            <a:bodyPr lIns="68579" tIns="34289" rIns="68579" bIns="34289" anchor="ctr"/>
            <a:lstStyle/>
            <a:p>
              <a:endParaRPr lang="zh-CN" altLang="en-US"/>
            </a:p>
          </p:txBody>
        </p:sp>
        <p:sp>
          <p:nvSpPr>
            <p:cNvPr id="204828" name="Line 30"/>
            <p:cNvSpPr>
              <a:spLocks noChangeShapeType="1"/>
            </p:cNvSpPr>
            <p:nvPr/>
          </p:nvSpPr>
          <p:spPr bwMode="auto">
            <a:xfrm>
              <a:off x="4150" y="2110"/>
              <a:ext cx="2267" cy="1"/>
            </a:xfrm>
            <a:prstGeom prst="line">
              <a:avLst/>
            </a:prstGeom>
            <a:noFill/>
            <a:ln w="12700">
              <a:solidFill>
                <a:srgbClr val="41719C"/>
              </a:solidFill>
              <a:round/>
              <a:tailEnd type="triangle" w="med" len="med"/>
            </a:ln>
          </p:spPr>
          <p:txBody>
            <a:bodyPr lIns="68579" tIns="34289" rIns="68579" bIns="34289" anchor="ctr"/>
            <a:lstStyle/>
            <a:p>
              <a:endParaRPr lang="zh-CN" altLang="en-US"/>
            </a:p>
          </p:txBody>
        </p:sp>
        <p:sp>
          <p:nvSpPr>
            <p:cNvPr id="204829" name="Text Box 31"/>
            <p:cNvSpPr txBox="1">
              <a:spLocks noChangeArrowheads="1"/>
            </p:cNvSpPr>
            <p:nvPr/>
          </p:nvSpPr>
          <p:spPr bwMode="auto">
            <a:xfrm>
              <a:off x="4170" y="1500"/>
              <a:ext cx="698" cy="156"/>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身份认证</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0" name="Oval 32"/>
            <p:cNvSpPr>
              <a:spLocks noChangeArrowheads="1"/>
            </p:cNvSpPr>
            <p:nvPr/>
          </p:nvSpPr>
          <p:spPr bwMode="auto">
            <a:xfrm>
              <a:off x="2976" y="1916"/>
              <a:ext cx="262" cy="391"/>
            </a:xfrm>
            <a:prstGeom prst="ellipse">
              <a:avLst/>
            </a:prstGeom>
            <a:solidFill>
              <a:schemeClr val="accent1"/>
            </a:solidFill>
            <a:ln w="12700" algn="ctr">
              <a:solidFill>
                <a:srgbClr val="41719C"/>
              </a:solidFill>
              <a:round/>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教师</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1" name="Text Box 33"/>
            <p:cNvSpPr txBox="1">
              <a:spLocks noChangeArrowheads="1"/>
            </p:cNvSpPr>
            <p:nvPr/>
          </p:nvSpPr>
          <p:spPr bwMode="auto">
            <a:xfrm>
              <a:off x="3238" y="1748"/>
              <a:ext cx="236" cy="705"/>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教学</a:t>
              </a:r>
              <a:endParaRPr lang="zh-CN" altLang="en-US" sz="1400">
                <a:solidFill>
                  <a:srgbClr val="FFFFFF"/>
                </a:solidFill>
                <a:latin typeface="微软雅黑" panose="020B0503020204020204" pitchFamily="34" charset="-122"/>
                <a:ea typeface="微软雅黑" panose="020B0503020204020204" pitchFamily="34" charset="-122"/>
              </a:endParaRPr>
            </a:p>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设计</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2" name="Text Box 34"/>
            <p:cNvSpPr txBox="1">
              <a:spLocks noChangeArrowheads="1"/>
            </p:cNvSpPr>
            <p:nvPr/>
          </p:nvSpPr>
          <p:spPr bwMode="auto">
            <a:xfrm>
              <a:off x="5828" y="1915"/>
              <a:ext cx="436" cy="392"/>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师生</a:t>
              </a:r>
              <a:endParaRPr lang="zh-CN" altLang="en-US" sz="1400">
                <a:solidFill>
                  <a:srgbClr val="FFFFFF"/>
                </a:solidFill>
                <a:latin typeface="微软雅黑" panose="020B0503020204020204" pitchFamily="34" charset="-122"/>
                <a:ea typeface="微软雅黑" panose="020B0503020204020204" pitchFamily="34" charset="-122"/>
              </a:endParaRPr>
            </a:p>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满意度</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3" name="Text Box 35"/>
            <p:cNvSpPr txBox="1">
              <a:spLocks noChangeArrowheads="1"/>
            </p:cNvSpPr>
            <p:nvPr/>
          </p:nvSpPr>
          <p:spPr bwMode="auto">
            <a:xfrm>
              <a:off x="6423" y="1920"/>
              <a:ext cx="371" cy="392"/>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在线测试</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4" name="Text Box 36"/>
            <p:cNvSpPr txBox="1">
              <a:spLocks noChangeArrowheads="1"/>
            </p:cNvSpPr>
            <p:nvPr/>
          </p:nvSpPr>
          <p:spPr bwMode="auto">
            <a:xfrm>
              <a:off x="5618" y="3269"/>
              <a:ext cx="429" cy="391"/>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教学反思</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5" name="Text Box 37"/>
            <p:cNvSpPr txBox="1">
              <a:spLocks noChangeArrowheads="1"/>
            </p:cNvSpPr>
            <p:nvPr/>
          </p:nvSpPr>
          <p:spPr bwMode="auto">
            <a:xfrm>
              <a:off x="4286" y="3269"/>
              <a:ext cx="373" cy="391"/>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教学改进</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6" name="Text Box 38"/>
            <p:cNvSpPr txBox="1">
              <a:spLocks noChangeArrowheads="1"/>
            </p:cNvSpPr>
            <p:nvPr/>
          </p:nvSpPr>
          <p:spPr bwMode="auto">
            <a:xfrm>
              <a:off x="5018" y="2614"/>
              <a:ext cx="460" cy="391"/>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当面</a:t>
              </a:r>
              <a:endParaRPr lang="zh-CN" altLang="en-US" sz="1400">
                <a:solidFill>
                  <a:srgbClr val="FFFFFF"/>
                </a:solidFill>
                <a:latin typeface="微软雅黑" panose="020B0503020204020204" pitchFamily="34" charset="-122"/>
                <a:ea typeface="微软雅黑" panose="020B0503020204020204" pitchFamily="34" charset="-122"/>
              </a:endParaRPr>
            </a:p>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交流</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7" name="Text Box 39"/>
            <p:cNvSpPr txBox="1">
              <a:spLocks noChangeArrowheads="1"/>
            </p:cNvSpPr>
            <p:nvPr/>
          </p:nvSpPr>
          <p:spPr bwMode="auto">
            <a:xfrm>
              <a:off x="5654" y="2614"/>
              <a:ext cx="436" cy="391"/>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发布</a:t>
              </a:r>
              <a:endParaRPr lang="zh-CN" altLang="en-US" sz="1400">
                <a:solidFill>
                  <a:srgbClr val="FFFFFF"/>
                </a:solidFill>
                <a:latin typeface="微软雅黑" panose="020B0503020204020204" pitchFamily="34" charset="-122"/>
                <a:ea typeface="微软雅黑" panose="020B0503020204020204" pitchFamily="34" charset="-122"/>
              </a:endParaRPr>
            </a:p>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网评</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38" name="Oval 40"/>
            <p:cNvSpPr>
              <a:spLocks noChangeArrowheads="1"/>
            </p:cNvSpPr>
            <p:nvPr/>
          </p:nvSpPr>
          <p:spPr bwMode="auto">
            <a:xfrm>
              <a:off x="4199" y="2928"/>
              <a:ext cx="652" cy="235"/>
            </a:xfrm>
            <a:prstGeom prst="ellipse">
              <a:avLst/>
            </a:prstGeom>
            <a:solidFill>
              <a:schemeClr val="accent1"/>
            </a:solidFill>
            <a:ln w="12700" algn="ctr">
              <a:solidFill>
                <a:srgbClr val="41719C"/>
              </a:solidFill>
              <a:round/>
            </a:ln>
          </p:spPr>
          <p:txBody>
            <a:bodyPr lIns="68579" tIns="34289" rIns="68579" bIns="34289" anchor="ctr"/>
            <a:lstStyle/>
            <a:p>
              <a:pPr algn="ctr" defTabSz="913130" eaLnBrk="0" hangingPunct="0"/>
              <a:r>
                <a:rPr lang="zh-CN" altLang="en-US" sz="1400">
                  <a:solidFill>
                    <a:schemeClr val="bg1"/>
                  </a:solidFill>
                  <a:latin typeface="微软雅黑" panose="020B0503020204020204" pitchFamily="34" charset="-122"/>
                  <a:ea typeface="微软雅黑" panose="020B0503020204020204" pitchFamily="34" charset="-122"/>
                </a:rPr>
                <a:t>听课人</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04839" name="AutoShape 41"/>
            <p:cNvSpPr>
              <a:spLocks noChangeArrowheads="1"/>
            </p:cNvSpPr>
            <p:nvPr/>
          </p:nvSpPr>
          <p:spPr bwMode="auto">
            <a:xfrm>
              <a:off x="3915" y="1832"/>
              <a:ext cx="1223" cy="548"/>
            </a:xfrm>
            <a:prstGeom prst="flowChartDecision">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600">
                  <a:solidFill>
                    <a:srgbClr val="FFFFFF"/>
                  </a:solidFill>
                  <a:latin typeface="微软雅黑" panose="020B0503020204020204" pitchFamily="34" charset="-122"/>
                  <a:ea typeface="微软雅黑" panose="020B0503020204020204" pitchFamily="34" charset="-122"/>
                </a:rPr>
                <a:t>教学活动</a:t>
              </a:r>
              <a:endParaRPr lang="zh-CN" altLang="en-US" sz="1600">
                <a:solidFill>
                  <a:srgbClr val="FFFFFF"/>
                </a:solidFill>
                <a:latin typeface="微软雅黑" panose="020B0503020204020204" pitchFamily="34" charset="-122"/>
                <a:ea typeface="微软雅黑" panose="020B0503020204020204" pitchFamily="34" charset="-122"/>
              </a:endParaRPr>
            </a:p>
          </p:txBody>
        </p:sp>
        <p:sp>
          <p:nvSpPr>
            <p:cNvPr id="204840" name="Oval 42"/>
            <p:cNvSpPr>
              <a:spLocks noChangeArrowheads="1"/>
            </p:cNvSpPr>
            <p:nvPr/>
          </p:nvSpPr>
          <p:spPr bwMode="auto">
            <a:xfrm>
              <a:off x="4206" y="1257"/>
              <a:ext cx="611" cy="235"/>
            </a:xfrm>
            <a:prstGeom prst="ellipse">
              <a:avLst/>
            </a:prstGeom>
            <a:solidFill>
              <a:schemeClr val="accent1"/>
            </a:solidFill>
            <a:ln w="12700" algn="ctr">
              <a:solidFill>
                <a:srgbClr val="41719C"/>
              </a:solidFill>
              <a:round/>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 学生</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41" name="Text Box 43"/>
            <p:cNvSpPr txBox="1">
              <a:spLocks noChangeArrowheads="1"/>
            </p:cNvSpPr>
            <p:nvPr/>
          </p:nvSpPr>
          <p:spPr bwMode="auto">
            <a:xfrm>
              <a:off x="5265" y="1921"/>
              <a:ext cx="397" cy="392"/>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课堂测评</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42" name="Text Box 44"/>
            <p:cNvSpPr txBox="1">
              <a:spLocks noChangeArrowheads="1"/>
            </p:cNvSpPr>
            <p:nvPr/>
          </p:nvSpPr>
          <p:spPr bwMode="auto">
            <a:xfrm>
              <a:off x="4179" y="2686"/>
              <a:ext cx="699" cy="234"/>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近距</a:t>
              </a:r>
              <a:r>
                <a:rPr lang="en-US" altLang="zh-CN" sz="1400">
                  <a:solidFill>
                    <a:srgbClr val="FFFFFF"/>
                  </a:solidFill>
                  <a:latin typeface="微软雅黑" panose="020B0503020204020204" pitchFamily="34" charset="-122"/>
                  <a:ea typeface="微软雅黑" panose="020B0503020204020204" pitchFamily="34" charset="-122"/>
                </a:rPr>
                <a:t>/</a:t>
              </a:r>
              <a:r>
                <a:rPr lang="zh-CN" altLang="en-US" sz="1400">
                  <a:solidFill>
                    <a:srgbClr val="FFFFFF"/>
                  </a:solidFill>
                  <a:latin typeface="微软雅黑" panose="020B0503020204020204" pitchFamily="34" charset="-122"/>
                  <a:ea typeface="微软雅黑" panose="020B0503020204020204" pitchFamily="34" charset="-122"/>
                </a:rPr>
                <a:t>远程</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43" name="AutoShape 45"/>
            <p:cNvSpPr>
              <a:spLocks noChangeArrowheads="1"/>
            </p:cNvSpPr>
            <p:nvPr/>
          </p:nvSpPr>
          <p:spPr bwMode="auto">
            <a:xfrm>
              <a:off x="6259" y="2480"/>
              <a:ext cx="698" cy="722"/>
            </a:xfrm>
            <a:prstGeom prst="plus">
              <a:avLst>
                <a:gd name="adj" fmla="val 25000"/>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数据</a:t>
              </a:r>
              <a:endParaRPr lang="zh-CN" altLang="en-US" sz="1400">
                <a:solidFill>
                  <a:srgbClr val="FFFFFF"/>
                </a:solidFill>
                <a:latin typeface="微软雅黑" panose="020B0503020204020204" pitchFamily="34" charset="-122"/>
                <a:ea typeface="微软雅黑" panose="020B0503020204020204" pitchFamily="34" charset="-122"/>
              </a:endParaRPr>
            </a:p>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分析</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44" name="Text Box 46"/>
            <p:cNvSpPr txBox="1">
              <a:spLocks noChangeArrowheads="1"/>
            </p:cNvSpPr>
            <p:nvPr/>
          </p:nvSpPr>
          <p:spPr bwMode="auto">
            <a:xfrm>
              <a:off x="6246" y="1179"/>
              <a:ext cx="404" cy="391"/>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学习反思</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45" name="Text Box 47"/>
            <p:cNvSpPr txBox="1">
              <a:spLocks noChangeArrowheads="1"/>
            </p:cNvSpPr>
            <p:nvPr/>
          </p:nvSpPr>
          <p:spPr bwMode="auto">
            <a:xfrm>
              <a:off x="5145" y="1171"/>
              <a:ext cx="421" cy="391"/>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学习改进</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46" name="Text Box 48"/>
            <p:cNvSpPr txBox="1">
              <a:spLocks noChangeArrowheads="1"/>
            </p:cNvSpPr>
            <p:nvPr/>
          </p:nvSpPr>
          <p:spPr bwMode="auto">
            <a:xfrm>
              <a:off x="3503" y="1831"/>
              <a:ext cx="207" cy="555"/>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身份认证</a:t>
              </a:r>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204847" name="Text Box 49"/>
            <p:cNvSpPr txBox="1">
              <a:spLocks noChangeArrowheads="1"/>
            </p:cNvSpPr>
            <p:nvPr/>
          </p:nvSpPr>
          <p:spPr bwMode="auto">
            <a:xfrm>
              <a:off x="4186" y="2517"/>
              <a:ext cx="688" cy="150"/>
            </a:xfrm>
            <a:prstGeom prst="rect">
              <a:avLst/>
            </a:prstGeom>
            <a:solidFill>
              <a:schemeClr val="accent1"/>
            </a:solidFill>
            <a:ln w="12700" algn="ctr">
              <a:solidFill>
                <a:srgbClr val="41719C"/>
              </a:solidFill>
              <a:miter lim="800000"/>
            </a:ln>
          </p:spPr>
          <p:txBody>
            <a:bodyPr lIns="68579" tIns="34289" rIns="68579" bIns="34289" anchor="ctr"/>
            <a:lstStyle/>
            <a:p>
              <a:pPr algn="ctr" defTabSz="913130" eaLnBrk="0" hangingPunct="0"/>
              <a:r>
                <a:rPr lang="zh-CN" altLang="en-US" sz="1400">
                  <a:solidFill>
                    <a:srgbClr val="FFFFFF"/>
                  </a:solidFill>
                  <a:latin typeface="微软雅黑" panose="020B0503020204020204" pitchFamily="34" charset="-122"/>
                  <a:ea typeface="微软雅黑" panose="020B0503020204020204" pitchFamily="34" charset="-122"/>
                </a:rPr>
                <a:t>身份认证</a:t>
              </a:r>
              <a:endParaRPr lang="zh-CN" altLang="en-US" sz="1400">
                <a:solidFill>
                  <a:srgbClr val="FFFFFF"/>
                </a:solidFill>
                <a:latin typeface="微软雅黑" panose="020B0503020204020204" pitchFamily="34" charset="-122"/>
                <a:ea typeface="微软雅黑" panose="020B0503020204020204" pitchFamily="34" charset="-122"/>
              </a:endParaRPr>
            </a:p>
          </p:txBody>
        </p:sp>
      </p:grpSp>
      <p:sp>
        <p:nvSpPr>
          <p:cNvPr id="238645" name="AutoShape 53"/>
          <p:cNvSpPr>
            <a:spLocks noChangeArrowheads="1"/>
          </p:cNvSpPr>
          <p:nvPr/>
        </p:nvSpPr>
        <p:spPr bwMode="auto">
          <a:xfrm>
            <a:off x="2476500" y="4483100"/>
            <a:ext cx="2297113" cy="1006475"/>
          </a:xfrm>
          <a:custGeom>
            <a:avLst/>
            <a:gdLst>
              <a:gd name="G0" fmla="+- 10642 0 0"/>
              <a:gd name="G1" fmla="+- 0 0 0"/>
              <a:gd name="G2" fmla="+- 21600 0 0"/>
              <a:gd name="G3" fmla="+- 10800 0 0"/>
              <a:gd name="G4" fmla="+- 21600 0 10642"/>
              <a:gd name="G5" fmla="*/ G4 G3 10800"/>
              <a:gd name="G6" fmla="+- 21600 0 G5"/>
              <a:gd name="T0" fmla="*/ 10642 w 21600"/>
              <a:gd name="T1" fmla="*/ 0 h 21600"/>
              <a:gd name="T2" fmla="*/ 0 w 21600"/>
              <a:gd name="T3" fmla="*/ 10800 h 21600"/>
              <a:gd name="T4" fmla="*/ 1064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642" y="0"/>
                </a:moveTo>
                <a:lnTo>
                  <a:pt x="10642" y="0"/>
                </a:lnTo>
                <a:lnTo>
                  <a:pt x="3375" y="0"/>
                </a:lnTo>
                <a:lnTo>
                  <a:pt x="3375" y="21600"/>
                </a:lnTo>
                <a:lnTo>
                  <a:pt x="10642" y="21600"/>
                </a:lnTo>
                <a:lnTo>
                  <a:pt x="21600" y="10800"/>
                </a:lnTo>
                <a:close/>
              </a:path>
              <a:path w="21600" h="21600">
                <a:moveTo>
                  <a:pt x="1350" y="0"/>
                </a:moveTo>
                <a:lnTo>
                  <a:pt x="1350" y="21600"/>
                </a:lnTo>
                <a:lnTo>
                  <a:pt x="2700" y="21600"/>
                </a:lnTo>
                <a:lnTo>
                  <a:pt x="2700" y="0"/>
                </a:lnTo>
                <a:close/>
              </a:path>
              <a:path w="21600" h="21600">
                <a:moveTo>
                  <a:pt x="0" y="0"/>
                </a:moveTo>
                <a:lnTo>
                  <a:pt x="0" y="21600"/>
                </a:lnTo>
                <a:lnTo>
                  <a:pt x="675" y="21600"/>
                </a:lnTo>
                <a:lnTo>
                  <a:pt x="675" y="0"/>
                </a:lnTo>
                <a:close/>
              </a:path>
            </a:pathLst>
          </a:custGeom>
          <a:solidFill>
            <a:schemeClr val="accent1"/>
          </a:solidFill>
          <a:ln w="9525">
            <a:solidFill>
              <a:schemeClr val="hlink"/>
            </a:solidFill>
            <a:miter lim="800000"/>
          </a:ln>
          <a:effectLst/>
        </p:spPr>
        <p:txBody>
          <a:bodyPr wrap="none" anchor="ctr"/>
          <a:lstStyle/>
          <a:p>
            <a:pPr algn="r">
              <a:defRPr/>
            </a:pPr>
            <a:r>
              <a:rPr lang="zh-CN" altLang="en-US" sz="2800" b="1">
                <a:solidFill>
                  <a:srgbClr val="CC3300"/>
                </a:solidFill>
                <a:effectLst>
                  <a:outerShdw blurRad="38100" dist="38100" dir="2700000" algn="tl">
                    <a:srgbClr val="000000"/>
                  </a:outerShdw>
                </a:effectLst>
              </a:rPr>
              <a:t>课堂教学诊改流程</a:t>
            </a:r>
            <a:endParaRPr lang="zh-CN" altLang="en-US" sz="2800" b="1">
              <a:solidFill>
                <a:srgbClr val="CC3300"/>
              </a:solidFill>
              <a:effectLst>
                <a:outerShdw blurRad="38100" dist="38100" dir="2700000" algn="tl">
                  <a:srgbClr val="000000"/>
                </a:outerShdw>
              </a:effectLst>
            </a:endParaRPr>
          </a:p>
        </p:txBody>
      </p:sp>
      <p:sp>
        <p:nvSpPr>
          <p:cNvPr id="204815" name="内容占位符 2"/>
          <p:cNvSpPr>
            <a:spLocks noGrp="1"/>
          </p:cNvSpPr>
          <p:nvPr/>
        </p:nvSpPr>
        <p:spPr bwMode="auto">
          <a:xfrm>
            <a:off x="781050" y="2147888"/>
            <a:ext cx="3390900" cy="2282825"/>
          </a:xfrm>
          <a:prstGeom prst="rect">
            <a:avLst/>
          </a:prstGeom>
          <a:noFill/>
          <a:ln w="9525">
            <a:noFill/>
            <a:miter lim="800000"/>
          </a:ln>
        </p:spPr>
        <p:txBody>
          <a:bodyPr anchor="ctr"/>
          <a:lstStyle/>
          <a:p>
            <a:pPr>
              <a:lnSpc>
                <a:spcPct val="110000"/>
              </a:lnSpc>
              <a:spcBef>
                <a:spcPts val="1000"/>
              </a:spcBef>
              <a:buFont typeface="Wingdings" panose="05000000000000000000" pitchFamily="2" charset="2"/>
              <a:buChar char="l"/>
            </a:pPr>
            <a:r>
              <a:rPr lang="zh-CN" altLang="en-US" sz="2400">
                <a:solidFill>
                  <a:schemeClr val="hlink"/>
                </a:solidFill>
                <a:latin typeface="黑体" panose="02010609060101010101" charset="-122"/>
                <a:ea typeface="黑体" panose="02010609060101010101" charset="-122"/>
              </a:rPr>
              <a:t>以蓝墨云、智慧职教云为依托，将诊改理念、诊改行动融入课堂教学环节，设计课堂教学诊改流程。</a:t>
            </a:r>
            <a:endParaRPr lang="zh-CN" altLang="en-US" sz="2400">
              <a:solidFill>
                <a:schemeClr val="hlink"/>
              </a:solidFill>
              <a:latin typeface="黑体" panose="02010609060101010101" charset="-122"/>
              <a:ea typeface="黑体" panose="02010609060101010101" charset="-122"/>
            </a:endParaRPr>
          </a:p>
        </p:txBody>
      </p:sp>
      <p:sp>
        <p:nvSpPr>
          <p:cNvPr id="3" name="椭圆 2"/>
          <p:cNvSpPr/>
          <p:nvPr>
            <p:custDataLst>
              <p:tags r:id="rId6"/>
            </p:custDataLst>
          </p:nvPr>
        </p:nvSpPr>
        <p:spPr>
          <a:xfrm>
            <a:off x="11682413"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04817" name="文本框 8"/>
          <p:cNvSpPr txBox="1">
            <a:spLocks noChangeArrowheads="1"/>
          </p:cNvSpPr>
          <p:nvPr/>
        </p:nvSpPr>
        <p:spPr bwMode="auto">
          <a:xfrm>
            <a:off x="523875" y="1722438"/>
            <a:ext cx="3271838" cy="396875"/>
          </a:xfrm>
          <a:prstGeom prst="rect">
            <a:avLst/>
          </a:prstGeom>
          <a:noFill/>
          <a:ln w="9525">
            <a:noFill/>
            <a:miter lim="800000"/>
          </a:ln>
        </p:spPr>
        <p:txBody>
          <a:bodyPr lIns="91438" tIns="45719" rIns="91438" bIns="45719">
            <a:spAutoFit/>
          </a:bodyPr>
          <a:lstStyle/>
          <a:p>
            <a:pPr algn="ctr" eaLnBrk="0" hangingPunct="0"/>
            <a:r>
              <a:rPr lang="zh-CN" altLang="en-US" sz="2000" b="1">
                <a:latin typeface="微软雅黑" panose="020B0503020204020204" pitchFamily="34" charset="-122"/>
                <a:ea typeface="微软雅黑" panose="020B0503020204020204" pitchFamily="34" charset="-122"/>
              </a:rPr>
              <a:t>落实常态化课堂教学诊改</a:t>
            </a:r>
            <a:endParaRPr lang="en-US" altLang="zh-CN" sz="2000" b="1">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616" name="Group 32"/>
          <p:cNvGrpSpPr/>
          <p:nvPr/>
        </p:nvGrpSpPr>
        <p:grpSpPr bwMode="auto">
          <a:xfrm>
            <a:off x="8480425" y="1633538"/>
            <a:ext cx="3152775" cy="4175125"/>
            <a:chOff x="5326" y="1381"/>
            <a:chExt cx="1986" cy="2614"/>
          </a:xfrm>
        </p:grpSpPr>
        <p:pic>
          <p:nvPicPr>
            <p:cNvPr id="205854" name="Picture 28"/>
            <p:cNvPicPr>
              <a:picLocks noChangeAspect="1" noChangeArrowheads="1"/>
            </p:cNvPicPr>
            <p:nvPr/>
          </p:nvPicPr>
          <p:blipFill>
            <a:blip r:embed="rId1"/>
            <a:srcRect/>
            <a:stretch>
              <a:fillRect/>
            </a:stretch>
          </p:blipFill>
          <p:spPr bwMode="auto">
            <a:xfrm>
              <a:off x="5326" y="1381"/>
              <a:ext cx="1986" cy="2614"/>
            </a:xfrm>
            <a:prstGeom prst="rect">
              <a:avLst/>
            </a:prstGeom>
            <a:noFill/>
            <a:ln w="9525">
              <a:solidFill>
                <a:schemeClr val="accent1"/>
              </a:solidFill>
              <a:miter lim="800000"/>
              <a:headEnd/>
              <a:tailEnd/>
            </a:ln>
          </p:spPr>
        </p:pic>
        <p:sp>
          <p:nvSpPr>
            <p:cNvPr id="205855" name="Text Box 31"/>
            <p:cNvSpPr txBox="1">
              <a:spLocks noChangeArrowheads="1"/>
            </p:cNvSpPr>
            <p:nvPr/>
          </p:nvSpPr>
          <p:spPr bwMode="auto">
            <a:xfrm>
              <a:off x="6683" y="1629"/>
              <a:ext cx="423" cy="2165"/>
            </a:xfrm>
            <a:prstGeom prst="rect">
              <a:avLst/>
            </a:prstGeom>
            <a:noFill/>
            <a:ln w="9525">
              <a:noFill/>
              <a:miter lim="800000"/>
            </a:ln>
          </p:spPr>
          <p:txBody>
            <a:bodyPr vert="eaVert" wrap="none">
              <a:spAutoFit/>
            </a:bodyPr>
            <a:lstStyle/>
            <a:p>
              <a:pPr algn="ctr"/>
              <a:r>
                <a:rPr lang="zh-CN" altLang="en-US" sz="3200">
                  <a:solidFill>
                    <a:srgbClr val="FF0000"/>
                  </a:solidFill>
                  <a:ea typeface="华文彩云" pitchFamily="2" charset="-122"/>
                </a:rPr>
                <a:t>班主任辅导员诊改</a:t>
              </a:r>
              <a:endParaRPr lang="zh-CN" altLang="en-US" sz="3200">
                <a:solidFill>
                  <a:srgbClr val="FF0000"/>
                </a:solidFill>
                <a:ea typeface="华文彩云" pitchFamily="2" charset="-122"/>
              </a:endParaRPr>
            </a:p>
          </p:txBody>
        </p:sp>
      </p:grpSp>
      <p:grpSp>
        <p:nvGrpSpPr>
          <p:cNvPr id="195618" name="Group 34"/>
          <p:cNvGrpSpPr/>
          <p:nvPr/>
        </p:nvGrpSpPr>
        <p:grpSpPr bwMode="auto">
          <a:xfrm>
            <a:off x="5507038" y="1636713"/>
            <a:ext cx="2987675" cy="4162425"/>
            <a:chOff x="3813" y="935"/>
            <a:chExt cx="1882" cy="2622"/>
          </a:xfrm>
        </p:grpSpPr>
        <p:pic>
          <p:nvPicPr>
            <p:cNvPr id="205852" name="Picture 26"/>
            <p:cNvPicPr>
              <a:picLocks noChangeAspect="1" noChangeArrowheads="1"/>
            </p:cNvPicPr>
            <p:nvPr/>
          </p:nvPicPr>
          <p:blipFill>
            <a:blip r:embed="rId2"/>
            <a:srcRect/>
            <a:stretch>
              <a:fillRect/>
            </a:stretch>
          </p:blipFill>
          <p:spPr bwMode="auto">
            <a:xfrm>
              <a:off x="3813" y="935"/>
              <a:ext cx="1882" cy="2622"/>
            </a:xfrm>
            <a:prstGeom prst="rect">
              <a:avLst/>
            </a:prstGeom>
            <a:noFill/>
            <a:ln w="9525">
              <a:solidFill>
                <a:schemeClr val="accent1"/>
              </a:solidFill>
              <a:miter lim="800000"/>
              <a:headEnd/>
              <a:tailEnd/>
            </a:ln>
          </p:spPr>
        </p:pic>
        <p:sp>
          <p:nvSpPr>
            <p:cNvPr id="205853" name="Text Box 29"/>
            <p:cNvSpPr txBox="1">
              <a:spLocks noChangeArrowheads="1"/>
            </p:cNvSpPr>
            <p:nvPr/>
          </p:nvSpPr>
          <p:spPr bwMode="auto">
            <a:xfrm>
              <a:off x="3910" y="2299"/>
              <a:ext cx="1652" cy="365"/>
            </a:xfrm>
            <a:prstGeom prst="rect">
              <a:avLst/>
            </a:prstGeom>
            <a:noFill/>
            <a:ln w="9525">
              <a:noFill/>
              <a:miter lim="800000"/>
            </a:ln>
          </p:spPr>
          <p:txBody>
            <a:bodyPr wrap="none">
              <a:spAutoFit/>
            </a:bodyPr>
            <a:lstStyle/>
            <a:p>
              <a:pPr algn="ctr"/>
              <a:r>
                <a:rPr lang="zh-CN" altLang="en-US" sz="3200">
                  <a:solidFill>
                    <a:srgbClr val="FF0000"/>
                  </a:solidFill>
                  <a:ea typeface="华文彩云" pitchFamily="2" charset="-122"/>
                </a:rPr>
                <a:t>课堂教学诊改</a:t>
              </a:r>
              <a:endParaRPr lang="zh-CN" altLang="en-US" sz="3200">
                <a:solidFill>
                  <a:srgbClr val="FF0000"/>
                </a:solidFill>
                <a:ea typeface="华文彩云" pitchFamily="2" charset="-122"/>
              </a:endParaRPr>
            </a:p>
          </p:txBody>
        </p:sp>
      </p:grpSp>
      <p:sp>
        <p:nvSpPr>
          <p:cNvPr id="2" name="灯片编号占位符 1"/>
          <p:cNvSpPr>
            <a:spLocks noGrp="1"/>
          </p:cNvSpPr>
          <p:nvPr>
            <p:ph type="sldNum" sz="quarter" idx="12"/>
          </p:nvPr>
        </p:nvSpPr>
        <p:spPr>
          <a:xfrm>
            <a:off x="8610600" y="6492875"/>
            <a:ext cx="2743200" cy="365125"/>
          </a:xfrm>
        </p:spPr>
        <p:txBody>
          <a:bodyPr/>
          <a:lstStyle/>
          <a:p>
            <a:pPr>
              <a:defRPr/>
            </a:pPr>
            <a:fld id="{DD1D4BD7-94F9-4ECD-BCC4-7FF38040C4A9}" type="slidenum">
              <a:rPr lang="zh-CN" altLang="en-US"/>
            </a:fld>
            <a:endParaRPr lang="zh-CN" altLang="en-US"/>
          </a:p>
        </p:txBody>
      </p:sp>
      <p:grpSp>
        <p:nvGrpSpPr>
          <p:cNvPr id="205828"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5829"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5830"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3"/>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5834" name="矩形 26"/>
          <p:cNvSpPr>
            <a:spLocks noChangeArrowheads="1"/>
          </p:cNvSpPr>
          <p:nvPr/>
        </p:nvSpPr>
        <p:spPr bwMode="auto">
          <a:xfrm>
            <a:off x="1103313" y="982663"/>
            <a:ext cx="2068512" cy="458787"/>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3.3 </a:t>
            </a:r>
            <a:r>
              <a:rPr lang="zh-CN" altLang="en-US" sz="2400" b="1">
                <a:solidFill>
                  <a:schemeClr val="bg1"/>
                </a:solidFill>
                <a:latin typeface="微软雅黑" panose="020B0503020204020204" pitchFamily="34" charset="-122"/>
                <a:ea typeface="微软雅黑" panose="020B0503020204020204" pitchFamily="34" charset="-122"/>
                <a:sym typeface="+mn-ea"/>
              </a:rPr>
              <a:t>课程层面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05835" name="内容占位符 2"/>
          <p:cNvSpPr>
            <a:spLocks noGrp="1"/>
          </p:cNvSpPr>
          <p:nvPr/>
        </p:nvSpPr>
        <p:spPr bwMode="auto">
          <a:xfrm>
            <a:off x="774700" y="2333625"/>
            <a:ext cx="3049588" cy="2574925"/>
          </a:xfrm>
          <a:prstGeom prst="rect">
            <a:avLst/>
          </a:prstGeom>
          <a:noFill/>
          <a:ln w="9525" algn="ctr">
            <a:noFill/>
            <a:miter lim="800000"/>
          </a:ln>
        </p:spPr>
        <p:txBody>
          <a:bodyPr anchor="ctr"/>
          <a:lstStyle/>
          <a:p>
            <a:pPr>
              <a:lnSpc>
                <a:spcPct val="120000"/>
              </a:lnSpc>
              <a:spcBef>
                <a:spcPts val="1500"/>
              </a:spcBef>
              <a:buFont typeface="Wingdings" panose="05000000000000000000" pitchFamily="2" charset="2"/>
              <a:buChar char="l"/>
            </a:pPr>
            <a:r>
              <a:rPr lang="zh-CN" altLang="en-US" sz="2400">
                <a:solidFill>
                  <a:schemeClr val="hlink"/>
                </a:solidFill>
                <a:latin typeface="黑体" panose="02010609060101010101" charset="-122"/>
                <a:ea typeface="黑体" panose="02010609060101010101" charset="-122"/>
              </a:rPr>
              <a:t>“课程思政”添入课堂教学评价标准。</a:t>
            </a:r>
            <a:endParaRPr lang="zh-CN" altLang="en-US" sz="2400">
              <a:solidFill>
                <a:schemeClr val="hlink"/>
              </a:solidFill>
              <a:latin typeface="黑体" panose="02010609060101010101" charset="-122"/>
              <a:ea typeface="黑体" panose="02010609060101010101" charset="-122"/>
            </a:endParaRPr>
          </a:p>
          <a:p>
            <a:pPr>
              <a:lnSpc>
                <a:spcPct val="120000"/>
              </a:lnSpc>
              <a:spcBef>
                <a:spcPts val="1500"/>
              </a:spcBef>
              <a:buFont typeface="Wingdings" panose="05000000000000000000" pitchFamily="2" charset="2"/>
              <a:buChar char="l"/>
            </a:pPr>
            <a:r>
              <a:rPr lang="zh-CN" altLang="en-US" sz="2400">
                <a:solidFill>
                  <a:schemeClr val="hlink"/>
                </a:solidFill>
                <a:latin typeface="黑体" panose="02010609060101010101" charset="-122"/>
                <a:ea typeface="黑体" panose="02010609060101010101" charset="-122"/>
              </a:rPr>
              <a:t>从7个维度35个监测点做实教师常态化教育教学诊改。</a:t>
            </a:r>
            <a:endParaRPr lang="zh-CN" altLang="en-US" sz="2400">
              <a:solidFill>
                <a:schemeClr val="hlink"/>
              </a:solidFill>
              <a:latin typeface="黑体" panose="02010609060101010101" charset="-122"/>
              <a:ea typeface="黑体" panose="02010609060101010101" charset="-122"/>
            </a:endParaRPr>
          </a:p>
        </p:txBody>
      </p:sp>
      <p:sp>
        <p:nvSpPr>
          <p:cNvPr id="14" name="椭圆 13"/>
          <p:cNvSpPr/>
          <p:nvPr>
            <p:custDataLst>
              <p:tags r:id="rId4"/>
            </p:custDataLst>
          </p:nvPr>
        </p:nvSpPr>
        <p:spPr>
          <a:xfrm>
            <a:off x="11403013" y="8747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195605" name="Picture 21"/>
          <p:cNvPicPr>
            <a:picLocks noChangeAspect="1" noChangeArrowheads="1"/>
          </p:cNvPicPr>
          <p:nvPr/>
        </p:nvPicPr>
        <p:blipFill>
          <a:blip r:embed="rId5"/>
          <a:srcRect/>
          <a:stretch>
            <a:fillRect/>
          </a:stretch>
        </p:blipFill>
        <p:spPr bwMode="auto">
          <a:xfrm>
            <a:off x="4297363" y="1638300"/>
            <a:ext cx="2970212" cy="4160838"/>
          </a:xfrm>
          <a:prstGeom prst="rect">
            <a:avLst/>
          </a:prstGeom>
          <a:noFill/>
          <a:ln w="9525">
            <a:solidFill>
              <a:schemeClr val="accent1"/>
            </a:solidFill>
            <a:miter lim="800000"/>
            <a:headEnd/>
            <a:tailEnd/>
          </a:ln>
        </p:spPr>
      </p:pic>
      <p:grpSp>
        <p:nvGrpSpPr>
          <p:cNvPr id="195619" name="Group 35"/>
          <p:cNvGrpSpPr/>
          <p:nvPr/>
        </p:nvGrpSpPr>
        <p:grpSpPr bwMode="auto">
          <a:xfrm>
            <a:off x="6719888" y="1635125"/>
            <a:ext cx="2951162" cy="4171950"/>
            <a:chOff x="1489" y="942"/>
            <a:chExt cx="1859" cy="2612"/>
          </a:xfrm>
        </p:grpSpPr>
        <p:pic>
          <p:nvPicPr>
            <p:cNvPr id="205847" name="Picture 27"/>
            <p:cNvPicPr>
              <a:picLocks noChangeAspect="1" noChangeArrowheads="1"/>
            </p:cNvPicPr>
            <p:nvPr/>
          </p:nvPicPr>
          <p:blipFill>
            <a:blip r:embed="rId6"/>
            <a:srcRect/>
            <a:stretch>
              <a:fillRect/>
            </a:stretch>
          </p:blipFill>
          <p:spPr bwMode="auto">
            <a:xfrm>
              <a:off x="1489" y="942"/>
              <a:ext cx="1859" cy="2612"/>
            </a:xfrm>
            <a:prstGeom prst="rect">
              <a:avLst/>
            </a:prstGeom>
            <a:noFill/>
            <a:ln w="9525">
              <a:solidFill>
                <a:schemeClr val="accent1"/>
              </a:solidFill>
              <a:miter lim="800000"/>
              <a:headEnd/>
              <a:tailEnd/>
            </a:ln>
          </p:spPr>
        </p:pic>
        <p:sp>
          <p:nvSpPr>
            <p:cNvPr id="205848" name="Text Box 33"/>
            <p:cNvSpPr txBox="1">
              <a:spLocks noChangeArrowheads="1"/>
            </p:cNvSpPr>
            <p:nvPr/>
          </p:nvSpPr>
          <p:spPr bwMode="auto">
            <a:xfrm>
              <a:off x="1574" y="1963"/>
              <a:ext cx="1652" cy="363"/>
            </a:xfrm>
            <a:prstGeom prst="rect">
              <a:avLst/>
            </a:prstGeom>
            <a:noFill/>
            <a:ln w="9525">
              <a:noFill/>
              <a:miter lim="800000"/>
            </a:ln>
          </p:spPr>
          <p:txBody>
            <a:bodyPr wrap="none">
              <a:spAutoFit/>
            </a:bodyPr>
            <a:lstStyle/>
            <a:p>
              <a:pPr algn="ctr"/>
              <a:r>
                <a:rPr lang="zh-CN" altLang="en-US" sz="3200">
                  <a:solidFill>
                    <a:srgbClr val="FF0000"/>
                  </a:solidFill>
                  <a:ea typeface="华文彩云" pitchFamily="2" charset="-122"/>
                </a:rPr>
                <a:t>课堂教学诊改</a:t>
              </a:r>
              <a:endParaRPr lang="zh-CN" altLang="en-US" sz="3200">
                <a:solidFill>
                  <a:srgbClr val="FF0000"/>
                </a:solidFill>
                <a:ea typeface="华文彩云" pitchFamily="2" charset="-122"/>
              </a:endParaRPr>
            </a:p>
          </p:txBody>
        </p:sp>
      </p:grpSp>
      <p:sp>
        <p:nvSpPr>
          <p:cNvPr id="28" name="椭圆 27"/>
          <p:cNvSpPr/>
          <p:nvPr>
            <p:custDataLst>
              <p:tags r:id="rId7"/>
            </p:custDataLst>
          </p:nvPr>
        </p:nvSpPr>
        <p:spPr>
          <a:xfrm>
            <a:off x="1109662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8"/>
            </p:custDataLst>
          </p:nvPr>
        </p:nvSpPr>
        <p:spPr>
          <a:xfrm>
            <a:off x="107918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9" name="椭圆 8"/>
          <p:cNvSpPr/>
          <p:nvPr>
            <p:custDataLst>
              <p:tags r:id="rId9"/>
            </p:custDataLst>
          </p:nvPr>
        </p:nvSpPr>
        <p:spPr>
          <a:xfrm>
            <a:off x="104870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 name="椭圆 2"/>
          <p:cNvSpPr/>
          <p:nvPr>
            <p:custDataLst>
              <p:tags r:id="rId10"/>
            </p:custDataLst>
          </p:nvPr>
        </p:nvSpPr>
        <p:spPr>
          <a:xfrm>
            <a:off x="11695113" y="8747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05843" name="文本框 8"/>
          <p:cNvSpPr txBox="1">
            <a:spLocks noChangeArrowheads="1"/>
          </p:cNvSpPr>
          <p:nvPr/>
        </p:nvSpPr>
        <p:spPr bwMode="auto">
          <a:xfrm>
            <a:off x="523875" y="1722438"/>
            <a:ext cx="3271838" cy="396875"/>
          </a:xfrm>
          <a:prstGeom prst="rect">
            <a:avLst/>
          </a:prstGeom>
          <a:noFill/>
          <a:ln w="9525">
            <a:noFill/>
            <a:miter lim="800000"/>
          </a:ln>
        </p:spPr>
        <p:txBody>
          <a:bodyPr lIns="91438" tIns="45719" rIns="91438" bIns="45719">
            <a:spAutoFit/>
          </a:bodyPr>
          <a:lstStyle/>
          <a:p>
            <a:pPr algn="ctr" eaLnBrk="0" hangingPunct="0"/>
            <a:r>
              <a:rPr lang="zh-CN" altLang="en-US" sz="2000" b="1">
                <a:latin typeface="微软雅黑" panose="020B0503020204020204" pitchFamily="34" charset="-122"/>
                <a:ea typeface="微软雅黑" panose="020B0503020204020204" pitchFamily="34" charset="-122"/>
              </a:rPr>
              <a:t>落实常态化课堂教学诊改</a:t>
            </a:r>
            <a:endParaRPr lang="en-US" altLang="zh-CN" sz="2000" b="1">
              <a:latin typeface="微软雅黑" panose="020B0503020204020204" pitchFamily="34" charset="-122"/>
              <a:ea typeface="微软雅黑" panose="020B0503020204020204" pitchFamily="34" charset="-122"/>
            </a:endParaRPr>
          </a:p>
        </p:txBody>
      </p:sp>
      <p:sp>
        <p:nvSpPr>
          <p:cNvPr id="195606" name="AutoShape 22"/>
          <p:cNvSpPr/>
          <p:nvPr/>
        </p:nvSpPr>
        <p:spPr bwMode="auto">
          <a:xfrm>
            <a:off x="5435600" y="901700"/>
            <a:ext cx="5641975" cy="647700"/>
          </a:xfrm>
          <a:prstGeom prst="borderCallout2">
            <a:avLst>
              <a:gd name="adj1" fmla="val 17648"/>
              <a:gd name="adj2" fmla="val -1352"/>
              <a:gd name="adj3" fmla="val 17648"/>
              <a:gd name="adj4" fmla="val -3940"/>
              <a:gd name="adj5" fmla="val 327449"/>
              <a:gd name="adj6" fmla="val -6528"/>
            </a:avLst>
          </a:prstGeom>
          <a:solidFill>
            <a:schemeClr val="bg2"/>
          </a:solidFill>
          <a:ln w="28575">
            <a:solidFill>
              <a:schemeClr val="accent1"/>
            </a:solidFill>
            <a:miter lim="800000"/>
          </a:ln>
        </p:spPr>
        <p:txBody>
          <a:bodyPr/>
          <a:lstStyle/>
          <a:p>
            <a:r>
              <a:rPr lang="zh-CN" altLang="en-US" sz="1600">
                <a:solidFill>
                  <a:srgbClr val="FF0000"/>
                </a:solidFill>
              </a:rPr>
              <a:t>思政课程突出教育亲和力和针对性，满足学生成长发展需求和期待，其他各门课程与思政课程同向同行，形成协同效应 </a:t>
            </a:r>
            <a:endParaRPr lang="zh-CN" altLang="en-US" sz="1600">
              <a:solidFill>
                <a:srgbClr val="FF0000"/>
              </a:solidFill>
            </a:endParaRPr>
          </a:p>
        </p:txBody>
      </p:sp>
      <p:sp>
        <p:nvSpPr>
          <p:cNvPr id="195608" name="AutoShape 24"/>
          <p:cNvSpPr/>
          <p:nvPr/>
        </p:nvSpPr>
        <p:spPr bwMode="auto">
          <a:xfrm>
            <a:off x="1120775" y="5905500"/>
            <a:ext cx="4356100" cy="622300"/>
          </a:xfrm>
          <a:prstGeom prst="borderCallout2">
            <a:avLst>
              <a:gd name="adj1" fmla="val 18366"/>
              <a:gd name="adj2" fmla="val 101750"/>
              <a:gd name="adj3" fmla="val 18366"/>
              <a:gd name="adj4" fmla="val 107870"/>
              <a:gd name="adj5" fmla="val -371431"/>
              <a:gd name="adj6" fmla="val 110713"/>
            </a:avLst>
          </a:prstGeom>
          <a:solidFill>
            <a:schemeClr val="bg2"/>
          </a:solidFill>
          <a:ln w="28575">
            <a:solidFill>
              <a:schemeClr val="accent1"/>
            </a:solidFill>
            <a:miter lim="800000"/>
          </a:ln>
        </p:spPr>
        <p:txBody>
          <a:bodyPr/>
          <a:lstStyle/>
          <a:p>
            <a:r>
              <a:rPr lang="zh-CN" altLang="en-US" sz="1600">
                <a:solidFill>
                  <a:srgbClr val="FF0000"/>
                </a:solidFill>
              </a:rPr>
              <a:t>适时嵌入思想品德、中华美德、职业规范、工匠精神等培育内容</a:t>
            </a:r>
            <a:endParaRPr lang="zh-CN" altLang="en-US" sz="1600">
              <a:solidFill>
                <a:srgbClr val="FF0000"/>
              </a:solidFill>
            </a:endParaRPr>
          </a:p>
        </p:txBody>
      </p:sp>
      <p:sp>
        <p:nvSpPr>
          <p:cNvPr id="195609" name="AutoShape 25"/>
          <p:cNvSpPr/>
          <p:nvPr/>
        </p:nvSpPr>
        <p:spPr bwMode="auto">
          <a:xfrm>
            <a:off x="6264275" y="5905500"/>
            <a:ext cx="4356100" cy="419100"/>
          </a:xfrm>
          <a:prstGeom prst="borderCallout2">
            <a:avLst>
              <a:gd name="adj1" fmla="val 27273"/>
              <a:gd name="adj2" fmla="val -1750"/>
              <a:gd name="adj3" fmla="val 27273"/>
              <a:gd name="adj4" fmla="val -2806"/>
              <a:gd name="adj5" fmla="val -290907"/>
              <a:gd name="adj6" fmla="val -3278"/>
            </a:avLst>
          </a:prstGeom>
          <a:solidFill>
            <a:schemeClr val="bg2"/>
          </a:solidFill>
          <a:ln w="28575" algn="ctr">
            <a:solidFill>
              <a:schemeClr val="accent1"/>
            </a:solidFill>
            <a:miter lim="800000"/>
          </a:ln>
        </p:spPr>
        <p:txBody>
          <a:bodyPr/>
          <a:lstStyle/>
          <a:p>
            <a:r>
              <a:rPr lang="zh-CN" altLang="en-US" sz="1600">
                <a:solidFill>
                  <a:srgbClr val="FF0000"/>
                </a:solidFill>
              </a:rPr>
              <a:t>育人浸润作用明显 </a:t>
            </a:r>
            <a:endParaRPr lang="zh-CN" altLang="en-US" sz="1600">
              <a:solidFill>
                <a:srgbClr val="FF0000"/>
              </a:solidFill>
            </a:endParaRPr>
          </a:p>
        </p:txBody>
      </p:sp>
    </p:spTree>
    <p:custDataLst>
      <p:tags r:id="rId1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5605"/>
                                        </p:tgtEl>
                                        <p:attrNameLst>
                                          <p:attrName>style.visibility</p:attrName>
                                        </p:attrNameLst>
                                      </p:cBhvr>
                                      <p:to>
                                        <p:strVal val="visible"/>
                                      </p:to>
                                    </p:set>
                                    <p:animEffect transition="in" filter="wipe(up)">
                                      <p:cBhvr>
                                        <p:cTn id="7" dur="1000"/>
                                        <p:tgtEl>
                                          <p:spTgt spid="19560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5606"/>
                                        </p:tgtEl>
                                        <p:attrNameLst>
                                          <p:attrName>style.visibility</p:attrName>
                                        </p:attrNameLst>
                                      </p:cBhvr>
                                      <p:to>
                                        <p:strVal val="visible"/>
                                      </p:to>
                                    </p:set>
                                    <p:animEffect transition="in" filter="wipe(left)">
                                      <p:cBhvr>
                                        <p:cTn id="11" dur="1000"/>
                                        <p:tgtEl>
                                          <p:spTgt spid="195606"/>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95608"/>
                                        </p:tgtEl>
                                        <p:attrNameLst>
                                          <p:attrName>style.visibility</p:attrName>
                                        </p:attrNameLst>
                                      </p:cBhvr>
                                      <p:to>
                                        <p:strVal val="visible"/>
                                      </p:to>
                                    </p:set>
                                    <p:animEffect transition="in" filter="wipe(up)">
                                      <p:cBhvr>
                                        <p:cTn id="15" dur="1000"/>
                                        <p:tgtEl>
                                          <p:spTgt spid="195608"/>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95609"/>
                                        </p:tgtEl>
                                        <p:attrNameLst>
                                          <p:attrName>style.visibility</p:attrName>
                                        </p:attrNameLst>
                                      </p:cBhvr>
                                      <p:to>
                                        <p:strVal val="visible"/>
                                      </p:to>
                                    </p:set>
                                    <p:animEffect transition="in" filter="wipe(up)">
                                      <p:cBhvr>
                                        <p:cTn id="19" dur="1000"/>
                                        <p:tgtEl>
                                          <p:spTgt spid="195609"/>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wipe(up)">
                                      <p:cBhvr>
                                        <p:cTn id="23" dur="1000"/>
                                        <p:tgtEl>
                                          <p:spTgt spid="195618"/>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195619"/>
                                        </p:tgtEl>
                                        <p:attrNameLst>
                                          <p:attrName>style.visibility</p:attrName>
                                        </p:attrNameLst>
                                      </p:cBhvr>
                                      <p:to>
                                        <p:strVal val="visible"/>
                                      </p:to>
                                    </p:set>
                                    <p:animEffect transition="in" filter="wipe(left)">
                                      <p:cBhvr>
                                        <p:cTn id="27" dur="1000"/>
                                        <p:tgtEl>
                                          <p:spTgt spid="195619"/>
                                        </p:tgtEl>
                                      </p:cBhvr>
                                    </p:animEffect>
                                  </p:childTnLst>
                                </p:cTn>
                              </p:par>
                            </p:childTnLst>
                          </p:cTn>
                        </p:par>
                        <p:par>
                          <p:cTn id="28" fill="hold">
                            <p:stCondLst>
                              <p:cond delay="6000"/>
                            </p:stCondLst>
                            <p:childTnLst>
                              <p:par>
                                <p:cTn id="29" presetID="6" presetClass="entr" presetSubtype="32" fill="hold" nodeType="afterEffect">
                                  <p:stCondLst>
                                    <p:cond delay="0"/>
                                  </p:stCondLst>
                                  <p:childTnLst>
                                    <p:set>
                                      <p:cBhvr>
                                        <p:cTn id="30" dur="1" fill="hold">
                                          <p:stCondLst>
                                            <p:cond delay="0"/>
                                          </p:stCondLst>
                                        </p:cTn>
                                        <p:tgtEl>
                                          <p:spTgt spid="195616"/>
                                        </p:tgtEl>
                                        <p:attrNameLst>
                                          <p:attrName>style.visibility</p:attrName>
                                        </p:attrNameLst>
                                      </p:cBhvr>
                                      <p:to>
                                        <p:strVal val="visible"/>
                                      </p:to>
                                    </p:set>
                                    <p:animEffect transition="in" filter="circle(out)">
                                      <p:cBhvr>
                                        <p:cTn id="31" dur="2000"/>
                                        <p:tgtEl>
                                          <p:spTgt spid="195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6" grpId="0" animBg="1"/>
      <p:bldP spid="195608" grpId="0" animBg="1"/>
      <p:bldP spid="1956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52975" y="2149475"/>
            <a:ext cx="5892800" cy="16192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1800"/>
          </a:p>
        </p:txBody>
      </p:sp>
      <p:sp>
        <p:nvSpPr>
          <p:cNvPr id="4" name="任意多边形 3"/>
          <p:cNvSpPr/>
          <p:nvPr/>
        </p:nvSpPr>
        <p:spPr>
          <a:xfrm>
            <a:off x="1400175" y="2282825"/>
            <a:ext cx="4000500" cy="1619250"/>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1800"/>
          </a:p>
        </p:txBody>
      </p:sp>
      <p:sp>
        <p:nvSpPr>
          <p:cNvPr id="5" name="矩形 4"/>
          <p:cNvSpPr/>
          <p:nvPr/>
        </p:nvSpPr>
        <p:spPr>
          <a:xfrm rot="19928300">
            <a:off x="4946650" y="2106613"/>
            <a:ext cx="273050" cy="184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1800"/>
          </a:p>
        </p:txBody>
      </p:sp>
      <p:sp>
        <p:nvSpPr>
          <p:cNvPr id="161796" name="文本框 5"/>
          <p:cNvSpPr txBox="1">
            <a:spLocks noChangeArrowheads="1"/>
          </p:cNvSpPr>
          <p:nvPr/>
        </p:nvSpPr>
        <p:spPr bwMode="auto">
          <a:xfrm>
            <a:off x="1663700" y="2668588"/>
            <a:ext cx="3008313" cy="914400"/>
          </a:xfrm>
          <a:prstGeom prst="rect">
            <a:avLst/>
          </a:prstGeom>
          <a:noFill/>
          <a:ln w="9525" algn="ctr">
            <a:noFill/>
            <a:miter lim="800000"/>
          </a:ln>
          <a:effectLst/>
        </p:spPr>
        <p:txBody>
          <a:bodyPr>
            <a:spAutoFit/>
          </a:bodyPr>
          <a:lstStyle/>
          <a:p>
            <a:pPr algn="ctr" eaLnBrk="0" hangingPunct="0">
              <a:defRPr/>
            </a:pPr>
            <a:r>
              <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Part 01</a:t>
            </a:r>
            <a:endPar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161797" name="文本框 5"/>
          <p:cNvSpPr txBox="1">
            <a:spLocks noChangeArrowheads="1"/>
          </p:cNvSpPr>
          <p:nvPr/>
        </p:nvSpPr>
        <p:spPr bwMode="auto">
          <a:xfrm>
            <a:off x="5846763" y="2498725"/>
            <a:ext cx="4452937" cy="914400"/>
          </a:xfrm>
          <a:prstGeom prst="rect">
            <a:avLst/>
          </a:prstGeom>
          <a:noFill/>
          <a:ln w="9525">
            <a:noFill/>
            <a:miter lim="800000"/>
          </a:ln>
        </p:spPr>
        <p:txBody>
          <a:bodyPr>
            <a:spAutoFit/>
          </a:bodyPr>
          <a:lstStyle/>
          <a:p>
            <a:pPr algn="ctr" eaLnBrk="0" hangingPunct="0">
              <a:defRPr/>
            </a:pPr>
            <a:r>
              <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诊改工作概述</a:t>
            </a:r>
            <a:endPar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 name="灯片编号占位符 1"/>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72EA75FD-DD69-4A8D-AFCB-09BEFF9FCCB9}"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内容占位符 4"/>
          <p:cNvPicPr>
            <a:picLocks noChangeArrowheads="1"/>
          </p:cNvPicPr>
          <p:nvPr/>
        </p:nvPicPr>
        <p:blipFill>
          <a:blip r:embed="rId1"/>
          <a:srcRect/>
          <a:stretch>
            <a:fillRect/>
          </a:stretch>
        </p:blipFill>
        <p:spPr bwMode="auto">
          <a:xfrm>
            <a:off x="3600450" y="1457325"/>
            <a:ext cx="6210300" cy="5213350"/>
          </a:xfrm>
          <a:prstGeom prst="rect">
            <a:avLst/>
          </a:prstGeom>
          <a:noFill/>
          <a:ln w="38100">
            <a:solidFill>
              <a:schemeClr val="accent1"/>
            </a:solidFill>
            <a:miter lim="800000"/>
            <a:headEnd/>
            <a:tailEnd/>
          </a:ln>
        </p:spPr>
      </p:pic>
      <p:sp>
        <p:nvSpPr>
          <p:cNvPr id="2" name="灯片编号占位符 1"/>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2571D82A-0847-4FFA-9339-4F44310EA2B5}"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grpSp>
        <p:nvGrpSpPr>
          <p:cNvPr id="206851"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6852"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6853"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6857" name="矩形 26"/>
          <p:cNvSpPr>
            <a:spLocks noChangeArrowheads="1"/>
          </p:cNvSpPr>
          <p:nvPr/>
        </p:nvSpPr>
        <p:spPr bwMode="auto">
          <a:xfrm>
            <a:off x="1103313" y="982663"/>
            <a:ext cx="2068512" cy="458787"/>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3.3 </a:t>
            </a:r>
            <a:r>
              <a:rPr lang="zh-CN" altLang="en-US" sz="2400" b="1">
                <a:solidFill>
                  <a:schemeClr val="bg1"/>
                </a:solidFill>
                <a:latin typeface="微软雅黑" panose="020B0503020204020204" pitchFamily="34" charset="-122"/>
                <a:ea typeface="微软雅黑" panose="020B0503020204020204" pitchFamily="34" charset="-122"/>
                <a:sym typeface="+mn-ea"/>
              </a:rPr>
              <a:t>课程层面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06858" name="内容占位符 2"/>
          <p:cNvSpPr>
            <a:spLocks noGrp="1"/>
          </p:cNvSpPr>
          <p:nvPr/>
        </p:nvSpPr>
        <p:spPr bwMode="auto">
          <a:xfrm>
            <a:off x="723900" y="2384425"/>
            <a:ext cx="2719388" cy="2117725"/>
          </a:xfrm>
          <a:prstGeom prst="rect">
            <a:avLst/>
          </a:prstGeom>
          <a:noFill/>
          <a:ln w="9525" algn="ctr">
            <a:noFill/>
            <a:miter lim="800000"/>
          </a:ln>
        </p:spPr>
        <p:txBody>
          <a:bodyPr anchor="ctr"/>
          <a:lstStyle/>
          <a:p>
            <a:pPr>
              <a:lnSpc>
                <a:spcPct val="120000"/>
              </a:lnSpc>
              <a:spcBef>
                <a:spcPts val="1500"/>
              </a:spcBef>
              <a:buFont typeface="Wingdings" panose="05000000000000000000" pitchFamily="2" charset="2"/>
              <a:buChar char="l"/>
            </a:pPr>
            <a:r>
              <a:rPr lang="zh-CN" altLang="en-US" sz="2400">
                <a:solidFill>
                  <a:schemeClr val="hlink"/>
                </a:solidFill>
                <a:latin typeface="黑体" panose="02010609060101010101" charset="-122"/>
                <a:ea typeface="黑体" panose="02010609060101010101" charset="-122"/>
              </a:rPr>
              <a:t>教学督导听课全覆盖，督导听课课评全公开，课堂监控全过程。</a:t>
            </a:r>
            <a:endParaRPr lang="zh-CN" altLang="en-US" sz="2400">
              <a:solidFill>
                <a:schemeClr val="hlink"/>
              </a:solidFill>
              <a:latin typeface="黑体" panose="02010609060101010101" charset="-122"/>
              <a:ea typeface="黑体" panose="02010609060101010101" charset="-122"/>
            </a:endParaRPr>
          </a:p>
        </p:txBody>
      </p:sp>
      <p:sp>
        <p:nvSpPr>
          <p:cNvPr id="14" name="椭圆 13"/>
          <p:cNvSpPr/>
          <p:nvPr>
            <p:custDataLst>
              <p:tags r:id="rId3"/>
            </p:custDataLst>
          </p:nvPr>
        </p:nvSpPr>
        <p:spPr>
          <a:xfrm>
            <a:off x="11403013" y="8747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8" name="椭圆 27"/>
          <p:cNvSpPr/>
          <p:nvPr>
            <p:custDataLst>
              <p:tags r:id="rId4"/>
            </p:custDataLst>
          </p:nvPr>
        </p:nvSpPr>
        <p:spPr>
          <a:xfrm>
            <a:off x="1109662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5"/>
            </p:custDataLst>
          </p:nvPr>
        </p:nvSpPr>
        <p:spPr>
          <a:xfrm>
            <a:off x="107918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9" name="椭圆 8"/>
          <p:cNvSpPr/>
          <p:nvPr>
            <p:custDataLst>
              <p:tags r:id="rId6"/>
            </p:custDataLst>
          </p:nvPr>
        </p:nvSpPr>
        <p:spPr>
          <a:xfrm>
            <a:off x="104870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06863" name="文本框 8"/>
          <p:cNvSpPr txBox="1">
            <a:spLocks noChangeArrowheads="1"/>
          </p:cNvSpPr>
          <p:nvPr/>
        </p:nvSpPr>
        <p:spPr bwMode="auto">
          <a:xfrm>
            <a:off x="523875" y="1722438"/>
            <a:ext cx="3271838" cy="396875"/>
          </a:xfrm>
          <a:prstGeom prst="rect">
            <a:avLst/>
          </a:prstGeom>
          <a:noFill/>
          <a:ln w="9525">
            <a:noFill/>
            <a:miter lim="800000"/>
          </a:ln>
        </p:spPr>
        <p:txBody>
          <a:bodyPr lIns="91438" tIns="45719" rIns="91438" bIns="45719">
            <a:spAutoFit/>
          </a:bodyPr>
          <a:lstStyle/>
          <a:p>
            <a:pPr algn="ctr" eaLnBrk="0" hangingPunct="0"/>
            <a:r>
              <a:rPr lang="zh-CN" altLang="en-US" sz="2000" b="1">
                <a:latin typeface="微软雅黑" panose="020B0503020204020204" pitchFamily="34" charset="-122"/>
                <a:ea typeface="微软雅黑" panose="020B0503020204020204" pitchFamily="34" charset="-122"/>
              </a:rPr>
              <a:t>落实常态化课堂教学诊改</a:t>
            </a:r>
            <a:endParaRPr lang="en-US" altLang="zh-CN" sz="2000" b="1">
              <a:latin typeface="微软雅黑" panose="020B0503020204020204" pitchFamily="34" charset="-122"/>
              <a:ea typeface="微软雅黑" panose="020B0503020204020204" pitchFamily="34" charset="-122"/>
            </a:endParaRPr>
          </a:p>
        </p:txBody>
      </p:sp>
      <p:sp>
        <p:nvSpPr>
          <p:cNvPr id="3" name="椭圆 2"/>
          <p:cNvSpPr/>
          <p:nvPr>
            <p:custDataLst>
              <p:tags r:id="rId7"/>
            </p:custDataLst>
          </p:nvPr>
        </p:nvSpPr>
        <p:spPr>
          <a:xfrm>
            <a:off x="11695113" y="8747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206865" name="Picture 36"/>
          <p:cNvPicPr>
            <a:picLocks noChangeAspect="1" noChangeArrowheads="1"/>
          </p:cNvPicPr>
          <p:nvPr/>
        </p:nvPicPr>
        <p:blipFill>
          <a:blip r:embed="rId8"/>
          <a:srcRect/>
          <a:stretch>
            <a:fillRect/>
          </a:stretch>
        </p:blipFill>
        <p:spPr bwMode="auto">
          <a:xfrm>
            <a:off x="4784725" y="1270000"/>
            <a:ext cx="5708650" cy="5216525"/>
          </a:xfrm>
          <a:prstGeom prst="rect">
            <a:avLst/>
          </a:prstGeom>
          <a:noFill/>
          <a:ln w="38100">
            <a:solidFill>
              <a:schemeClr val="accent1"/>
            </a:solidFill>
            <a:miter lim="800000"/>
            <a:headEnd/>
            <a:tailEnd/>
          </a:ln>
        </p:spPr>
      </p:pic>
      <p:pic>
        <p:nvPicPr>
          <p:cNvPr id="206866" name="Picture 35"/>
          <p:cNvPicPr>
            <a:picLocks noChangeAspect="1" noChangeArrowheads="1"/>
          </p:cNvPicPr>
          <p:nvPr/>
        </p:nvPicPr>
        <p:blipFill>
          <a:blip r:embed="rId9"/>
          <a:srcRect/>
          <a:stretch>
            <a:fillRect/>
          </a:stretch>
        </p:blipFill>
        <p:spPr bwMode="auto">
          <a:xfrm>
            <a:off x="6351588" y="1112838"/>
            <a:ext cx="5548312" cy="5195887"/>
          </a:xfrm>
          <a:prstGeom prst="rect">
            <a:avLst/>
          </a:prstGeom>
          <a:noFill/>
          <a:ln w="38100">
            <a:solidFill>
              <a:schemeClr val="accent1"/>
            </a:solidFill>
            <a:miter lim="800000"/>
            <a:headEnd/>
            <a:tailEnd/>
          </a:ln>
        </p:spPr>
      </p:pic>
    </p:spTree>
    <p:custDataLst>
      <p:tags r:id="rId10"/>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6849"/>
                                        </p:tgtEl>
                                        <p:attrNameLst>
                                          <p:attrName>style.visibility</p:attrName>
                                        </p:attrNameLst>
                                      </p:cBhvr>
                                      <p:to>
                                        <p:strVal val="visible"/>
                                      </p:to>
                                    </p:set>
                                    <p:animEffect transition="in" filter="wipe(left)">
                                      <p:cBhvr>
                                        <p:cTn id="7" dur="1000"/>
                                        <p:tgtEl>
                                          <p:spTgt spid="20684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06865"/>
                                        </p:tgtEl>
                                        <p:attrNameLst>
                                          <p:attrName>style.visibility</p:attrName>
                                        </p:attrNameLst>
                                      </p:cBhvr>
                                      <p:to>
                                        <p:strVal val="visible"/>
                                      </p:to>
                                    </p:set>
                                    <p:animEffect transition="in" filter="wipe(up)">
                                      <p:cBhvr>
                                        <p:cTn id="11" dur="1000"/>
                                        <p:tgtEl>
                                          <p:spTgt spid="206865"/>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06866"/>
                                        </p:tgtEl>
                                        <p:attrNameLst>
                                          <p:attrName>style.visibility</p:attrName>
                                        </p:attrNameLst>
                                      </p:cBhvr>
                                      <p:to>
                                        <p:strVal val="visible"/>
                                      </p:to>
                                    </p:set>
                                    <p:animEffect transition="in" filter="wipe(up)">
                                      <p:cBhvr>
                                        <p:cTn id="15" dur="1000"/>
                                        <p:tgtEl>
                                          <p:spTgt spid="20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73"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7874"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7875"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4"/>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7879" name="矩形 26"/>
          <p:cNvSpPr>
            <a:spLocks noChangeArrowheads="1"/>
          </p:cNvSpPr>
          <p:nvPr/>
        </p:nvSpPr>
        <p:spPr bwMode="auto">
          <a:xfrm>
            <a:off x="1103313" y="982663"/>
            <a:ext cx="2068512" cy="458787"/>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3.3 </a:t>
            </a:r>
            <a:r>
              <a:rPr lang="zh-CN" altLang="en-US" sz="2400" b="1">
                <a:solidFill>
                  <a:schemeClr val="bg1"/>
                </a:solidFill>
                <a:latin typeface="微软雅黑" panose="020B0503020204020204" pitchFamily="34" charset="-122"/>
                <a:ea typeface="微软雅黑" panose="020B0503020204020204" pitchFamily="34" charset="-122"/>
                <a:sym typeface="+mn-ea"/>
              </a:rPr>
              <a:t>课程层面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07880" name="内容占位符 2"/>
          <p:cNvSpPr>
            <a:spLocks noGrp="1"/>
          </p:cNvSpPr>
          <p:nvPr/>
        </p:nvSpPr>
        <p:spPr bwMode="auto">
          <a:xfrm>
            <a:off x="3797300" y="1089025"/>
            <a:ext cx="7874000" cy="2295525"/>
          </a:xfrm>
          <a:prstGeom prst="rect">
            <a:avLst/>
          </a:prstGeom>
          <a:noFill/>
          <a:ln w="9525" algn="ctr">
            <a:solidFill>
              <a:srgbClr val="CC3300"/>
            </a:solidFill>
            <a:miter lim="800000"/>
          </a:ln>
        </p:spPr>
        <p:txBody>
          <a:bodyPr anchor="ctr"/>
          <a:lstStyle/>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sym typeface="+mn-ea"/>
              </a:rPr>
              <a:t>校级精品在校开放课程57门，省级精品在线开放课程13门，首批数字教学资源合作开发课程10门，高等教育出版社数字课程1门，首批与化学工业出版社合作开发数字资源课程8门</a:t>
            </a:r>
            <a:r>
              <a:rPr lang="zh-CN" altLang="en-US" sz="1800">
                <a:solidFill>
                  <a:srgbClr val="CC3300"/>
                </a:solidFill>
                <a:latin typeface="黑体" panose="02010609060101010101" charset="-122"/>
                <a:ea typeface="黑体" panose="02010609060101010101" charset="-122"/>
                <a:sym typeface="+mn-ea"/>
              </a:rPr>
              <a:t>。</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获得省级教学成果奖</a:t>
            </a:r>
            <a:r>
              <a:rPr lang="en-US" altLang="zh-CN" sz="1800">
                <a:solidFill>
                  <a:srgbClr val="CC3300"/>
                </a:solidFill>
                <a:latin typeface="黑体" panose="02010609060101010101" charset="-122"/>
                <a:ea typeface="黑体" panose="02010609060101010101" charset="-122"/>
                <a:sym typeface="+mn-ea"/>
              </a:rPr>
              <a:t>12项，国家级教学成果5项。</a:t>
            </a:r>
            <a:endParaRPr lang="en-US" altLang="zh-CN"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sym typeface="+mn-ea"/>
              </a:rPr>
              <a:t>教学督导课评优良率2016-2018年分别为82.57%、81.27%、82.95%</a:t>
            </a:r>
            <a:r>
              <a:rPr lang="zh-CN" altLang="en-US" sz="1800">
                <a:solidFill>
                  <a:srgbClr val="CC3300"/>
                </a:solidFill>
                <a:latin typeface="黑体" panose="02010609060101010101" charset="-122"/>
                <a:ea typeface="黑体" panose="02010609060101010101" charset="-122"/>
                <a:sym typeface="+mn-ea"/>
              </a:rPr>
              <a:t>。</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与课程层面有关的</a:t>
            </a:r>
            <a:r>
              <a:rPr lang="en-US" altLang="zh-CN" sz="1800">
                <a:solidFill>
                  <a:srgbClr val="CC3300"/>
                </a:solidFill>
                <a:latin typeface="黑体" panose="02010609060101010101" charset="-122"/>
                <a:ea typeface="黑体" panose="02010609060101010101" charset="-122"/>
                <a:sym typeface="+mn-ea"/>
              </a:rPr>
              <a:t>7个观测点学生满意度2019年相对2018年</a:t>
            </a:r>
            <a:r>
              <a:rPr lang="zh-CN" altLang="en-US" sz="1800">
                <a:solidFill>
                  <a:srgbClr val="CC3300"/>
                </a:solidFill>
                <a:latin typeface="黑体" panose="02010609060101010101" charset="-122"/>
                <a:ea typeface="黑体" panose="02010609060101010101" charset="-122"/>
                <a:sym typeface="+mn-ea"/>
              </a:rPr>
              <a:t>均提高。</a:t>
            </a:r>
            <a:endParaRPr lang="zh-CN" altLang="en-US" sz="1800">
              <a:solidFill>
                <a:srgbClr val="CC3300"/>
              </a:solidFill>
              <a:latin typeface="黑体" panose="02010609060101010101" charset="-122"/>
              <a:ea typeface="黑体" panose="02010609060101010101" charset="-122"/>
              <a:sym typeface="+mn-ea"/>
            </a:endParaRPr>
          </a:p>
        </p:txBody>
      </p:sp>
      <p:sp>
        <p:nvSpPr>
          <p:cNvPr id="3" name="椭圆 2"/>
          <p:cNvSpPr/>
          <p:nvPr>
            <p:custDataLst>
              <p:tags r:id="rId5"/>
            </p:custDataLst>
          </p:nvPr>
        </p:nvSpPr>
        <p:spPr>
          <a:xfrm>
            <a:off x="11617325" y="862013"/>
            <a:ext cx="193675" cy="192087"/>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6"/>
          <p:cNvSpPr/>
          <p:nvPr>
            <p:custDataLst>
              <p:tags r:id="rId6"/>
            </p:custDataLst>
          </p:nvPr>
        </p:nvSpPr>
        <p:spPr>
          <a:xfrm>
            <a:off x="11017250" y="862013"/>
            <a:ext cx="190500"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8" name="椭圆 7"/>
          <p:cNvSpPr/>
          <p:nvPr>
            <p:custDataLst>
              <p:tags r:id="rId7"/>
            </p:custDataLst>
          </p:nvPr>
        </p:nvSpPr>
        <p:spPr>
          <a:xfrm>
            <a:off x="11315700"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9" name="椭圆 8"/>
          <p:cNvSpPr/>
          <p:nvPr>
            <p:custDataLst>
              <p:tags r:id="rId8"/>
            </p:custDataLst>
          </p:nvPr>
        </p:nvSpPr>
        <p:spPr>
          <a:xfrm>
            <a:off x="10715625" y="8620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0" name="灯片编号占位符 9"/>
          <p:cNvSpPr>
            <a:spLocks noGrp="1"/>
          </p:cNvSpPr>
          <p:nvPr>
            <p:ph type="sldNum" sz="quarter" idx="12"/>
          </p:nvPr>
        </p:nvSpPr>
        <p:spPr>
          <a:xfrm>
            <a:off x="8610600" y="5978525"/>
            <a:ext cx="2743200" cy="365125"/>
          </a:xfrm>
        </p:spPr>
        <p:txBody>
          <a:bodyPr/>
          <a:lstStyle/>
          <a:p>
            <a:pPr>
              <a:defRPr/>
            </a:pPr>
            <a:fld id="{06A87CAB-0972-46B5-AEE7-0D5BF3BB0AFA}" type="slidenum">
              <a:rPr lang="zh-CN" altLang="en-US"/>
            </a:fld>
            <a:endParaRPr lang="zh-CN" altLang="en-US"/>
          </a:p>
        </p:txBody>
      </p:sp>
      <p:graphicFrame>
        <p:nvGraphicFramePr>
          <p:cNvPr id="12" name="图表 11"/>
          <p:cNvGraphicFramePr/>
          <p:nvPr/>
        </p:nvGraphicFramePr>
        <p:xfrm>
          <a:off x="885825" y="3625850"/>
          <a:ext cx="5376545" cy="286131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图表 12"/>
          <p:cNvGraphicFramePr/>
          <p:nvPr/>
        </p:nvGraphicFramePr>
        <p:xfrm>
          <a:off x="2741295" y="3625850"/>
          <a:ext cx="5414010" cy="28613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图表 13"/>
          <p:cNvGraphicFramePr/>
          <p:nvPr/>
        </p:nvGraphicFramePr>
        <p:xfrm>
          <a:off x="5111750" y="3625850"/>
          <a:ext cx="5149850" cy="2861310"/>
        </p:xfrm>
        <a:graphic>
          <a:graphicData uri="http://schemas.openxmlformats.org/drawingml/2006/chart">
            <c:chart xmlns:c="http://schemas.openxmlformats.org/drawingml/2006/chart" xmlns:r="http://schemas.openxmlformats.org/officeDocument/2006/relationships" r:id="rId3"/>
          </a:graphicData>
        </a:graphic>
      </p:graphicFrame>
      <p:sp>
        <p:nvSpPr>
          <p:cNvPr id="207889" name="文本框 51"/>
          <p:cNvSpPr txBox="1">
            <a:spLocks noChangeArrowheads="1"/>
          </p:cNvSpPr>
          <p:nvPr/>
        </p:nvSpPr>
        <p:spPr bwMode="auto">
          <a:xfrm>
            <a:off x="638175" y="1555750"/>
            <a:ext cx="3011488" cy="760413"/>
          </a:xfrm>
          <a:prstGeom prst="rect">
            <a:avLst/>
          </a:prstGeom>
          <a:solidFill>
            <a:srgbClr val="009BD2"/>
          </a:solidFill>
          <a:ln w="9525" algn="ctr">
            <a:noFill/>
            <a:miter lim="800000"/>
          </a:ln>
        </p:spPr>
        <p:txBody>
          <a:bodyPr anchor="ctr"/>
          <a:lstStyle/>
          <a:p>
            <a:pPr algn="ctr">
              <a:spcBef>
                <a:spcPts val="1000"/>
              </a:spcBef>
              <a:buFont typeface="Arial" panose="020B0604020202020204" pitchFamily="34" charset="0"/>
              <a:buNone/>
            </a:pPr>
            <a:r>
              <a:rPr lang="zh-CN" altLang="en-US" sz="2400">
                <a:solidFill>
                  <a:schemeClr val="bg1"/>
                </a:solidFill>
                <a:latin typeface="黑体" panose="02010609060101010101" charset="-122"/>
                <a:ea typeface="黑体" panose="02010609060101010101" charset="-122"/>
                <a:cs typeface="Segoe UI" panose="020B0502040204020203" pitchFamily="34" charset="0"/>
              </a:rPr>
              <a:t>诊改成效明显</a:t>
            </a:r>
            <a:endParaRPr lang="zh-CN" altLang="en-US" sz="2400">
              <a:solidFill>
                <a:schemeClr val="bg1"/>
              </a:solidFill>
              <a:latin typeface="黑体" panose="02010609060101010101" charset="-122"/>
              <a:ea typeface="黑体" panose="02010609060101010101" charset="-122"/>
              <a:cs typeface="Segoe UI" panose="020B0502040204020203" pitchFamily="34" charset="0"/>
            </a:endParaRPr>
          </a:p>
        </p:txBody>
      </p:sp>
      <p:sp>
        <p:nvSpPr>
          <p:cNvPr id="2" name="椭圆 2"/>
          <p:cNvSpPr/>
          <p:nvPr>
            <p:custDataLst>
              <p:tags r:id="rId9"/>
            </p:custDataLst>
          </p:nvPr>
        </p:nvSpPr>
        <p:spPr>
          <a:xfrm>
            <a:off x="10387013" y="874713"/>
            <a:ext cx="193675" cy="192087"/>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197655" name="Picture 23"/>
          <p:cNvPicPr>
            <a:picLocks noChangeAspect="1" noChangeArrowheads="1"/>
          </p:cNvPicPr>
          <p:nvPr/>
        </p:nvPicPr>
        <p:blipFill>
          <a:blip r:embed="rId10"/>
          <a:srcRect/>
          <a:stretch>
            <a:fillRect/>
          </a:stretch>
        </p:blipFill>
        <p:spPr bwMode="auto">
          <a:xfrm>
            <a:off x="7269163" y="3524250"/>
            <a:ext cx="4560887" cy="3105150"/>
          </a:xfrm>
          <a:prstGeom prst="rect">
            <a:avLst/>
          </a:prstGeom>
          <a:noFill/>
          <a:ln w="9525">
            <a:noFill/>
            <a:miter lim="800000"/>
            <a:headEnd/>
            <a:tailEnd/>
          </a:ln>
        </p:spPr>
      </p:pic>
    </p:spTree>
    <p:custDataLst>
      <p:tags r:id="rId1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000"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6" presetClass="entr" presetSubtype="32" fill="hold" nodeType="afterEffect">
                                  <p:stCondLst>
                                    <p:cond delay="0"/>
                                  </p:stCondLst>
                                  <p:childTnLst>
                                    <p:set>
                                      <p:cBhvr>
                                        <p:cTn id="18" dur="1" fill="hold">
                                          <p:stCondLst>
                                            <p:cond delay="0"/>
                                          </p:stCondLst>
                                        </p:cTn>
                                        <p:tgtEl>
                                          <p:spTgt spid="197655"/>
                                        </p:tgtEl>
                                        <p:attrNameLst>
                                          <p:attrName>style.visibility</p:attrName>
                                        </p:attrNameLst>
                                      </p:cBhvr>
                                      <p:to>
                                        <p:strVal val="visible"/>
                                      </p:to>
                                    </p:set>
                                    <p:animEffect transition="in" filter="circle(out)">
                                      <p:cBhvr>
                                        <p:cTn id="19" dur="1000"/>
                                        <p:tgtEl>
                                          <p:spTgt spid="19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8623300" y="6492875"/>
            <a:ext cx="2743200" cy="365125"/>
          </a:xfrm>
        </p:spPr>
        <p:txBody>
          <a:bodyPr/>
          <a:lstStyle/>
          <a:p>
            <a:pPr>
              <a:defRPr/>
            </a:pPr>
            <a:fld id="{2743E454-58C7-44E1-8DB0-58661F786E5F}" type="slidenum">
              <a:rPr lang="zh-CN" altLang="en-US"/>
            </a:fld>
            <a:endParaRPr lang="zh-CN" altLang="en-US"/>
          </a:p>
        </p:txBody>
      </p:sp>
      <p:grpSp>
        <p:nvGrpSpPr>
          <p:cNvPr id="208898"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8899"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8900"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8904"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3.4 </a:t>
            </a:r>
            <a:r>
              <a:rPr lang="zh-CN" altLang="en-US" sz="2400" b="1">
                <a:solidFill>
                  <a:schemeClr val="bg1"/>
                </a:solidFill>
                <a:latin typeface="微软雅黑" panose="020B0503020204020204" pitchFamily="34" charset="-122"/>
                <a:ea typeface="微软雅黑" panose="020B0503020204020204" pitchFamily="34" charset="-122"/>
                <a:sym typeface="+mn-ea"/>
              </a:rPr>
              <a:t>教师层面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208905" name="Group 91"/>
          <p:cNvGrpSpPr/>
          <p:nvPr/>
        </p:nvGrpSpPr>
        <p:grpSpPr bwMode="auto">
          <a:xfrm>
            <a:off x="4529138" y="1881188"/>
            <a:ext cx="6777037" cy="4217987"/>
            <a:chOff x="2989" y="1465"/>
            <a:chExt cx="4269" cy="2483"/>
          </a:xfrm>
        </p:grpSpPr>
        <p:sp>
          <p:nvSpPr>
            <p:cNvPr id="208912" name="TextBox 48"/>
            <p:cNvSpPr txBox="1">
              <a:spLocks noChangeArrowheads="1"/>
            </p:cNvSpPr>
            <p:nvPr/>
          </p:nvSpPr>
          <p:spPr bwMode="auto">
            <a:xfrm>
              <a:off x="5990" y="2207"/>
              <a:ext cx="366" cy="144"/>
            </a:xfrm>
            <a:prstGeom prst="rect">
              <a:avLst/>
            </a:prstGeom>
            <a:noFill/>
            <a:ln w="9525">
              <a:noFill/>
              <a:miter lim="800000"/>
            </a:ln>
          </p:spPr>
          <p:txBody>
            <a:bodyPr>
              <a:spAutoFit/>
            </a:bodyPr>
            <a:lstStyle/>
            <a:p>
              <a:pPr algn="ctr"/>
              <a:r>
                <a:rPr lang="en-US" altLang="zh-CN" sz="1000">
                  <a:solidFill>
                    <a:srgbClr val="FFFFFF"/>
                  </a:solidFill>
                  <a:latin typeface="等线" panose="02010600030101010101" charset="-122"/>
                  <a:ea typeface="等线" panose="02010600030101010101" charset="-122"/>
                </a:rPr>
                <a:t>Text 03</a:t>
              </a:r>
              <a:endParaRPr lang="en-US" altLang="zh-CN" sz="1000">
                <a:solidFill>
                  <a:srgbClr val="FFFFFF"/>
                </a:solidFill>
                <a:latin typeface="等线" panose="02010600030101010101" charset="-122"/>
                <a:ea typeface="等线" panose="02010600030101010101" charset="-122"/>
              </a:endParaRPr>
            </a:p>
          </p:txBody>
        </p:sp>
        <p:sp>
          <p:nvSpPr>
            <p:cNvPr id="208913" name="TextBox 38"/>
            <p:cNvSpPr txBox="1">
              <a:spLocks noChangeArrowheads="1"/>
            </p:cNvSpPr>
            <p:nvPr/>
          </p:nvSpPr>
          <p:spPr bwMode="auto">
            <a:xfrm>
              <a:off x="5228" y="3813"/>
              <a:ext cx="410" cy="135"/>
            </a:xfrm>
            <a:prstGeom prst="rect">
              <a:avLst/>
            </a:prstGeom>
            <a:noFill/>
            <a:ln w="9525">
              <a:noFill/>
              <a:miter lim="800000"/>
            </a:ln>
          </p:spPr>
          <p:txBody>
            <a:bodyPr>
              <a:spAutoFit/>
            </a:bodyPr>
            <a:lstStyle/>
            <a:p>
              <a:pPr algn="ctr"/>
              <a:r>
                <a:rPr lang="en-US" altLang="zh-CN" sz="900">
                  <a:solidFill>
                    <a:srgbClr val="FFFFFF"/>
                  </a:solidFill>
                  <a:latin typeface="等线" panose="02010600030101010101" charset="-122"/>
                  <a:ea typeface="等线" panose="02010600030101010101" charset="-122"/>
                </a:rPr>
                <a:t>Text here</a:t>
              </a:r>
              <a:endParaRPr lang="en-US" altLang="zh-CN" sz="900">
                <a:solidFill>
                  <a:srgbClr val="FFFFFF"/>
                </a:solidFill>
                <a:latin typeface="等线" panose="02010600030101010101" charset="-122"/>
                <a:ea typeface="等线" panose="02010600030101010101" charset="-122"/>
              </a:endParaRPr>
            </a:p>
          </p:txBody>
        </p:sp>
        <p:sp>
          <p:nvSpPr>
            <p:cNvPr id="7" name="矩形: 圆角 6"/>
            <p:cNvSpPr/>
            <p:nvPr/>
          </p:nvSpPr>
          <p:spPr>
            <a:xfrm>
              <a:off x="5281" y="1604"/>
              <a:ext cx="636"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发布预警</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10" name="矩形: 圆角 9"/>
            <p:cNvSpPr/>
            <p:nvPr/>
          </p:nvSpPr>
          <p:spPr>
            <a:xfrm>
              <a:off x="6627" y="1604"/>
              <a:ext cx="582"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数据分析</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cxnSp>
          <p:nvCxnSpPr>
            <p:cNvPr id="3" name="直接箭头连接符 2"/>
            <p:cNvCxnSpPr>
              <a:endCxn id="7" idx="3"/>
            </p:cNvCxnSpPr>
            <p:nvPr/>
          </p:nvCxnSpPr>
          <p:spPr>
            <a:xfrm flipH="1">
              <a:off x="5917" y="1722"/>
              <a:ext cx="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矩形: 圆角 12"/>
            <p:cNvSpPr/>
            <p:nvPr/>
          </p:nvSpPr>
          <p:spPr>
            <a:xfrm>
              <a:off x="5281" y="2101"/>
              <a:ext cx="647"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调整改进</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14" name="矩形: 圆角 13"/>
            <p:cNvSpPr/>
            <p:nvPr/>
          </p:nvSpPr>
          <p:spPr>
            <a:xfrm>
              <a:off x="6621" y="2103"/>
              <a:ext cx="588"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监测</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cxnSp>
          <p:nvCxnSpPr>
            <p:cNvPr id="16" name="直接箭头连接符 15"/>
            <p:cNvCxnSpPr>
              <a:stCxn id="7" idx="2"/>
            </p:cNvCxnSpPr>
            <p:nvPr/>
          </p:nvCxnSpPr>
          <p:spPr>
            <a:xfrm flipH="1">
              <a:off x="5599" y="1840"/>
              <a:ext cx="0" cy="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矩形: 圆角 25"/>
            <p:cNvSpPr/>
            <p:nvPr/>
          </p:nvSpPr>
          <p:spPr>
            <a:xfrm>
              <a:off x="6624" y="2605"/>
              <a:ext cx="585"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b="1" dirty="0">
                  <a:latin typeface="微软雅黑" panose="020B0503020204020204" pitchFamily="34" charset="-122"/>
                  <a:ea typeface="微软雅黑" panose="020B0503020204020204" pitchFamily="34" charset="-122"/>
                </a:rPr>
                <a:t>实施</a:t>
              </a:r>
              <a:endParaRPr lang="zh-CN" altLang="en-US" sz="1200" b="1" dirty="0">
                <a:latin typeface="微软雅黑" panose="020B0503020204020204" pitchFamily="34" charset="-122"/>
                <a:ea typeface="微软雅黑" panose="020B0503020204020204" pitchFamily="34" charset="-122"/>
              </a:endParaRPr>
            </a:p>
          </p:txBody>
        </p:sp>
        <p:cxnSp>
          <p:nvCxnSpPr>
            <p:cNvPr id="30" name="直接箭头连接符 29"/>
            <p:cNvCxnSpPr/>
            <p:nvPr/>
          </p:nvCxnSpPr>
          <p:spPr>
            <a:xfrm>
              <a:off x="5929" y="2723"/>
              <a:ext cx="6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4" idx="0"/>
              <a:endCxn id="14" idx="2"/>
            </p:cNvCxnSpPr>
            <p:nvPr/>
          </p:nvCxnSpPr>
          <p:spPr>
            <a:xfrm flipH="1" flipV="1">
              <a:off x="6915" y="2339"/>
              <a:ext cx="2" cy="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矩形: 圆角 34"/>
            <p:cNvSpPr/>
            <p:nvPr/>
          </p:nvSpPr>
          <p:spPr>
            <a:xfrm>
              <a:off x="4112" y="2605"/>
              <a:ext cx="766"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发展标准</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cxnSp>
          <p:nvCxnSpPr>
            <p:cNvPr id="37" name="直接箭头连接符 36"/>
            <p:cNvCxnSpPr/>
            <p:nvPr/>
          </p:nvCxnSpPr>
          <p:spPr>
            <a:xfrm>
              <a:off x="3450" y="2706"/>
              <a:ext cx="6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矩形: 圆角 35"/>
            <p:cNvSpPr/>
            <p:nvPr/>
          </p:nvSpPr>
          <p:spPr>
            <a:xfrm>
              <a:off x="3004" y="2591"/>
              <a:ext cx="785" cy="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目标任务分解</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cxnSp>
          <p:nvCxnSpPr>
            <p:cNvPr id="39" name="直接箭头连接符 38"/>
            <p:cNvCxnSpPr/>
            <p:nvPr/>
          </p:nvCxnSpPr>
          <p:spPr>
            <a:xfrm>
              <a:off x="4810" y="2723"/>
              <a:ext cx="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矩形: 圆角 40"/>
            <p:cNvSpPr/>
            <p:nvPr/>
          </p:nvSpPr>
          <p:spPr>
            <a:xfrm>
              <a:off x="3004" y="3054"/>
              <a:ext cx="785" cy="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建设目标</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42" name="矩形: 圆角 41"/>
            <p:cNvSpPr/>
            <p:nvPr/>
          </p:nvSpPr>
          <p:spPr>
            <a:xfrm>
              <a:off x="4112" y="3573"/>
              <a:ext cx="766"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持续改进</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43" name="矩形: 圆角 42"/>
            <p:cNvSpPr/>
            <p:nvPr/>
          </p:nvSpPr>
          <p:spPr>
            <a:xfrm>
              <a:off x="5281" y="3573"/>
              <a:ext cx="770"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改进计划</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44" name="矩形: 圆角 43"/>
            <p:cNvSpPr/>
            <p:nvPr/>
          </p:nvSpPr>
          <p:spPr>
            <a:xfrm>
              <a:off x="6621" y="3573"/>
              <a:ext cx="588" cy="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自我诊断</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208931" name="矩形: 圆角 44"/>
            <p:cNvSpPr>
              <a:spLocks noChangeArrowheads="1"/>
            </p:cNvSpPr>
            <p:nvPr/>
          </p:nvSpPr>
          <p:spPr bwMode="auto">
            <a:xfrm>
              <a:off x="2989" y="3560"/>
              <a:ext cx="866" cy="320"/>
            </a:xfrm>
            <a:prstGeom prst="roundRect">
              <a:avLst>
                <a:gd name="adj" fmla="val 16667"/>
              </a:avLst>
            </a:prstGeom>
            <a:solidFill>
              <a:schemeClr val="accent1"/>
            </a:solidFill>
            <a:ln w="12700" algn="ctr">
              <a:solidFill>
                <a:srgbClr val="41719C"/>
              </a:solidFill>
              <a:miter lim="800000"/>
            </a:ln>
          </p:spPr>
          <p:txBody>
            <a:bodyPr anchor="ctr"/>
            <a:lstStyle/>
            <a:p>
              <a:pPr algn="ctr"/>
              <a:endParaRPr lang="en-US" altLang="zh-CN" sz="1200" b="1">
                <a:solidFill>
                  <a:srgbClr val="FFFFFF"/>
                </a:solidFill>
                <a:latin typeface="微软雅黑" panose="020B0503020204020204" pitchFamily="34" charset="-122"/>
                <a:ea typeface="微软雅黑" panose="020B0503020204020204" pitchFamily="34" charset="-122"/>
              </a:endParaRPr>
            </a:p>
            <a:p>
              <a:pPr algn="ctr"/>
              <a:r>
                <a:rPr lang="en-US" altLang="zh-CN" sz="1200" b="1">
                  <a:solidFill>
                    <a:srgbClr val="CC3300"/>
                  </a:solidFill>
                  <a:latin typeface="微软雅黑" panose="020B0503020204020204" pitchFamily="34" charset="-122"/>
                  <a:ea typeface="微软雅黑" panose="020B0503020204020204" pitchFamily="34" charset="-122"/>
                </a:rPr>
                <a:t>“</a:t>
              </a:r>
              <a:r>
                <a:rPr lang="zh-CN" altLang="en-US" sz="1200" b="1">
                  <a:solidFill>
                    <a:srgbClr val="CC3300"/>
                  </a:solidFill>
                  <a:latin typeface="微软雅黑" panose="020B0503020204020204" pitchFamily="34" charset="-122"/>
                  <a:ea typeface="微软雅黑" panose="020B0503020204020204" pitchFamily="34" charset="-122"/>
                </a:rPr>
                <a:t>十三五</a:t>
              </a:r>
              <a:r>
                <a:rPr lang="en-US" altLang="zh-CN" sz="1200" b="1">
                  <a:solidFill>
                    <a:srgbClr val="CC3300"/>
                  </a:solidFill>
                  <a:latin typeface="微软雅黑" panose="020B0503020204020204" pitchFamily="34" charset="-122"/>
                  <a:ea typeface="微软雅黑" panose="020B0503020204020204" pitchFamily="34" charset="-122"/>
                </a:rPr>
                <a:t>”</a:t>
              </a:r>
              <a:r>
                <a:rPr lang="zh-CN" altLang="en-US" sz="1200" b="1">
                  <a:solidFill>
                    <a:srgbClr val="CC3300"/>
                  </a:solidFill>
                  <a:latin typeface="微软雅黑" panose="020B0503020204020204" pitchFamily="34" charset="-122"/>
                  <a:ea typeface="微软雅黑" panose="020B0503020204020204" pitchFamily="34" charset="-122"/>
                </a:rPr>
                <a:t>师资队伍建设规划</a:t>
              </a:r>
              <a:endParaRPr lang="zh-CN" altLang="en-US" sz="1200" b="1">
                <a:solidFill>
                  <a:srgbClr val="CC3300"/>
                </a:solidFill>
                <a:latin typeface="微软雅黑" panose="020B0503020204020204" pitchFamily="34" charset="-122"/>
                <a:ea typeface="微软雅黑" panose="020B0503020204020204" pitchFamily="34" charset="-122"/>
              </a:endParaRPr>
            </a:p>
            <a:p>
              <a:pPr algn="ctr"/>
              <a:endParaRPr lang="zh-CN" altLang="en-US" sz="1200" b="1">
                <a:solidFill>
                  <a:srgbClr val="CC3300"/>
                </a:solidFill>
                <a:latin typeface="微软雅黑" panose="020B0503020204020204" pitchFamily="34" charset="-122"/>
                <a:ea typeface="微软雅黑" panose="020B0503020204020204" pitchFamily="34" charset="-122"/>
              </a:endParaRPr>
            </a:p>
          </p:txBody>
        </p:sp>
        <p:cxnSp>
          <p:nvCxnSpPr>
            <p:cNvPr id="49" name="直接箭头连接符 48"/>
            <p:cNvCxnSpPr/>
            <p:nvPr/>
          </p:nvCxnSpPr>
          <p:spPr>
            <a:xfrm flipH="1">
              <a:off x="6057" y="3704"/>
              <a:ext cx="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a:off x="4871" y="3707"/>
              <a:ext cx="6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H="1">
              <a:off x="3846" y="3704"/>
              <a:ext cx="5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a:stCxn id="4" idx="2"/>
            </p:cNvCxnSpPr>
            <p:nvPr/>
          </p:nvCxnSpPr>
          <p:spPr>
            <a:xfrm>
              <a:off x="6917" y="2842"/>
              <a:ext cx="0" cy="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8936" name="文本框 62"/>
            <p:cNvSpPr txBox="1">
              <a:spLocks noChangeArrowheads="1"/>
            </p:cNvSpPr>
            <p:nvPr/>
          </p:nvSpPr>
          <p:spPr bwMode="auto">
            <a:xfrm>
              <a:off x="5877" y="1844"/>
              <a:ext cx="795" cy="618"/>
            </a:xfrm>
            <a:prstGeom prst="rect">
              <a:avLst/>
            </a:prstGeom>
            <a:noFill/>
            <a:ln w="9525">
              <a:noFill/>
              <a:miter lim="800000"/>
            </a:ln>
          </p:spPr>
          <p:txBody>
            <a:bodyPr>
              <a:spAutoFit/>
            </a:bodyPr>
            <a:lstStyle/>
            <a:p>
              <a:pPr>
                <a:lnSpc>
                  <a:spcPct val="150000"/>
                </a:lnSpc>
              </a:pPr>
              <a:r>
                <a:rPr lang="zh-CN" altLang="en-US" sz="1400" b="1">
                  <a:latin typeface="微软雅黑" panose="020B0503020204020204" pitchFamily="34" charset="-122"/>
                  <a:ea typeface="微软雅黑" panose="020B0503020204020204" pitchFamily="34" charset="-122"/>
                </a:rPr>
                <a:t>小螺旋：</a:t>
              </a:r>
              <a:r>
                <a:rPr lang="en-US" altLang="zh-CN" sz="1400" b="1">
                  <a:latin typeface="微软雅黑" panose="020B0503020204020204" pitchFamily="34" charset="-122"/>
                  <a:ea typeface="微软雅黑" panose="020B0503020204020204" pitchFamily="34" charset="-122"/>
                </a:rPr>
                <a:t>1</a:t>
              </a:r>
              <a:r>
                <a:rPr lang="zh-CN" altLang="en-US" sz="1400" b="1">
                  <a:latin typeface="微软雅黑" panose="020B0503020204020204" pitchFamily="34" charset="-122"/>
                  <a:ea typeface="微软雅黑" panose="020B0503020204020204" pitchFamily="34" charset="-122"/>
                </a:rPr>
                <a:t>年为周期，年度诊改报表</a:t>
              </a:r>
              <a:endParaRPr lang="zh-CN" altLang="en-US" sz="1400" b="1">
                <a:latin typeface="微软雅黑" panose="020B0503020204020204" pitchFamily="34" charset="-122"/>
                <a:ea typeface="微软雅黑" panose="020B0503020204020204" pitchFamily="34" charset="-122"/>
              </a:endParaRPr>
            </a:p>
          </p:txBody>
        </p:sp>
        <p:sp>
          <p:nvSpPr>
            <p:cNvPr id="208937" name="文本框 63"/>
            <p:cNvSpPr txBox="1">
              <a:spLocks noChangeArrowheads="1"/>
            </p:cNvSpPr>
            <p:nvPr/>
          </p:nvSpPr>
          <p:spPr bwMode="auto">
            <a:xfrm>
              <a:off x="3965" y="2973"/>
              <a:ext cx="2749" cy="430"/>
            </a:xfrm>
            <a:prstGeom prst="rect">
              <a:avLst/>
            </a:prstGeom>
            <a:noFill/>
            <a:ln w="9525">
              <a:noFill/>
              <a:miter lim="800000"/>
            </a:ln>
          </p:spPr>
          <p:txBody>
            <a:bodyPr>
              <a:spAutoFit/>
            </a:bodyPr>
            <a:lstStyle/>
            <a:p>
              <a:pPr>
                <a:lnSpc>
                  <a:spcPct val="150000"/>
                </a:lnSpc>
              </a:pPr>
              <a:r>
                <a:rPr lang="zh-CN" altLang="en-US" sz="1400" b="1">
                  <a:latin typeface="微软雅黑" panose="020B0503020204020204" pitchFamily="34" charset="-122"/>
                  <a:ea typeface="微软雅黑" panose="020B0503020204020204" pitchFamily="34" charset="-122"/>
                </a:rPr>
                <a:t>大螺旋：</a:t>
              </a:r>
              <a:endParaRPr lang="zh-CN" altLang="en-US" sz="1400" b="1">
                <a:latin typeface="微软雅黑" panose="020B0503020204020204" pitchFamily="34" charset="-122"/>
                <a:ea typeface="微软雅黑" panose="020B0503020204020204" pitchFamily="34" charset="-122"/>
              </a:endParaRPr>
            </a:p>
            <a:p>
              <a:pPr>
                <a:lnSpc>
                  <a:spcPct val="150000"/>
                </a:lnSpc>
              </a:pPr>
              <a:r>
                <a:rPr lang="en-US" altLang="zh-CN" sz="1400" b="1">
                  <a:latin typeface="微软雅黑" panose="020B0503020204020204" pitchFamily="34" charset="-122"/>
                  <a:ea typeface="微软雅黑" panose="020B0503020204020204" pitchFamily="34" charset="-122"/>
                </a:rPr>
                <a:t>3</a:t>
              </a:r>
              <a:r>
                <a:rPr lang="zh-CN" altLang="en-US" sz="1400" b="1">
                  <a:latin typeface="微软雅黑" panose="020B0503020204020204" pitchFamily="34" charset="-122"/>
                  <a:ea typeface="微软雅黑" panose="020B0503020204020204" pitchFamily="34" charset="-122"/>
                </a:rPr>
                <a:t>年为周期，形成周期性诊改报告</a:t>
              </a:r>
              <a:endParaRPr lang="zh-CN" altLang="en-US" sz="1400" b="1">
                <a:latin typeface="微软雅黑" panose="020B0503020204020204" pitchFamily="34" charset="-122"/>
                <a:ea typeface="微软雅黑" panose="020B0503020204020204" pitchFamily="34" charset="-122"/>
              </a:endParaRPr>
            </a:p>
          </p:txBody>
        </p:sp>
        <p:cxnSp>
          <p:nvCxnSpPr>
            <p:cNvPr id="66" name="直接箭头连接符 65"/>
            <p:cNvCxnSpPr/>
            <p:nvPr/>
          </p:nvCxnSpPr>
          <p:spPr>
            <a:xfrm flipH="1" flipV="1">
              <a:off x="6917" y="1840"/>
              <a:ext cx="3" cy="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a:off x="5605" y="2338"/>
              <a:ext cx="0" cy="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8940" name="直接箭头连接符 47"/>
            <p:cNvCxnSpPr>
              <a:cxnSpLocks noChangeShapeType="1"/>
            </p:cNvCxnSpPr>
            <p:nvPr/>
          </p:nvCxnSpPr>
          <p:spPr bwMode="auto">
            <a:xfrm flipV="1">
              <a:off x="3396" y="2825"/>
              <a:ext cx="0" cy="227"/>
            </a:xfrm>
            <a:prstGeom prst="straightConnector1">
              <a:avLst/>
            </a:prstGeom>
            <a:noFill/>
            <a:ln w="6350" algn="ctr">
              <a:solidFill>
                <a:schemeClr val="accent1"/>
              </a:solidFill>
              <a:miter lim="800000"/>
              <a:tailEnd type="triangle" w="med" len="med"/>
            </a:ln>
          </p:spPr>
        </p:cxnSp>
        <p:cxnSp>
          <p:nvCxnSpPr>
            <p:cNvPr id="208941" name="直接箭头连接符 50"/>
            <p:cNvCxnSpPr>
              <a:cxnSpLocks noChangeShapeType="1"/>
            </p:cNvCxnSpPr>
            <p:nvPr/>
          </p:nvCxnSpPr>
          <p:spPr bwMode="auto">
            <a:xfrm flipV="1">
              <a:off x="3396" y="3290"/>
              <a:ext cx="0" cy="272"/>
            </a:xfrm>
            <a:prstGeom prst="straightConnector1">
              <a:avLst/>
            </a:prstGeom>
            <a:noFill/>
            <a:ln w="6350" algn="ctr">
              <a:solidFill>
                <a:schemeClr val="accent1"/>
              </a:solidFill>
              <a:miter lim="800000"/>
              <a:tailEnd type="triangle" w="med" len="med"/>
            </a:ln>
          </p:spPr>
        </p:cxnSp>
        <p:sp>
          <p:nvSpPr>
            <p:cNvPr id="6" name="矩形: 圆角 24"/>
            <p:cNvSpPr/>
            <p:nvPr/>
          </p:nvSpPr>
          <p:spPr>
            <a:xfrm>
              <a:off x="5281" y="2605"/>
              <a:ext cx="770" cy="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200" b="1" dirty="0">
                <a:latin typeface="微软雅黑" panose="020B0503020204020204" pitchFamily="34" charset="-122"/>
                <a:ea typeface="微软雅黑" panose="020B0503020204020204" pitchFamily="34" charset="-122"/>
              </a:endParaRPr>
            </a:p>
            <a:p>
              <a:pPr algn="ctr">
                <a:defRPr/>
              </a:pPr>
              <a:r>
                <a:rPr lang="zh-CN" altLang="en-US" sz="1200" b="1" dirty="0">
                  <a:latin typeface="微软雅黑" panose="020B0503020204020204" pitchFamily="34" charset="-122"/>
                  <a:ea typeface="微软雅黑" panose="020B0503020204020204" pitchFamily="34" charset="-122"/>
                </a:rPr>
                <a:t>个人发展计划</a:t>
              </a:r>
              <a:endParaRPr lang="zh-CN" altLang="en-US" sz="1200" b="1" dirty="0">
                <a:latin typeface="微软雅黑" panose="020B0503020204020204" pitchFamily="34" charset="-122"/>
                <a:ea typeface="微软雅黑" panose="020B0503020204020204" pitchFamily="34" charset="-122"/>
              </a:endParaRPr>
            </a:p>
            <a:p>
              <a:pPr algn="ctr">
                <a:defRPr/>
              </a:pPr>
              <a:endParaRPr lang="zh-CN" altLang="en-US" sz="1200" b="1" dirty="0">
                <a:latin typeface="微软雅黑" panose="020B0503020204020204" pitchFamily="34" charset="-122"/>
                <a:ea typeface="微软雅黑" panose="020B0503020204020204" pitchFamily="34" charset="-122"/>
              </a:endParaRPr>
            </a:p>
          </p:txBody>
        </p:sp>
        <p:sp>
          <p:nvSpPr>
            <p:cNvPr id="76" name="椭圆 75"/>
            <p:cNvSpPr/>
            <p:nvPr/>
          </p:nvSpPr>
          <p:spPr>
            <a:xfrm>
              <a:off x="5356" y="1468"/>
              <a:ext cx="1811" cy="1463"/>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eaLnBrk="0" hangingPunct="0">
                <a:defRPr/>
              </a:pPr>
              <a:endParaRPr lang="zh-CN" altLang="en-US" sz="1350"/>
            </a:p>
          </p:txBody>
        </p:sp>
        <p:sp>
          <p:nvSpPr>
            <p:cNvPr id="77" name="矩形 76"/>
            <p:cNvSpPr/>
            <p:nvPr/>
          </p:nvSpPr>
          <p:spPr>
            <a:xfrm>
              <a:off x="3004" y="1465"/>
              <a:ext cx="4254" cy="2464"/>
            </a:xfrm>
            <a:prstGeom prst="rect">
              <a:avLst/>
            </a:prstGeom>
            <a:noFill/>
            <a:ln>
              <a:solidFill>
                <a:srgbClr val="DAA4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eaLnBrk="0" hangingPunct="0">
                <a:defRPr/>
              </a:pPr>
              <a:endParaRPr lang="zh-CN" altLang="en-US" sz="1350"/>
            </a:p>
          </p:txBody>
        </p:sp>
      </p:grpSp>
      <p:sp>
        <p:nvSpPr>
          <p:cNvPr id="208906" name="文本框 8"/>
          <p:cNvSpPr txBox="1">
            <a:spLocks noChangeArrowheads="1"/>
          </p:cNvSpPr>
          <p:nvPr/>
        </p:nvSpPr>
        <p:spPr bwMode="auto">
          <a:xfrm>
            <a:off x="4616450" y="2052638"/>
            <a:ext cx="3271838" cy="427037"/>
          </a:xfrm>
          <a:prstGeom prst="rect">
            <a:avLst/>
          </a:prstGeom>
          <a:noFill/>
          <a:ln w="9525">
            <a:noFill/>
            <a:miter lim="800000"/>
          </a:ln>
        </p:spPr>
        <p:txBody>
          <a:bodyPr lIns="91438" tIns="45719" rIns="91438" bIns="45719">
            <a:spAutoFit/>
          </a:bodyPr>
          <a:lstStyle/>
          <a:p>
            <a:pPr algn="ctr" eaLnBrk="0" hangingPunct="0"/>
            <a:r>
              <a:rPr lang="zh-CN" altLang="en-US" sz="2200" b="1">
                <a:latin typeface="微软雅黑" panose="020B0503020204020204" pitchFamily="34" charset="-122"/>
                <a:ea typeface="微软雅黑" panose="020B0503020204020204" pitchFamily="34" charset="-122"/>
              </a:rPr>
              <a:t>师资建设质量改进螺旋</a:t>
            </a:r>
            <a:endParaRPr lang="zh-CN" altLang="en-US" sz="2200" b="1">
              <a:latin typeface="微软雅黑" panose="020B0503020204020204" pitchFamily="34" charset="-122"/>
              <a:ea typeface="微软雅黑" panose="020B0503020204020204" pitchFamily="34" charset="-122"/>
            </a:endParaRPr>
          </a:p>
        </p:txBody>
      </p:sp>
      <p:sp>
        <p:nvSpPr>
          <p:cNvPr id="208907" name="内容占位符 2"/>
          <p:cNvSpPr>
            <a:spLocks noGrp="1"/>
          </p:cNvSpPr>
          <p:nvPr/>
        </p:nvSpPr>
        <p:spPr bwMode="auto">
          <a:xfrm>
            <a:off x="657225" y="1727200"/>
            <a:ext cx="3392488" cy="4233863"/>
          </a:xfrm>
          <a:prstGeom prst="rect">
            <a:avLst/>
          </a:prstGeom>
          <a:noFill/>
          <a:ln w="9525" algn="ctr">
            <a:noFill/>
            <a:miter lim="800000"/>
          </a:ln>
        </p:spPr>
        <p:txBody>
          <a:bodyPr anchor="ctr"/>
          <a:lstStyle/>
          <a:p>
            <a:pPr>
              <a:lnSpc>
                <a:spcPct val="120000"/>
              </a:lnSpc>
              <a:spcBef>
                <a:spcPts val="1000"/>
              </a:spcBef>
              <a:buFont typeface="Wingdings" panose="05000000000000000000" pitchFamily="2" charset="2"/>
              <a:buChar char="l"/>
            </a:pPr>
            <a:r>
              <a:rPr lang="en-US" altLang="zh-CN" sz="2000">
                <a:solidFill>
                  <a:schemeClr val="hlink"/>
                </a:solidFill>
                <a:latin typeface="黑体" panose="02010609060101010101" charset="-122"/>
                <a:ea typeface="黑体" panose="02010609060101010101" charset="-122"/>
                <a:sym typeface="+mn-ea"/>
              </a:rPr>
              <a:t>围绕学校“十三五”师资队伍建设规划和卓越高职院校师资队伍建设目标，从师德师风、教育教学、教研科研与社会服务、专业发展四个维度设置了22个</a:t>
            </a:r>
            <a:r>
              <a:rPr lang="zh-CN" altLang="en-US" sz="2000">
                <a:solidFill>
                  <a:schemeClr val="hlink"/>
                </a:solidFill>
                <a:latin typeface="黑体" panose="02010609060101010101" charset="-122"/>
                <a:ea typeface="黑体" panose="02010609060101010101" charset="-122"/>
                <a:sym typeface="+mn-ea"/>
              </a:rPr>
              <a:t>监测点，依照湖南化工职业技术学院教师个人发展自我诊改运行制度，以一年为周期诊改小螺旋三年为大周期诊改大螺旋展开。</a:t>
            </a:r>
            <a:endParaRPr lang="zh-CN" altLang="en-US" sz="2000">
              <a:solidFill>
                <a:schemeClr val="hlink"/>
              </a:solidFill>
              <a:latin typeface="黑体" panose="02010609060101010101" charset="-122"/>
              <a:ea typeface="黑体" panose="02010609060101010101" charset="-122"/>
              <a:sym typeface="+mn-ea"/>
            </a:endParaRPr>
          </a:p>
        </p:txBody>
      </p:sp>
      <p:sp>
        <p:nvSpPr>
          <p:cNvPr id="29" name="椭圆 28"/>
          <p:cNvSpPr/>
          <p:nvPr>
            <p:custDataLst>
              <p:tags r:id="rId2"/>
            </p:custDataLst>
          </p:nvPr>
        </p:nvSpPr>
        <p:spPr>
          <a:xfrm>
            <a:off x="10896600" y="933450"/>
            <a:ext cx="192088" cy="193675"/>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28"/>
          <p:cNvSpPr/>
          <p:nvPr>
            <p:custDataLst>
              <p:tags r:id="rId3"/>
            </p:custDataLst>
          </p:nvPr>
        </p:nvSpPr>
        <p:spPr>
          <a:xfrm>
            <a:off x="11172825" y="9366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9" name="椭圆 28"/>
          <p:cNvSpPr/>
          <p:nvPr>
            <p:custDataLst>
              <p:tags r:id="rId4"/>
            </p:custDataLst>
          </p:nvPr>
        </p:nvSpPr>
        <p:spPr>
          <a:xfrm>
            <a:off x="10601325" y="9239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8" name="椭圆 27"/>
          <p:cNvSpPr/>
          <p:nvPr>
            <p:custDataLst>
              <p:tags r:id="rId5"/>
            </p:custDataLst>
          </p:nvPr>
        </p:nvSpPr>
        <p:spPr>
          <a:xfrm>
            <a:off x="10334625" y="920750"/>
            <a:ext cx="193675" cy="193675"/>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6"/>
    </p:custData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659" name="Group 67"/>
          <p:cNvGrpSpPr/>
          <p:nvPr/>
        </p:nvGrpSpPr>
        <p:grpSpPr bwMode="auto">
          <a:xfrm>
            <a:off x="4832350" y="1247775"/>
            <a:ext cx="4637088" cy="5238750"/>
            <a:chOff x="3044" y="786"/>
            <a:chExt cx="2921" cy="3300"/>
          </a:xfrm>
        </p:grpSpPr>
        <p:pic>
          <p:nvPicPr>
            <p:cNvPr id="209947" name="Picture 59"/>
            <p:cNvPicPr preferRelativeResize="0">
              <a:picLocks noChangeAspect="1" noChangeArrowheads="1"/>
            </p:cNvPicPr>
            <p:nvPr/>
          </p:nvPicPr>
          <p:blipFill>
            <a:blip r:embed="rId1"/>
            <a:srcRect/>
            <a:stretch>
              <a:fillRect/>
            </a:stretch>
          </p:blipFill>
          <p:spPr bwMode="auto">
            <a:xfrm>
              <a:off x="3052" y="786"/>
              <a:ext cx="2881" cy="1587"/>
            </a:xfrm>
            <a:prstGeom prst="rect">
              <a:avLst/>
            </a:prstGeom>
            <a:noFill/>
            <a:ln w="9525">
              <a:solidFill>
                <a:srgbClr val="0996FF"/>
              </a:solidFill>
              <a:miter lim="800000"/>
              <a:headEnd/>
              <a:tailEnd/>
            </a:ln>
          </p:spPr>
        </p:pic>
        <p:pic>
          <p:nvPicPr>
            <p:cNvPr id="209948" name="Picture 64"/>
            <p:cNvPicPr preferRelativeResize="0">
              <a:picLocks noChangeAspect="1" noChangeArrowheads="1"/>
            </p:cNvPicPr>
            <p:nvPr/>
          </p:nvPicPr>
          <p:blipFill>
            <a:blip r:embed="rId2"/>
            <a:srcRect/>
            <a:stretch>
              <a:fillRect/>
            </a:stretch>
          </p:blipFill>
          <p:spPr bwMode="auto">
            <a:xfrm>
              <a:off x="3044" y="2499"/>
              <a:ext cx="2921" cy="1587"/>
            </a:xfrm>
            <a:prstGeom prst="rect">
              <a:avLst/>
            </a:prstGeom>
            <a:noFill/>
            <a:ln w="9525">
              <a:solidFill>
                <a:srgbClr val="0996FF"/>
              </a:solidFill>
              <a:miter lim="800000"/>
              <a:headEnd/>
              <a:tailEnd/>
            </a:ln>
          </p:spPr>
        </p:pic>
      </p:grpSp>
      <p:sp>
        <p:nvSpPr>
          <p:cNvPr id="2" name="灯片编号占位符 1"/>
          <p:cNvSpPr txBox="1">
            <a:spLocks noGrp="1"/>
          </p:cNvSpPr>
          <p:nvPr/>
        </p:nvSpPr>
        <p:spPr>
          <a:xfrm>
            <a:off x="8623300" y="6492875"/>
            <a:ext cx="2743200" cy="365125"/>
          </a:xfrm>
          <a:prstGeom prst="rect">
            <a:avLst/>
          </a:prstGeom>
          <a:noFill/>
        </p:spPr>
        <p:txBody>
          <a:bodyPr anchor="ctr"/>
          <a:lstStyle/>
          <a:p>
            <a:pPr algn="r" fontAlgn="auto">
              <a:spcBef>
                <a:spcPts val="0"/>
              </a:spcBef>
              <a:spcAft>
                <a:spcPts val="0"/>
              </a:spcAft>
              <a:defRPr/>
            </a:pPr>
            <a:fld id="{4C3FAE52-5686-46C6-9A67-A8D934AAABEF}"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grpSp>
        <p:nvGrpSpPr>
          <p:cNvPr id="209923"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09924"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09925"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3"/>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09929"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3.4 </a:t>
            </a:r>
            <a:r>
              <a:rPr lang="zh-CN" altLang="en-US" sz="2400" b="1">
                <a:solidFill>
                  <a:schemeClr val="bg1"/>
                </a:solidFill>
                <a:latin typeface="微软雅黑" panose="020B0503020204020204" pitchFamily="34" charset="-122"/>
                <a:ea typeface="微软雅黑" panose="020B0503020204020204" pitchFamily="34" charset="-122"/>
                <a:sym typeface="+mn-ea"/>
              </a:rPr>
              <a:t>教师层面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09930" name="内容占位符 2"/>
          <p:cNvSpPr>
            <a:spLocks noGrp="1"/>
          </p:cNvSpPr>
          <p:nvPr/>
        </p:nvSpPr>
        <p:spPr bwMode="auto">
          <a:xfrm>
            <a:off x="568325" y="1609725"/>
            <a:ext cx="3900488" cy="4703763"/>
          </a:xfrm>
          <a:prstGeom prst="rect">
            <a:avLst/>
          </a:prstGeom>
          <a:noFill/>
          <a:ln w="9525" algn="ctr">
            <a:noFill/>
            <a:miter lim="800000"/>
          </a:ln>
        </p:spPr>
        <p:txBody>
          <a:bodyPr anchor="ctr"/>
          <a:lstStyle/>
          <a:p>
            <a:pPr>
              <a:lnSpc>
                <a:spcPct val="120000"/>
              </a:lnSpc>
              <a:spcBef>
                <a:spcPts val="1000"/>
              </a:spcBef>
              <a:buFont typeface="Wingdings" panose="05000000000000000000" pitchFamily="2" charset="2"/>
              <a:buChar char="l"/>
            </a:pPr>
            <a:r>
              <a:rPr lang="zh-CN" altLang="en-US" sz="1800">
                <a:solidFill>
                  <a:schemeClr val="hlink"/>
                </a:solidFill>
                <a:latin typeface="黑体" panose="02010609060101010101" charset="-122"/>
                <a:ea typeface="黑体" panose="02010609060101010101" charset="-122"/>
              </a:rPr>
              <a:t>教师依据教师岗位发展标准、教师分级认定标准、教师评价标准分别制定教师个人成长发展规划和个人年度发展计划。</a:t>
            </a:r>
            <a:endParaRPr lang="zh-CN" altLang="en-US" sz="1800">
              <a:solidFill>
                <a:schemeClr val="hlink"/>
              </a:solidFill>
              <a:latin typeface="黑体" panose="02010609060101010101" charset="-122"/>
              <a:ea typeface="黑体" panose="02010609060101010101" charset="-122"/>
            </a:endParaRPr>
          </a:p>
          <a:p>
            <a:pPr>
              <a:lnSpc>
                <a:spcPct val="120000"/>
              </a:lnSpc>
              <a:spcBef>
                <a:spcPts val="1000"/>
              </a:spcBef>
              <a:buFont typeface="Wingdings" panose="05000000000000000000" pitchFamily="2" charset="2"/>
              <a:buChar char="l"/>
            </a:pPr>
            <a:r>
              <a:rPr lang="zh-CN" altLang="en-US" sz="1800">
                <a:solidFill>
                  <a:schemeClr val="hlink"/>
                </a:solidFill>
                <a:latin typeface="黑体" panose="02010609060101010101" charset="-122"/>
                <a:ea typeface="黑体" panose="02010609060101010101" charset="-122"/>
              </a:rPr>
              <a:t>依托大数据中心、人才培养工作状态数据和教学科研督导管理业务系统运行数据记录，教师本人对照个人发展目标开展自我诊改，学校对照岗位标准和年度考核标准进行年度考核。</a:t>
            </a:r>
            <a:endParaRPr lang="zh-CN" altLang="en-US" sz="1800">
              <a:solidFill>
                <a:schemeClr val="hlink"/>
              </a:solidFill>
              <a:latin typeface="黑体" panose="02010609060101010101" charset="-122"/>
              <a:ea typeface="黑体" panose="02010609060101010101" charset="-122"/>
            </a:endParaRPr>
          </a:p>
          <a:p>
            <a:pPr>
              <a:lnSpc>
                <a:spcPct val="120000"/>
              </a:lnSpc>
              <a:spcBef>
                <a:spcPts val="1000"/>
              </a:spcBef>
              <a:buFont typeface="Wingdings" panose="05000000000000000000" pitchFamily="2" charset="2"/>
              <a:buChar char="l"/>
            </a:pPr>
            <a:r>
              <a:rPr lang="zh-CN" altLang="en-US" sz="1800">
                <a:solidFill>
                  <a:schemeClr val="hlink"/>
                </a:solidFill>
                <a:latin typeface="黑体" panose="02010609060101010101" charset="-122"/>
                <a:ea typeface="黑体" panose="02010609060101010101" charset="-122"/>
              </a:rPr>
              <a:t>学校及二级学院课部举办教师教育教学能力、实践能力、科研能力提升培训班，落实教师“一年一月一线”锻炼制度，助推教师个人发展。</a:t>
            </a:r>
            <a:endParaRPr lang="zh-CN" altLang="en-US"/>
          </a:p>
        </p:txBody>
      </p:sp>
      <p:grpSp>
        <p:nvGrpSpPr>
          <p:cNvPr id="238660" name="Group 68"/>
          <p:cNvGrpSpPr/>
          <p:nvPr/>
        </p:nvGrpSpPr>
        <p:grpSpPr bwMode="auto">
          <a:xfrm>
            <a:off x="5632450" y="1238250"/>
            <a:ext cx="4451350" cy="5248275"/>
            <a:chOff x="3780" y="780"/>
            <a:chExt cx="2804" cy="3306"/>
          </a:xfrm>
        </p:grpSpPr>
        <p:pic>
          <p:nvPicPr>
            <p:cNvPr id="209942" name="Picture 60"/>
            <p:cNvPicPr preferRelativeResize="0">
              <a:picLocks noChangeAspect="1" noChangeArrowheads="1"/>
            </p:cNvPicPr>
            <p:nvPr/>
          </p:nvPicPr>
          <p:blipFill>
            <a:blip r:embed="rId4"/>
            <a:srcRect/>
            <a:stretch>
              <a:fillRect/>
            </a:stretch>
          </p:blipFill>
          <p:spPr bwMode="auto">
            <a:xfrm>
              <a:off x="3780" y="780"/>
              <a:ext cx="2777" cy="1587"/>
            </a:xfrm>
            <a:prstGeom prst="rect">
              <a:avLst/>
            </a:prstGeom>
            <a:noFill/>
            <a:ln w="9525">
              <a:solidFill>
                <a:srgbClr val="0996FF"/>
              </a:solidFill>
              <a:miter lim="800000"/>
              <a:headEnd/>
              <a:tailEnd/>
            </a:ln>
          </p:spPr>
        </p:pic>
        <p:pic>
          <p:nvPicPr>
            <p:cNvPr id="209943" name="Picture 63"/>
            <p:cNvPicPr preferRelativeResize="0">
              <a:picLocks noChangeAspect="1" noChangeArrowheads="1"/>
            </p:cNvPicPr>
            <p:nvPr/>
          </p:nvPicPr>
          <p:blipFill>
            <a:blip r:embed="rId5"/>
            <a:srcRect/>
            <a:stretch>
              <a:fillRect/>
            </a:stretch>
          </p:blipFill>
          <p:spPr bwMode="auto">
            <a:xfrm>
              <a:off x="3788" y="2499"/>
              <a:ext cx="2796" cy="1587"/>
            </a:xfrm>
            <a:prstGeom prst="rect">
              <a:avLst/>
            </a:prstGeom>
            <a:noFill/>
            <a:ln w="9525">
              <a:solidFill>
                <a:srgbClr val="0996FF"/>
              </a:solidFill>
              <a:miter lim="800000"/>
              <a:headEnd/>
              <a:tailEnd/>
            </a:ln>
          </p:spPr>
        </p:pic>
      </p:grpSp>
      <p:grpSp>
        <p:nvGrpSpPr>
          <p:cNvPr id="238661" name="Group 69"/>
          <p:cNvGrpSpPr/>
          <p:nvPr/>
        </p:nvGrpSpPr>
        <p:grpSpPr bwMode="auto">
          <a:xfrm>
            <a:off x="6731000" y="1246188"/>
            <a:ext cx="4471988" cy="5238750"/>
            <a:chOff x="4608" y="785"/>
            <a:chExt cx="2817" cy="3300"/>
          </a:xfrm>
        </p:grpSpPr>
        <p:pic>
          <p:nvPicPr>
            <p:cNvPr id="209940" name="Picture 65"/>
            <p:cNvPicPr preferRelativeResize="0">
              <a:picLocks noChangeAspect="1" noChangeArrowheads="1"/>
            </p:cNvPicPr>
            <p:nvPr/>
          </p:nvPicPr>
          <p:blipFill>
            <a:blip r:embed="rId6"/>
            <a:srcRect/>
            <a:stretch>
              <a:fillRect/>
            </a:stretch>
          </p:blipFill>
          <p:spPr bwMode="auto">
            <a:xfrm>
              <a:off x="4624" y="2498"/>
              <a:ext cx="2788" cy="1587"/>
            </a:xfrm>
            <a:prstGeom prst="rect">
              <a:avLst/>
            </a:prstGeom>
            <a:noFill/>
            <a:ln w="9525">
              <a:solidFill>
                <a:srgbClr val="0996FF"/>
              </a:solidFill>
              <a:miter lim="800000"/>
              <a:headEnd/>
              <a:tailEnd/>
            </a:ln>
          </p:spPr>
        </p:pic>
        <p:pic>
          <p:nvPicPr>
            <p:cNvPr id="209941" name="Picture 66"/>
            <p:cNvPicPr preferRelativeResize="0">
              <a:picLocks noChangeAspect="1" noChangeArrowheads="1"/>
            </p:cNvPicPr>
            <p:nvPr/>
          </p:nvPicPr>
          <p:blipFill>
            <a:blip r:embed="rId7"/>
            <a:srcRect/>
            <a:stretch>
              <a:fillRect/>
            </a:stretch>
          </p:blipFill>
          <p:spPr bwMode="auto">
            <a:xfrm>
              <a:off x="4608" y="785"/>
              <a:ext cx="2817" cy="1587"/>
            </a:xfrm>
            <a:prstGeom prst="rect">
              <a:avLst/>
            </a:prstGeom>
            <a:noFill/>
            <a:ln w="9525">
              <a:solidFill>
                <a:srgbClr val="0996FF"/>
              </a:solidFill>
              <a:miter lim="800000"/>
              <a:headEnd/>
              <a:tailEnd/>
            </a:ln>
          </p:spPr>
        </p:pic>
      </p:grpSp>
      <p:grpSp>
        <p:nvGrpSpPr>
          <p:cNvPr id="238666" name="Group 74"/>
          <p:cNvGrpSpPr/>
          <p:nvPr/>
        </p:nvGrpSpPr>
        <p:grpSpPr bwMode="auto">
          <a:xfrm>
            <a:off x="7761288" y="1244600"/>
            <a:ext cx="4430712" cy="5249863"/>
            <a:chOff x="4729" y="784"/>
            <a:chExt cx="2791" cy="3307"/>
          </a:xfrm>
        </p:grpSpPr>
        <p:pic>
          <p:nvPicPr>
            <p:cNvPr id="209938" name="Picture 70"/>
            <p:cNvPicPr>
              <a:picLocks noChangeAspect="1" noChangeArrowheads="1"/>
            </p:cNvPicPr>
            <p:nvPr/>
          </p:nvPicPr>
          <p:blipFill>
            <a:blip r:embed="rId8"/>
            <a:srcRect/>
            <a:stretch>
              <a:fillRect/>
            </a:stretch>
          </p:blipFill>
          <p:spPr bwMode="auto">
            <a:xfrm>
              <a:off x="4739" y="2497"/>
              <a:ext cx="2774" cy="1594"/>
            </a:xfrm>
            <a:prstGeom prst="rect">
              <a:avLst/>
            </a:prstGeom>
            <a:noFill/>
            <a:ln w="9525">
              <a:solidFill>
                <a:srgbClr val="0996FF"/>
              </a:solidFill>
              <a:miter lim="800000"/>
              <a:headEnd/>
              <a:tailEnd/>
            </a:ln>
          </p:spPr>
        </p:pic>
        <p:pic>
          <p:nvPicPr>
            <p:cNvPr id="209939" name="Picture 72"/>
            <p:cNvPicPr>
              <a:picLocks noChangeAspect="1" noChangeArrowheads="1"/>
            </p:cNvPicPr>
            <p:nvPr/>
          </p:nvPicPr>
          <p:blipFill>
            <a:blip r:embed="rId9"/>
            <a:srcRect/>
            <a:stretch>
              <a:fillRect/>
            </a:stretch>
          </p:blipFill>
          <p:spPr bwMode="auto">
            <a:xfrm>
              <a:off x="4729" y="784"/>
              <a:ext cx="2791" cy="1588"/>
            </a:xfrm>
            <a:prstGeom prst="rect">
              <a:avLst/>
            </a:prstGeom>
            <a:noFill/>
            <a:ln w="9525">
              <a:solidFill>
                <a:srgbClr val="0996FF"/>
              </a:solidFill>
              <a:miter lim="800000"/>
              <a:headEnd/>
              <a:tailEnd/>
            </a:ln>
          </p:spPr>
        </p:pic>
      </p:grpSp>
      <p:sp>
        <p:nvSpPr>
          <p:cNvPr id="28" name="椭圆 27"/>
          <p:cNvSpPr/>
          <p:nvPr>
            <p:custDataLst>
              <p:tags r:id="rId10"/>
            </p:custDataLst>
          </p:nvPr>
        </p:nvSpPr>
        <p:spPr>
          <a:xfrm>
            <a:off x="10626725" y="920750"/>
            <a:ext cx="193675" cy="193675"/>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11"/>
            </p:custDataLst>
          </p:nvPr>
        </p:nvSpPr>
        <p:spPr>
          <a:xfrm>
            <a:off x="11214100" y="933450"/>
            <a:ext cx="192088" cy="193675"/>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 name="椭圆 28"/>
          <p:cNvSpPr/>
          <p:nvPr>
            <p:custDataLst>
              <p:tags r:id="rId12"/>
            </p:custDataLst>
          </p:nvPr>
        </p:nvSpPr>
        <p:spPr>
          <a:xfrm>
            <a:off x="10918825" y="9366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4" name="椭圆 28"/>
          <p:cNvSpPr/>
          <p:nvPr>
            <p:custDataLst>
              <p:tags r:id="rId13"/>
            </p:custDataLst>
          </p:nvPr>
        </p:nvSpPr>
        <p:spPr>
          <a:xfrm>
            <a:off x="10347325" y="9239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4"/>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8659"/>
                                        </p:tgtEl>
                                        <p:attrNameLst>
                                          <p:attrName>style.visibility</p:attrName>
                                        </p:attrNameLst>
                                      </p:cBhvr>
                                      <p:to>
                                        <p:strVal val="visible"/>
                                      </p:to>
                                    </p:set>
                                    <p:animEffect transition="in" filter="wipe(left)">
                                      <p:cBhvr>
                                        <p:cTn id="7" dur="1000"/>
                                        <p:tgtEl>
                                          <p:spTgt spid="23865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38660"/>
                                        </p:tgtEl>
                                        <p:attrNameLst>
                                          <p:attrName>style.visibility</p:attrName>
                                        </p:attrNameLst>
                                      </p:cBhvr>
                                      <p:to>
                                        <p:strVal val="visible"/>
                                      </p:to>
                                    </p:set>
                                    <p:animEffect transition="in" filter="wipe(left)">
                                      <p:cBhvr>
                                        <p:cTn id="11" dur="1000"/>
                                        <p:tgtEl>
                                          <p:spTgt spid="23866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38661"/>
                                        </p:tgtEl>
                                        <p:attrNameLst>
                                          <p:attrName>style.visibility</p:attrName>
                                        </p:attrNameLst>
                                      </p:cBhvr>
                                      <p:to>
                                        <p:strVal val="visible"/>
                                      </p:to>
                                    </p:set>
                                    <p:animEffect transition="in" filter="wipe(left)">
                                      <p:cBhvr>
                                        <p:cTn id="15" dur="1000"/>
                                        <p:tgtEl>
                                          <p:spTgt spid="238661"/>
                                        </p:tgtEl>
                                      </p:cBhvr>
                                    </p:animEffect>
                                  </p:childTnLst>
                                </p:cTn>
                              </p:par>
                            </p:childTnLst>
                          </p:cTn>
                        </p:par>
                        <p:par>
                          <p:cTn id="16" fill="hold">
                            <p:stCondLst>
                              <p:cond delay="3000"/>
                            </p:stCondLst>
                            <p:childTnLst>
                              <p:par>
                                <p:cTn id="17" presetID="6" presetClass="entr" presetSubtype="32" fill="hold" nodeType="afterEffect">
                                  <p:stCondLst>
                                    <p:cond delay="0"/>
                                  </p:stCondLst>
                                  <p:childTnLst>
                                    <p:set>
                                      <p:cBhvr>
                                        <p:cTn id="18" dur="1" fill="hold">
                                          <p:stCondLst>
                                            <p:cond delay="0"/>
                                          </p:stCondLst>
                                        </p:cTn>
                                        <p:tgtEl>
                                          <p:spTgt spid="238666"/>
                                        </p:tgtEl>
                                        <p:attrNameLst>
                                          <p:attrName>style.visibility</p:attrName>
                                        </p:attrNameLst>
                                      </p:cBhvr>
                                      <p:to>
                                        <p:strVal val="visible"/>
                                      </p:to>
                                    </p:set>
                                    <p:animEffect transition="in" filter="circle(out)">
                                      <p:cBhvr>
                                        <p:cTn id="19" dur="1000"/>
                                        <p:tgtEl>
                                          <p:spTgt spid="238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25"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249826"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49827"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249831"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3.4 </a:t>
            </a:r>
            <a:r>
              <a:rPr lang="zh-CN" altLang="en-US" sz="2400" b="1">
                <a:solidFill>
                  <a:schemeClr val="bg1"/>
                </a:solidFill>
                <a:latin typeface="微软雅黑" panose="020B0503020204020204" pitchFamily="34" charset="-122"/>
                <a:ea typeface="微软雅黑" panose="020B0503020204020204" pitchFamily="34" charset="-122"/>
                <a:sym typeface="+mn-ea"/>
              </a:rPr>
              <a:t>教师层面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aphicFrame>
        <p:nvGraphicFramePr>
          <p:cNvPr id="249823" name="Group 3039"/>
          <p:cNvGraphicFramePr>
            <a:graphicFrameLocks noGrp="1"/>
          </p:cNvGraphicFramePr>
          <p:nvPr/>
        </p:nvGraphicFramePr>
        <p:xfrm>
          <a:off x="355600" y="1447800"/>
          <a:ext cx="8140700" cy="5241925"/>
        </p:xfrm>
        <a:graphic>
          <a:graphicData uri="http://schemas.openxmlformats.org/drawingml/2006/table">
            <a:tbl>
              <a:tblPr/>
              <a:tblGrid>
                <a:gridCol w="825500"/>
                <a:gridCol w="3087688"/>
                <a:gridCol w="703262"/>
                <a:gridCol w="704850"/>
                <a:gridCol w="704850"/>
                <a:gridCol w="704850"/>
                <a:gridCol w="704850"/>
                <a:gridCol w="704850"/>
              </a:tblGrid>
              <a:tr h="30480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一级指标</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监测点</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65000"/>
                        </a:lnSpc>
                        <a:spcBef>
                          <a:spcPct val="0"/>
                        </a:spcBef>
                        <a:spcAft>
                          <a:spcPct val="0"/>
                        </a:spcAft>
                        <a:buClrTx/>
                        <a:buSzTx/>
                        <a:buFontTx/>
                        <a:buNone/>
                      </a:pPr>
                      <a:r>
                        <a:rPr kumimoji="0" lang="en-US" altLang="zh-CN"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17</a:t>
                      </a: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年目标</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65000"/>
                        </a:lnSpc>
                        <a:spcBef>
                          <a:spcPct val="0"/>
                        </a:spcBef>
                        <a:spcAft>
                          <a:spcPct val="0"/>
                        </a:spcAft>
                        <a:buClrTx/>
                        <a:buSzTx/>
                        <a:buFontTx/>
                        <a:buNone/>
                      </a:pPr>
                      <a:r>
                        <a:rPr kumimoji="0" lang="en-US" altLang="zh-CN"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18</a:t>
                      </a: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年目标</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65000"/>
                        </a:lnSpc>
                        <a:spcBef>
                          <a:spcPct val="0"/>
                        </a:spcBef>
                        <a:spcAft>
                          <a:spcPct val="0"/>
                        </a:spcAft>
                        <a:buClrTx/>
                        <a:buSzTx/>
                        <a:buFontTx/>
                        <a:buNone/>
                      </a:pPr>
                      <a:r>
                        <a:rPr kumimoji="0" lang="en-US" altLang="zh-CN"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19</a:t>
                      </a: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年目标</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a:srcRect/>
                      <a:tile tx="0" ty="0" sx="100000" sy="100000" flip="none" algn="tl"/>
                    </a:blipFill>
                  </a:tcPr>
                </a:tc>
                <a:tc>
                  <a:txBody>
                    <a:bodyPr/>
                    <a:lstStyle/>
                    <a:p>
                      <a:pPr marL="0" marR="0" lvl="0" indent="0" algn="ctr" defTabSz="914400" rtl="0" eaLnBrk="1" fontAlgn="ctr" latinLnBrk="0" hangingPunct="1">
                        <a:lnSpc>
                          <a:spcPct val="65000"/>
                        </a:lnSpc>
                        <a:spcBef>
                          <a:spcPct val="0"/>
                        </a:spcBef>
                        <a:spcAft>
                          <a:spcPct val="0"/>
                        </a:spcAft>
                        <a:buClrTx/>
                        <a:buSzTx/>
                        <a:buFontTx/>
                        <a:buNone/>
                      </a:pPr>
                      <a:r>
                        <a:rPr kumimoji="0" lang="en-US" altLang="zh-CN"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17</a:t>
                      </a: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年完成</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65000"/>
                        </a:lnSpc>
                        <a:spcBef>
                          <a:spcPct val="0"/>
                        </a:spcBef>
                        <a:spcAft>
                          <a:spcPct val="0"/>
                        </a:spcAft>
                        <a:buClrTx/>
                        <a:buSzTx/>
                        <a:buFontTx/>
                        <a:buNone/>
                      </a:pPr>
                      <a:r>
                        <a:rPr kumimoji="0" lang="en-US" altLang="zh-CN"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18</a:t>
                      </a: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年完成</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65000"/>
                        </a:lnSpc>
                        <a:spcBef>
                          <a:spcPct val="0"/>
                        </a:spcBef>
                        <a:spcAft>
                          <a:spcPct val="0"/>
                        </a:spcAft>
                        <a:buClrTx/>
                        <a:buSzTx/>
                        <a:buFontTx/>
                        <a:buNone/>
                      </a:pPr>
                      <a:r>
                        <a:rPr kumimoji="0" lang="en-US" altLang="zh-CN"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19</a:t>
                      </a:r>
                      <a:r>
                        <a:rPr kumimoji="0" lang="zh-CN" altLang="en-US" sz="10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年完成</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rowSpan="3">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教师人数</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在职教师</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552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610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625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540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554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553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0025">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专任教师</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382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393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405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368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393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395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3200">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兼职教师</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400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450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500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416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450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530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rowSpan="4">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学历职称</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专任教师中有博士学历</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位</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0025">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具有研究生学历</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位</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教师占专任教师比例</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专任教师中具有正高专业技术职务人数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具有高级专业技术职务教师占专任教师比例</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rowSpan="3">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双师素质</a:t>
                      </a:r>
                      <a:b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b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教师</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双师素质</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教师占专任教师比例</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30188">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重点建设专业群高级职称的</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双师</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骨干教师比例</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非重点建设专业群高级职称的</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双师</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骨干教师比例</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45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0025">
                <a:tc rowSpan="6">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拔尖人才</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行业领军人物人数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省级、行业教学名师人数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0025">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技能大师</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25425">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芙蓉学者人数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0025">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省级学科带头人数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专任教师中骨干教师人数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248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276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304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248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276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304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0025">
                <a:tc rowSpan="3">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教学团队</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专业教学团队数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个</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课程团队数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个</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77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应用技术研发与服务团队数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个</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rowSpan="3">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培训实践</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专任教师境外培训人数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人次</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159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259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142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184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184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骨干教师国外访学人数</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人年</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专任教师年均下企业锻炼时间</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月</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0025">
                <a:tc rowSpan="2">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省级以上</a:t>
                      </a:r>
                      <a:b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b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标志性成果</a:t>
                      </a:r>
                      <a:endPar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教师个人</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项</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84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89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103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01613">
                <a:tc vMerge="1">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教学团队</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zh-CN" altLang="en-US"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项</a:t>
                      </a: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180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212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186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211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5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220 </a:t>
                      </a:r>
                      <a:endParaRPr kumimoji="0" lang="en-US" altLang="zh-CN" sz="1000" b="0"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bl>
          </a:graphicData>
        </a:graphic>
      </p:graphicFrame>
      <p:sp>
        <p:nvSpPr>
          <p:cNvPr id="697539" name="Text Box 3033"/>
          <p:cNvSpPr txBox="1">
            <a:spLocks noChangeArrowheads="1"/>
          </p:cNvSpPr>
          <p:nvPr/>
        </p:nvSpPr>
        <p:spPr bwMode="auto">
          <a:xfrm>
            <a:off x="3260725" y="1012825"/>
            <a:ext cx="4870450" cy="366713"/>
          </a:xfrm>
          <a:prstGeom prst="rect">
            <a:avLst/>
          </a:prstGeom>
          <a:noFill/>
          <a:ln w="9525">
            <a:noFill/>
            <a:miter lim="800000"/>
          </a:ln>
        </p:spPr>
        <p:txBody>
          <a:bodyPr wrap="none">
            <a:spAutoFit/>
          </a:bodyPr>
          <a:lstStyle/>
          <a:p>
            <a:r>
              <a:rPr lang="en-US" altLang="zh-CN" sz="1800">
                <a:solidFill>
                  <a:schemeClr val="hlink"/>
                </a:solidFill>
                <a:latin typeface="黑体" panose="02010609060101010101" charset="-122"/>
                <a:ea typeface="黑体" panose="02010609060101010101" charset="-122"/>
              </a:rPr>
              <a:t>2017-2019</a:t>
            </a:r>
            <a:r>
              <a:rPr lang="zh-CN" altLang="en-US" sz="1800">
                <a:solidFill>
                  <a:schemeClr val="hlink"/>
                </a:solidFill>
                <a:latin typeface="黑体" panose="02010609060101010101" charset="-122"/>
                <a:ea typeface="黑体" panose="02010609060101010101" charset="-122"/>
              </a:rPr>
              <a:t>年师资队伍建设规划指标及完成情况</a:t>
            </a:r>
            <a:endParaRPr lang="zh-CN" altLang="en-US" sz="1800">
              <a:solidFill>
                <a:schemeClr val="hlink"/>
              </a:solidFill>
              <a:latin typeface="黑体" panose="02010609060101010101" charset="-122"/>
              <a:ea typeface="黑体" panose="02010609060101010101" charset="-122"/>
            </a:endParaRPr>
          </a:p>
        </p:txBody>
      </p:sp>
      <p:graphicFrame>
        <p:nvGraphicFramePr>
          <p:cNvPr id="249824" name="Object 3040"/>
          <p:cNvGraphicFramePr>
            <a:graphicFrameLocks noChangeAspect="1"/>
          </p:cNvGraphicFramePr>
          <p:nvPr/>
        </p:nvGraphicFramePr>
        <p:xfrm>
          <a:off x="4162425" y="1397000"/>
          <a:ext cx="8029575" cy="5357813"/>
        </p:xfrm>
        <a:graphic>
          <a:graphicData uri="http://schemas.openxmlformats.org/presentationml/2006/ole">
            <mc:AlternateContent xmlns:mc="http://schemas.openxmlformats.org/markup-compatibility/2006">
              <mc:Choice xmlns:v="urn:schemas-microsoft-com:vml" Requires="v">
                <p:oleObj spid="_x0000_s1025" name="图表" r:id="rId3" imgW="7274560" imgH="4754880" progId="Excel.Chart.8">
                  <p:embed/>
                </p:oleObj>
              </mc:Choice>
              <mc:Fallback>
                <p:oleObj name="图表" r:id="rId3" imgW="7274560" imgH="4754880" progId="Excel.Chart.8">
                  <p:embed/>
                  <p:pic>
                    <p:nvPicPr>
                      <p:cNvPr id="0" name="图片 1024"/>
                      <p:cNvPicPr>
                        <a:picLocks noChangeAspect="1"/>
                      </p:cNvPicPr>
                      <p:nvPr/>
                    </p:nvPicPr>
                    <p:blipFill>
                      <a:blip r:embed="rId4"/>
                      <a:stretch>
                        <a:fillRect/>
                      </a:stretch>
                    </p:blipFill>
                    <p:spPr>
                      <a:xfrm>
                        <a:off x="4162425" y="1397000"/>
                        <a:ext cx="8029575" cy="5357813"/>
                      </a:xfrm>
                      <a:prstGeom prst="rect">
                        <a:avLst/>
                      </a:prstGeom>
                      <a:noFill/>
                      <a:ln w="9525">
                        <a:noFill/>
                      </a:ln>
                    </p:spPr>
                  </p:pic>
                </p:oleObj>
              </mc:Fallback>
            </mc:AlternateContent>
          </a:graphicData>
        </a:graphic>
      </p:graphicFrame>
      <p:sp>
        <p:nvSpPr>
          <p:cNvPr id="2" name="灯片编号占位符 1"/>
          <p:cNvSpPr txBox="1">
            <a:spLocks noGrp="1"/>
          </p:cNvSpPr>
          <p:nvPr/>
        </p:nvSpPr>
        <p:spPr>
          <a:xfrm>
            <a:off x="8623300" y="6492875"/>
            <a:ext cx="2743200" cy="365125"/>
          </a:xfrm>
          <a:prstGeom prst="rect">
            <a:avLst/>
          </a:prstGeom>
          <a:noFill/>
        </p:spPr>
        <p:txBody>
          <a:bodyPr anchor="ctr"/>
          <a:lstStyle/>
          <a:p>
            <a:pPr algn="r" fontAlgn="auto">
              <a:spcBef>
                <a:spcPts val="0"/>
              </a:spcBef>
              <a:spcAft>
                <a:spcPts val="0"/>
              </a:spcAft>
              <a:defRPr/>
            </a:pPr>
            <a:fld id="{A1E1E517-2865-41FF-9B10-6E3801F242AC}"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Tree>
    <p:custDataLst>
      <p:tags r:id="rId5"/>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9823"/>
                                        </p:tgtEl>
                                        <p:attrNameLst>
                                          <p:attrName>style.visibility</p:attrName>
                                        </p:attrNameLst>
                                      </p:cBhvr>
                                      <p:to>
                                        <p:strVal val="visible"/>
                                      </p:to>
                                    </p:set>
                                    <p:animEffect transition="in" filter="wipe(up)">
                                      <p:cBhvr>
                                        <p:cTn id="7" dur="1000"/>
                                        <p:tgtEl>
                                          <p:spTgt spid="2498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49824"/>
                                        </p:tgtEl>
                                        <p:attrNameLst>
                                          <p:attrName>style.visibility</p:attrName>
                                        </p:attrNameLst>
                                      </p:cBhvr>
                                      <p:to>
                                        <p:strVal val="visible"/>
                                      </p:to>
                                    </p:set>
                                    <p:animEffect transition="in" filter="wipe(right)">
                                      <p:cBhvr>
                                        <p:cTn id="12" dur="1000"/>
                                        <p:tgtEl>
                                          <p:spTgt spid="24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498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Title 6"/>
          <p:cNvSpPr>
            <a:spLocks noChangeArrowheads="1"/>
          </p:cNvSpPr>
          <p:nvPr>
            <p:custDataLst>
              <p:tags r:id="rId1"/>
            </p:custDataLst>
          </p:nvPr>
        </p:nvSpPr>
        <p:spPr bwMode="auto">
          <a:xfrm>
            <a:off x="514350" y="2452688"/>
            <a:ext cx="3136900" cy="3632200"/>
          </a:xfrm>
          <a:prstGeom prst="rect">
            <a:avLst/>
          </a:prstGeom>
          <a:noFill/>
          <a:ln w="9525" algn="ctr">
            <a:solidFill>
              <a:srgbClr val="CC3300"/>
            </a:solidFill>
            <a:miter lim="800000"/>
          </a:ln>
        </p:spPr>
        <p:txBody>
          <a:bodyPr anchor="ctr"/>
          <a:lstStyle/>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sym typeface="+mn-ea"/>
              </a:rPr>
              <a:t>2016至今</a:t>
            </a:r>
            <a:r>
              <a:rPr lang="zh-CN" altLang="en-US" sz="1800">
                <a:solidFill>
                  <a:srgbClr val="CC3300"/>
                </a:solidFill>
                <a:latin typeface="黑体" panose="02010609060101010101" charset="-122"/>
                <a:ea typeface="黑体" panose="02010609060101010101" charset="-122"/>
                <a:sym typeface="+mn-ea"/>
              </a:rPr>
              <a:t>，教师参加各级各类教学能力大赛国家级奖项</a:t>
            </a:r>
            <a:r>
              <a:rPr lang="en-US" altLang="zh-CN" sz="1800">
                <a:solidFill>
                  <a:srgbClr val="CC3300"/>
                </a:solidFill>
                <a:latin typeface="黑体" panose="02010609060101010101" charset="-122"/>
                <a:ea typeface="黑体" panose="02010609060101010101" charset="-122"/>
                <a:sym typeface="+mn-ea"/>
              </a:rPr>
              <a:t>8个，一等奖2个，省级奖项67个，一等奖21个</a:t>
            </a:r>
            <a:r>
              <a:rPr lang="zh-CN" altLang="en-US" sz="1800">
                <a:solidFill>
                  <a:srgbClr val="CC3300"/>
                </a:solidFill>
                <a:latin typeface="黑体" panose="02010609060101010101" charset="-122"/>
                <a:ea typeface="黑体" panose="02010609060101010101" charset="-122"/>
                <a:sym typeface="+mn-ea"/>
              </a:rPr>
              <a:t>。</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sym typeface="+mn-ea"/>
              </a:rPr>
              <a:t>2012-2018年</a:t>
            </a:r>
            <a:r>
              <a:rPr lang="zh-CN" altLang="en-US" sz="1800">
                <a:solidFill>
                  <a:srgbClr val="CC3300"/>
                </a:solidFill>
                <a:latin typeface="黑体" panose="02010609060101010101" charset="-122"/>
                <a:ea typeface="黑体" panose="02010609060101010101" charset="-122"/>
                <a:sym typeface="+mn-ea"/>
              </a:rPr>
              <a:t>，全国高职院校教师教学竞赛状态数据排名我校为全国排名</a:t>
            </a:r>
            <a:r>
              <a:rPr lang="en-US" altLang="zh-CN" sz="1800">
                <a:solidFill>
                  <a:srgbClr val="CC3300"/>
                </a:solidFill>
                <a:latin typeface="黑体" panose="02010609060101010101" charset="-122"/>
                <a:ea typeface="黑体" panose="02010609060101010101" charset="-122"/>
                <a:sym typeface="+mn-ea"/>
              </a:rPr>
              <a:t>12，全省排名第1。</a:t>
            </a:r>
            <a:endParaRPr lang="en-US" altLang="zh-CN"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zh-CN" altLang="en-US" sz="1800">
                <a:solidFill>
                  <a:srgbClr val="CC3300"/>
                </a:solidFill>
                <a:latin typeface="黑体" panose="02010609060101010101" charset="-122"/>
                <a:ea typeface="黑体" panose="02010609060101010101" charset="-122"/>
                <a:sym typeface="+mn-ea"/>
              </a:rPr>
              <a:t>与教师层面相关的</a:t>
            </a:r>
            <a:r>
              <a:rPr lang="en-US" altLang="zh-CN" sz="1800">
                <a:solidFill>
                  <a:srgbClr val="CC3300"/>
                </a:solidFill>
                <a:latin typeface="黑体" panose="02010609060101010101" charset="-122"/>
                <a:ea typeface="黑体" panose="02010609060101010101" charset="-122"/>
                <a:sym typeface="+mn-ea"/>
              </a:rPr>
              <a:t>6个观测点学生满意度2019年相对2018年</a:t>
            </a:r>
            <a:r>
              <a:rPr lang="zh-CN" altLang="en-US" sz="1800">
                <a:solidFill>
                  <a:srgbClr val="CC3300"/>
                </a:solidFill>
                <a:latin typeface="黑体" panose="02010609060101010101" charset="-122"/>
                <a:ea typeface="黑体" panose="02010609060101010101" charset="-122"/>
                <a:sym typeface="+mn-ea"/>
              </a:rPr>
              <a:t>全部升高。</a:t>
            </a:r>
            <a:endParaRPr lang="zh-CN" altLang="en-US" sz="1800">
              <a:solidFill>
                <a:srgbClr val="CC3300"/>
              </a:solidFill>
              <a:latin typeface="黑体" panose="02010609060101010101" charset="-122"/>
              <a:ea typeface="黑体" panose="02010609060101010101" charset="-122"/>
              <a:sym typeface="+mn-ea"/>
            </a:endParaRPr>
          </a:p>
        </p:txBody>
      </p:sp>
      <p:sp>
        <p:nvSpPr>
          <p:cNvPr id="3" name="灯片编号占位符 2"/>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0BB8B9CF-A28F-4AF8-A742-15690599E5D3}"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graphicFrame>
        <p:nvGraphicFramePr>
          <p:cNvPr id="211014" name="Group 70"/>
          <p:cNvGraphicFramePr>
            <a:graphicFrameLocks noGrp="1"/>
          </p:cNvGraphicFramePr>
          <p:nvPr/>
        </p:nvGraphicFramePr>
        <p:xfrm>
          <a:off x="3854450" y="2794000"/>
          <a:ext cx="3803650" cy="2789241"/>
        </p:xfrm>
        <a:graphic>
          <a:graphicData uri="http://schemas.openxmlformats.org/drawingml/2006/table">
            <a:tbl>
              <a:tblPr/>
              <a:tblGrid>
                <a:gridCol w="641350"/>
                <a:gridCol w="800100"/>
                <a:gridCol w="787400"/>
                <a:gridCol w="787400"/>
                <a:gridCol w="787400"/>
              </a:tblGrid>
              <a:tr h="4651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年</a:t>
                      </a: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 </a:t>
                      </a:r>
                      <a:r>
                        <a:rPr kumimoji="0" 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份</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级</a:t>
                      </a: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 </a:t>
                      </a:r>
                      <a:r>
                        <a:rPr kumimoji="0" 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别</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一等奖（个）</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二等奖（个）</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三等奖（个）</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88938">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2016</a:t>
                      </a:r>
                      <a:r>
                        <a:rPr kumimoji="0" 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国家级</a:t>
                      </a:r>
                      <a:endPar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rPr>
                        <a:t> </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rPr>
                        <a:t> </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85763">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省  级</a:t>
                      </a:r>
                      <a:endPar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12</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88938">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2017</a:t>
                      </a:r>
                      <a:r>
                        <a:rPr kumimoji="0" 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国家级</a:t>
                      </a:r>
                      <a:endPar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85763">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省  级</a:t>
                      </a:r>
                      <a:endPar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88938">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2018</a:t>
                      </a:r>
                      <a:r>
                        <a:rPr kumimoji="0" 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国家级</a:t>
                      </a:r>
                      <a:endPar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rPr>
                        <a:t> </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385763">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省  级</a:t>
                      </a:r>
                      <a:endParaRPr kumimoji="0" lang="zh-CN"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5</a:t>
                      </a:r>
                      <a:endParaRPr kumimoji="0" lang="en-US" altLang="en-US" sz="12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bl>
          </a:graphicData>
        </a:graphic>
      </p:graphicFrame>
      <p:grpSp>
        <p:nvGrpSpPr>
          <p:cNvPr id="66053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0531"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0532"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3"/>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0536"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3.4 </a:t>
            </a:r>
            <a:r>
              <a:rPr lang="zh-CN" altLang="en-US" sz="2400" b="1">
                <a:solidFill>
                  <a:schemeClr val="bg1"/>
                </a:solidFill>
                <a:latin typeface="微软雅黑" panose="020B0503020204020204" pitchFamily="34" charset="-122"/>
                <a:ea typeface="微软雅黑" panose="020B0503020204020204" pitchFamily="34" charset="-122"/>
                <a:sym typeface="+mn-ea"/>
              </a:rPr>
              <a:t>教师层面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660537" name="文本框 51"/>
          <p:cNvSpPr txBox="1">
            <a:spLocks noChangeArrowheads="1"/>
          </p:cNvSpPr>
          <p:nvPr/>
        </p:nvSpPr>
        <p:spPr bwMode="auto">
          <a:xfrm>
            <a:off x="638175" y="1555750"/>
            <a:ext cx="3011488" cy="760413"/>
          </a:xfrm>
          <a:prstGeom prst="rect">
            <a:avLst/>
          </a:prstGeom>
          <a:solidFill>
            <a:srgbClr val="009BD2"/>
          </a:solidFill>
          <a:ln w="9525" algn="ctr">
            <a:noFill/>
            <a:miter lim="800000"/>
          </a:ln>
        </p:spPr>
        <p:txBody>
          <a:bodyPr anchor="ctr"/>
          <a:lstStyle/>
          <a:p>
            <a:pPr algn="ctr">
              <a:spcBef>
                <a:spcPts val="1000"/>
              </a:spcBef>
              <a:buFont typeface="Arial" panose="020B0604020202020204" pitchFamily="34" charset="0"/>
              <a:buNone/>
            </a:pPr>
            <a:r>
              <a:rPr lang="zh-CN" altLang="en-US" sz="2400">
                <a:solidFill>
                  <a:schemeClr val="bg1"/>
                </a:solidFill>
                <a:latin typeface="黑体" panose="02010609060101010101" charset="-122"/>
                <a:ea typeface="黑体" panose="02010609060101010101" charset="-122"/>
                <a:cs typeface="Segoe UI" panose="020B0502040204020203" pitchFamily="34" charset="0"/>
              </a:rPr>
              <a:t>诊改成效明显</a:t>
            </a:r>
            <a:endParaRPr lang="zh-CN" altLang="en-US" sz="2400">
              <a:solidFill>
                <a:schemeClr val="bg1"/>
              </a:solidFill>
              <a:latin typeface="黑体" panose="02010609060101010101" charset="-122"/>
              <a:ea typeface="黑体" panose="02010609060101010101" charset="-122"/>
              <a:cs typeface="Segoe UI" panose="020B0502040204020203" pitchFamily="34" charset="0"/>
            </a:endParaRPr>
          </a:p>
        </p:txBody>
      </p:sp>
      <p:sp>
        <p:nvSpPr>
          <p:cNvPr id="660538" name="Rectangle 243"/>
          <p:cNvSpPr>
            <a:spLocks noChangeArrowheads="1"/>
          </p:cNvSpPr>
          <p:nvPr/>
        </p:nvSpPr>
        <p:spPr bwMode="auto">
          <a:xfrm>
            <a:off x="4127500" y="2068513"/>
            <a:ext cx="3352800" cy="641350"/>
          </a:xfrm>
          <a:prstGeom prst="rect">
            <a:avLst/>
          </a:prstGeom>
          <a:noFill/>
          <a:ln w="9525">
            <a:noFill/>
            <a:miter lim="800000"/>
          </a:ln>
        </p:spPr>
        <p:txBody>
          <a:bodyPr>
            <a:spAutoFit/>
          </a:bodyPr>
          <a:lstStyle/>
          <a:p>
            <a:pPr algn="ctr"/>
            <a:r>
              <a:rPr lang="en-US" altLang="zh-CN" sz="1800">
                <a:solidFill>
                  <a:schemeClr val="hlink"/>
                </a:solidFill>
                <a:latin typeface="黑体" panose="02010609060101010101" charset="-122"/>
                <a:ea typeface="黑体" panose="02010609060101010101" charset="-122"/>
                <a:sym typeface="+mn-ea"/>
              </a:rPr>
              <a:t>2016-2018</a:t>
            </a:r>
            <a:r>
              <a:rPr lang="zh-CN" altLang="en-US" sz="1800">
                <a:solidFill>
                  <a:schemeClr val="hlink"/>
                </a:solidFill>
                <a:latin typeface="黑体" panose="02010609060101010101" charset="-122"/>
                <a:ea typeface="黑体" panose="02010609060101010101" charset="-122"/>
                <a:sym typeface="+mn-ea"/>
              </a:rPr>
              <a:t>年教师参加各级各类教学能力大赛获奖情况</a:t>
            </a:r>
            <a:endParaRPr lang="zh-CN" altLang="en-US" sz="1800">
              <a:solidFill>
                <a:schemeClr val="hlink"/>
              </a:solidFill>
              <a:latin typeface="黑体" panose="02010609060101010101" charset="-122"/>
              <a:ea typeface="黑体" panose="02010609060101010101" charset="-122"/>
              <a:sym typeface="+mn-ea"/>
            </a:endParaRPr>
          </a:p>
        </p:txBody>
      </p:sp>
      <p:sp>
        <p:nvSpPr>
          <p:cNvPr id="28" name="椭圆 27"/>
          <p:cNvSpPr/>
          <p:nvPr>
            <p:custDataLst>
              <p:tags r:id="rId4"/>
            </p:custDataLst>
          </p:nvPr>
        </p:nvSpPr>
        <p:spPr>
          <a:xfrm>
            <a:off x="10931525" y="933450"/>
            <a:ext cx="193675" cy="193675"/>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5"/>
            </p:custDataLst>
          </p:nvPr>
        </p:nvSpPr>
        <p:spPr>
          <a:xfrm>
            <a:off x="10642600" y="933450"/>
            <a:ext cx="192088" cy="193675"/>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 name="椭圆 28"/>
          <p:cNvSpPr/>
          <p:nvPr>
            <p:custDataLst>
              <p:tags r:id="rId6"/>
            </p:custDataLst>
          </p:nvPr>
        </p:nvSpPr>
        <p:spPr>
          <a:xfrm>
            <a:off x="11223625" y="9239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4" name="椭圆 28"/>
          <p:cNvSpPr/>
          <p:nvPr>
            <p:custDataLst>
              <p:tags r:id="rId7"/>
            </p:custDataLst>
          </p:nvPr>
        </p:nvSpPr>
        <p:spPr>
          <a:xfrm>
            <a:off x="10347325" y="9239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660543" name="Picture 78"/>
          <p:cNvPicPr>
            <a:picLocks noChangeAspect="1" noChangeArrowheads="1"/>
          </p:cNvPicPr>
          <p:nvPr/>
        </p:nvPicPr>
        <p:blipFill>
          <a:blip r:embed="rId8"/>
          <a:srcRect/>
          <a:stretch>
            <a:fillRect/>
          </a:stretch>
        </p:blipFill>
        <p:spPr bwMode="auto">
          <a:xfrm>
            <a:off x="7764463" y="2805113"/>
            <a:ext cx="4148137" cy="2822575"/>
          </a:xfrm>
          <a:prstGeom prst="rect">
            <a:avLst/>
          </a:prstGeom>
          <a:noFill/>
          <a:ln w="9525">
            <a:noFill/>
            <a:miter lim="800000"/>
            <a:headEnd/>
            <a:tailEnd/>
          </a:ln>
        </p:spPr>
      </p:pic>
    </p:spTree>
    <p:custDataLst>
      <p:tags r:id="rId9"/>
    </p:custData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Title 6"/>
          <p:cNvSpPr>
            <a:spLocks noChangeArrowheads="1"/>
          </p:cNvSpPr>
          <p:nvPr>
            <p:custDataLst>
              <p:tags r:id="rId1"/>
            </p:custDataLst>
          </p:nvPr>
        </p:nvSpPr>
        <p:spPr bwMode="auto">
          <a:xfrm>
            <a:off x="514350" y="2643188"/>
            <a:ext cx="3136900" cy="2857500"/>
          </a:xfrm>
          <a:prstGeom prst="rect">
            <a:avLst/>
          </a:prstGeom>
          <a:noFill/>
          <a:ln w="9525" algn="ctr">
            <a:solidFill>
              <a:srgbClr val="CC3300"/>
            </a:solidFill>
            <a:miter lim="800000"/>
          </a:ln>
        </p:spPr>
        <p:txBody>
          <a:bodyPr anchor="ctr"/>
          <a:lstStyle/>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sym typeface="+mn-ea"/>
              </a:rPr>
              <a:t>2016年,教师晋职教授1人副教授7人其他副高6人讲师21人</a:t>
            </a:r>
            <a:r>
              <a:rPr lang="zh-CN" altLang="en-US" sz="1800">
                <a:solidFill>
                  <a:srgbClr val="CC3300"/>
                </a:solidFill>
                <a:latin typeface="黑体" panose="02010609060101010101" charset="-122"/>
                <a:ea typeface="黑体" panose="02010609060101010101" charset="-122"/>
                <a:sym typeface="+mn-ea"/>
              </a:rPr>
              <a:t>。</a:t>
            </a:r>
            <a:endParaRPr lang="zh-CN" altLang="en-US"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sym typeface="+mn-ea"/>
              </a:rPr>
              <a:t>2017年,教师晋职教授2人研究员1人副教授9人讲师8人.</a:t>
            </a:r>
            <a:endParaRPr lang="en-US" altLang="zh-CN"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r>
              <a:rPr lang="en-US" altLang="zh-CN" sz="1800">
                <a:solidFill>
                  <a:srgbClr val="CC3300"/>
                </a:solidFill>
                <a:latin typeface="黑体" panose="02010609060101010101" charset="-122"/>
                <a:ea typeface="黑体" panose="02010609060101010101" charset="-122"/>
                <a:sym typeface="+mn-ea"/>
              </a:rPr>
              <a:t>2018年,教师晋职教授2人副教授6人其他副高1人讲师6人。</a:t>
            </a:r>
            <a:endParaRPr lang="en-US" altLang="zh-CN" sz="1800">
              <a:solidFill>
                <a:srgbClr val="CC3300"/>
              </a:solidFill>
              <a:latin typeface="黑体" panose="02010609060101010101" charset="-122"/>
              <a:ea typeface="黑体" panose="02010609060101010101" charset="-122"/>
              <a:sym typeface="+mn-ea"/>
            </a:endParaRPr>
          </a:p>
          <a:p>
            <a:pPr>
              <a:lnSpc>
                <a:spcPct val="90000"/>
              </a:lnSpc>
              <a:spcBef>
                <a:spcPts val="1000"/>
              </a:spcBef>
              <a:buFont typeface="Wingdings" panose="05000000000000000000" pitchFamily="2" charset="2"/>
              <a:buChar char="l"/>
            </a:pPr>
            <a:endParaRPr lang="zh-CN" altLang="en-US" sz="1800">
              <a:solidFill>
                <a:srgbClr val="CC3300"/>
              </a:solidFill>
              <a:latin typeface="黑体" panose="02010609060101010101" charset="-122"/>
              <a:ea typeface="黑体" panose="02010609060101010101" charset="-122"/>
              <a:sym typeface="+mn-ea"/>
            </a:endParaRPr>
          </a:p>
        </p:txBody>
      </p:sp>
      <p:sp>
        <p:nvSpPr>
          <p:cNvPr id="3" name="灯片编号占位符 2"/>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A9EDB8E7-F75D-47AF-9460-865A5C180B66}"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grpSp>
        <p:nvGrpSpPr>
          <p:cNvPr id="661507"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1508"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1509"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1513"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3.4 </a:t>
            </a:r>
            <a:r>
              <a:rPr lang="zh-CN" altLang="en-US" sz="2400" b="1">
                <a:solidFill>
                  <a:schemeClr val="bg1"/>
                </a:solidFill>
                <a:latin typeface="微软雅黑" panose="020B0503020204020204" pitchFamily="34" charset="-122"/>
                <a:ea typeface="微软雅黑" panose="020B0503020204020204" pitchFamily="34" charset="-122"/>
                <a:sym typeface="+mn-ea"/>
              </a:rPr>
              <a:t>教师层面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8" name="椭圆 27"/>
          <p:cNvSpPr/>
          <p:nvPr>
            <p:custDataLst>
              <p:tags r:id="rId3"/>
            </p:custDataLst>
          </p:nvPr>
        </p:nvSpPr>
        <p:spPr>
          <a:xfrm>
            <a:off x="11172825" y="933450"/>
            <a:ext cx="193675" cy="193675"/>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4"/>
            </p:custDataLst>
          </p:nvPr>
        </p:nvSpPr>
        <p:spPr>
          <a:xfrm>
            <a:off x="10642600" y="933450"/>
            <a:ext cx="192088" cy="193675"/>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61516" name="文本框 51"/>
          <p:cNvSpPr txBox="1">
            <a:spLocks noChangeArrowheads="1"/>
          </p:cNvSpPr>
          <p:nvPr/>
        </p:nvSpPr>
        <p:spPr bwMode="auto">
          <a:xfrm>
            <a:off x="638175" y="1555750"/>
            <a:ext cx="3011488" cy="760413"/>
          </a:xfrm>
          <a:prstGeom prst="rect">
            <a:avLst/>
          </a:prstGeom>
          <a:solidFill>
            <a:srgbClr val="009BD2"/>
          </a:solidFill>
          <a:ln w="9525" algn="ctr">
            <a:noFill/>
            <a:miter lim="800000"/>
          </a:ln>
        </p:spPr>
        <p:txBody>
          <a:bodyPr anchor="ctr"/>
          <a:lstStyle/>
          <a:p>
            <a:pPr algn="ctr">
              <a:spcBef>
                <a:spcPts val="1000"/>
              </a:spcBef>
              <a:buFont typeface="Arial" panose="020B0604020202020204" pitchFamily="34" charset="0"/>
              <a:buNone/>
            </a:pPr>
            <a:r>
              <a:rPr lang="zh-CN" altLang="en-US" sz="2400">
                <a:solidFill>
                  <a:schemeClr val="bg1"/>
                </a:solidFill>
                <a:latin typeface="黑体" panose="02010609060101010101" charset="-122"/>
                <a:ea typeface="黑体" panose="02010609060101010101" charset="-122"/>
                <a:cs typeface="Segoe UI" panose="020B0502040204020203" pitchFamily="34" charset="0"/>
              </a:rPr>
              <a:t>诊改成效明显</a:t>
            </a:r>
            <a:endParaRPr lang="zh-CN" altLang="en-US" sz="2400">
              <a:solidFill>
                <a:schemeClr val="bg1"/>
              </a:solidFill>
              <a:latin typeface="黑体" panose="02010609060101010101" charset="-122"/>
              <a:ea typeface="黑体" panose="02010609060101010101" charset="-122"/>
              <a:cs typeface="Segoe UI" panose="020B0502040204020203" pitchFamily="34" charset="0"/>
            </a:endParaRPr>
          </a:p>
        </p:txBody>
      </p:sp>
      <p:sp>
        <p:nvSpPr>
          <p:cNvPr id="661517" name="Rectangle 65"/>
          <p:cNvSpPr>
            <a:spLocks noChangeArrowheads="1"/>
          </p:cNvSpPr>
          <p:nvPr/>
        </p:nvSpPr>
        <p:spPr bwMode="auto">
          <a:xfrm>
            <a:off x="5651500" y="1751013"/>
            <a:ext cx="4152900" cy="396875"/>
          </a:xfrm>
          <a:prstGeom prst="rect">
            <a:avLst/>
          </a:prstGeom>
          <a:noFill/>
          <a:ln w="9525">
            <a:noFill/>
            <a:miter lim="800000"/>
          </a:ln>
        </p:spPr>
        <p:txBody>
          <a:bodyPr wrap="none">
            <a:spAutoFit/>
          </a:bodyPr>
          <a:lstStyle/>
          <a:p>
            <a:r>
              <a:rPr lang="en-US" altLang="zh-CN" sz="2000" b="1">
                <a:latin typeface="黑体" panose="02010609060101010101" charset="-122"/>
                <a:ea typeface="黑体" panose="02010609060101010101" charset="-122"/>
                <a:sym typeface="+mn-ea"/>
              </a:rPr>
              <a:t>2016-2018</a:t>
            </a:r>
            <a:r>
              <a:rPr lang="zh-CN" altLang="en-US" sz="2000" b="1">
                <a:latin typeface="黑体" panose="02010609060101010101" charset="-122"/>
                <a:ea typeface="黑体" panose="02010609060101010101" charset="-122"/>
                <a:sym typeface="+mn-ea"/>
              </a:rPr>
              <a:t>年教师</a:t>
            </a:r>
            <a:r>
              <a:rPr lang="en-US" sz="2000" b="1">
                <a:latin typeface="黑体" panose="02010609060101010101" charset="-122"/>
                <a:ea typeface="黑体" panose="02010609060101010101" charset="-122"/>
              </a:rPr>
              <a:t>职称晋升情况</a:t>
            </a:r>
            <a:r>
              <a:rPr lang="zh-CN" altLang="en-US" sz="2000" b="1">
                <a:latin typeface="黑体" panose="02010609060101010101" charset="-122"/>
                <a:ea typeface="黑体" panose="02010609060101010101" charset="-122"/>
                <a:sym typeface="+mn-ea"/>
              </a:rPr>
              <a:t>情况</a:t>
            </a:r>
            <a:endParaRPr lang="zh-CN" altLang="en-US" sz="2000" b="1">
              <a:latin typeface="黑体" panose="02010609060101010101" charset="-122"/>
              <a:ea typeface="黑体" panose="02010609060101010101" charset="-122"/>
              <a:sym typeface="+mn-ea"/>
            </a:endParaRPr>
          </a:p>
        </p:txBody>
      </p:sp>
      <p:graphicFrame>
        <p:nvGraphicFramePr>
          <p:cNvPr id="202846" name="Group 94"/>
          <p:cNvGraphicFramePr>
            <a:graphicFrameLocks noGrp="1"/>
          </p:cNvGraphicFramePr>
          <p:nvPr/>
        </p:nvGraphicFramePr>
        <p:xfrm>
          <a:off x="4079875" y="2235200"/>
          <a:ext cx="7526338" cy="3657600"/>
        </p:xfrm>
        <a:graphic>
          <a:graphicData uri="http://schemas.openxmlformats.org/drawingml/2006/table">
            <a:tbl>
              <a:tblPr/>
              <a:tblGrid>
                <a:gridCol w="695325"/>
                <a:gridCol w="673100"/>
                <a:gridCol w="684213"/>
                <a:gridCol w="674687"/>
                <a:gridCol w="693738"/>
                <a:gridCol w="684212"/>
                <a:gridCol w="684213"/>
                <a:gridCol w="684212"/>
                <a:gridCol w="684213"/>
                <a:gridCol w="684212"/>
                <a:gridCol w="684213"/>
              </a:tblGrid>
              <a:tr h="6096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年度</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正高</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hMerge="1">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副高</a:t>
                      </a:r>
                      <a:endPar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hMerge="1">
                  <a:tcPr/>
                </a:tc>
                <a:tc hMerge="1">
                  <a:tcPr/>
                </a:tc>
                <a:tc hMerge="1">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中级</a:t>
                      </a:r>
                      <a:endPar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hMerge="1">
                  <a:tcPr/>
                </a:tc>
                <a:tc h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初级</a:t>
                      </a:r>
                      <a:endParaRPr kumimoji="0" lang="zh-CN" altLang="en-US" sz="18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800100">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教授</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研究员</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副教授</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高级</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实验师</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高</a:t>
                      </a: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级</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政工师</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高</a:t>
                      </a: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级</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工程师</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讲师</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政工师</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馆员</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助教</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7493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2016</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7</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21</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7493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2017</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8</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3</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7493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2018</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 </a:t>
                      </a: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en-US" sz="18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bl>
          </a:graphicData>
        </a:graphic>
      </p:graphicFrame>
      <p:sp>
        <p:nvSpPr>
          <p:cNvPr id="2" name="椭圆 28"/>
          <p:cNvSpPr/>
          <p:nvPr>
            <p:custDataLst>
              <p:tags r:id="rId6"/>
            </p:custDataLst>
          </p:nvPr>
        </p:nvSpPr>
        <p:spPr>
          <a:xfrm>
            <a:off x="10918825" y="9366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4" name="椭圆 28"/>
          <p:cNvSpPr/>
          <p:nvPr>
            <p:custDataLst>
              <p:tags r:id="rId7"/>
            </p:custDataLst>
          </p:nvPr>
        </p:nvSpPr>
        <p:spPr>
          <a:xfrm>
            <a:off x="10347325" y="9239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8"/>
    </p:custData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492875"/>
            <a:ext cx="2743200" cy="365125"/>
          </a:xfrm>
        </p:spPr>
        <p:txBody>
          <a:bodyPr/>
          <a:lstStyle/>
          <a:p>
            <a:pPr>
              <a:defRPr/>
            </a:pPr>
            <a:fld id="{F6D30C69-EF59-42FC-928F-1DC06CFFBEE8}" type="slidenum">
              <a:rPr lang="zh-CN" altLang="en-US"/>
            </a:fld>
            <a:endParaRPr lang="zh-CN" altLang="en-US"/>
          </a:p>
        </p:txBody>
      </p:sp>
      <p:grpSp>
        <p:nvGrpSpPr>
          <p:cNvPr id="662530"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2531"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2532"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6" name="矩形 25"/>
          <p:cNvSpPr/>
          <p:nvPr/>
        </p:nvSpPr>
        <p:spPr>
          <a:xfrm>
            <a:off x="1101725" y="933450"/>
            <a:ext cx="2070100" cy="484188"/>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2536" name="矩形 26"/>
          <p:cNvSpPr>
            <a:spLocks noChangeArrowheads="1"/>
          </p:cNvSpPr>
          <p:nvPr/>
        </p:nvSpPr>
        <p:spPr bwMode="auto">
          <a:xfrm>
            <a:off x="1103313" y="982663"/>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3.5 </a:t>
            </a:r>
            <a:r>
              <a:rPr lang="zh-CN" altLang="en-US" sz="2400" b="1">
                <a:solidFill>
                  <a:schemeClr val="bg1"/>
                </a:solidFill>
                <a:latin typeface="微软雅黑" panose="020B0503020204020204" pitchFamily="34" charset="-122"/>
                <a:ea typeface="微软雅黑" panose="020B0503020204020204" pitchFamily="34" charset="-122"/>
                <a:sym typeface="+mn-ea"/>
              </a:rPr>
              <a:t>学生层面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8" name="椭圆 27"/>
          <p:cNvSpPr/>
          <p:nvPr>
            <p:custDataLst>
              <p:tags r:id="rId2"/>
            </p:custDataLst>
          </p:nvPr>
        </p:nvSpPr>
        <p:spPr>
          <a:xfrm>
            <a:off x="10566400" y="885825"/>
            <a:ext cx="192088"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9" name="椭圆 28"/>
          <p:cNvSpPr/>
          <p:nvPr>
            <p:custDataLst>
              <p:tags r:id="rId3"/>
            </p:custDataLst>
          </p:nvPr>
        </p:nvSpPr>
        <p:spPr>
          <a:xfrm>
            <a:off x="10880725"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62539" name="内容占位符 2"/>
          <p:cNvSpPr>
            <a:spLocks noGrp="1"/>
          </p:cNvSpPr>
          <p:nvPr/>
        </p:nvSpPr>
        <p:spPr bwMode="auto">
          <a:xfrm>
            <a:off x="582613" y="1428750"/>
            <a:ext cx="3938587" cy="4787900"/>
          </a:xfrm>
          <a:prstGeom prst="rect">
            <a:avLst/>
          </a:prstGeom>
          <a:noFill/>
          <a:ln w="9525" algn="ctr">
            <a:noFill/>
            <a:miter lim="800000"/>
          </a:ln>
        </p:spPr>
        <p:txBody>
          <a:bodyPr anchor="ctr"/>
          <a:lstStyle/>
          <a:p>
            <a:pPr>
              <a:lnSpc>
                <a:spcPct val="120000"/>
              </a:lnSpc>
              <a:spcBef>
                <a:spcPts val="1000"/>
              </a:spcBef>
              <a:buFont typeface="Wingdings" panose="05000000000000000000" pitchFamily="2" charset="2"/>
              <a:buChar char="l"/>
            </a:pPr>
            <a:r>
              <a:rPr lang="zh-CN" altLang="en-US" sz="1800">
                <a:solidFill>
                  <a:schemeClr val="hlink"/>
                </a:solidFill>
                <a:latin typeface="黑体" panose="02010609060101010101" charset="-122"/>
                <a:ea typeface="黑体" panose="02010609060101010101" charset="-122"/>
                <a:sym typeface="+mn-ea"/>
              </a:rPr>
              <a:t>围绕学生发展规划目标，学生从思想道德、学业成绩、身心状况、社会实践四个维度制定学生成长发展规划和年度学习计划，对照四个维度设置的</a:t>
            </a:r>
            <a:r>
              <a:rPr lang="en-US" altLang="zh-CN" sz="1800">
                <a:solidFill>
                  <a:schemeClr val="hlink"/>
                </a:solidFill>
                <a:latin typeface="黑体" panose="02010609060101010101" charset="-122"/>
                <a:ea typeface="黑体" panose="02010609060101010101" charset="-122"/>
                <a:sym typeface="+mn-ea"/>
              </a:rPr>
              <a:t>20个</a:t>
            </a:r>
            <a:r>
              <a:rPr lang="zh-CN" altLang="en-US" sz="1800">
                <a:solidFill>
                  <a:schemeClr val="hlink"/>
                </a:solidFill>
                <a:latin typeface="黑体" panose="02010609060101010101" charset="-122"/>
                <a:ea typeface="黑体" panose="02010609060101010101" charset="-122"/>
                <a:sym typeface="+mn-ea"/>
              </a:rPr>
              <a:t>监测点，以三年为诊改大螺旋，一年为诊改小螺旋展开。</a:t>
            </a:r>
            <a:endParaRPr lang="zh-CN" altLang="en-US" sz="1800">
              <a:solidFill>
                <a:schemeClr val="hlink"/>
              </a:solidFill>
              <a:latin typeface="黑体" panose="02010609060101010101" charset="-122"/>
              <a:ea typeface="黑体" panose="02010609060101010101" charset="-122"/>
            </a:endParaRPr>
          </a:p>
          <a:p>
            <a:pPr>
              <a:lnSpc>
                <a:spcPct val="120000"/>
              </a:lnSpc>
              <a:spcBef>
                <a:spcPts val="1000"/>
              </a:spcBef>
              <a:buFont typeface="Wingdings" panose="05000000000000000000" pitchFamily="2" charset="2"/>
              <a:buChar char="l"/>
            </a:pPr>
            <a:r>
              <a:rPr lang="zh-CN" altLang="en-US" sz="1800">
                <a:solidFill>
                  <a:schemeClr val="hlink"/>
                </a:solidFill>
                <a:latin typeface="黑体" panose="02010609060101010101" charset="-122"/>
                <a:ea typeface="黑体" panose="02010609060101010101" charset="-122"/>
              </a:rPr>
              <a:t>修订和完善学生管理制度，建立学生发展质量保证工作机制，横向注重学生知识、能力、素质培养，纵向覆盖学生成长全过程。</a:t>
            </a:r>
            <a:endParaRPr lang="zh-CN" altLang="en-US" sz="1800">
              <a:solidFill>
                <a:schemeClr val="hlink"/>
              </a:solidFill>
              <a:latin typeface="黑体" panose="02010609060101010101" charset="-122"/>
              <a:ea typeface="黑体" panose="02010609060101010101" charset="-122"/>
            </a:endParaRPr>
          </a:p>
          <a:p>
            <a:pPr>
              <a:lnSpc>
                <a:spcPct val="120000"/>
              </a:lnSpc>
              <a:spcBef>
                <a:spcPts val="1000"/>
              </a:spcBef>
              <a:buFont typeface="Wingdings" panose="05000000000000000000" pitchFamily="2" charset="2"/>
              <a:buChar char="l"/>
            </a:pPr>
            <a:r>
              <a:rPr lang="zh-CN" altLang="en-US" sz="1800">
                <a:solidFill>
                  <a:schemeClr val="hlink"/>
                </a:solidFill>
                <a:latin typeface="黑体" panose="02010609060101010101" charset="-122"/>
                <a:ea typeface="黑体" panose="02010609060101010101" charset="-122"/>
              </a:rPr>
              <a:t>依托蓝墨云教学管理与学工、教务管理业务系统，勾画学生发展态势，预报存在问题，促进学生改进。</a:t>
            </a:r>
            <a:endParaRPr lang="zh-CN" altLang="en-US" sz="1800">
              <a:solidFill>
                <a:schemeClr val="hlink"/>
              </a:solidFill>
              <a:latin typeface="黑体" panose="02010609060101010101" charset="-122"/>
              <a:ea typeface="黑体" panose="02010609060101010101" charset="-122"/>
            </a:endParaRPr>
          </a:p>
        </p:txBody>
      </p:sp>
      <p:graphicFrame>
        <p:nvGraphicFramePr>
          <p:cNvPr id="202884" name="Group 132"/>
          <p:cNvGraphicFramePr>
            <a:graphicFrameLocks noGrp="1"/>
          </p:cNvGraphicFramePr>
          <p:nvPr/>
        </p:nvGraphicFramePr>
        <p:xfrm>
          <a:off x="4508500" y="1563688"/>
          <a:ext cx="4483100" cy="2938462"/>
        </p:xfrm>
        <a:graphic>
          <a:graphicData uri="http://schemas.openxmlformats.org/drawingml/2006/table">
            <a:tbl>
              <a:tblPr/>
              <a:tblGrid>
                <a:gridCol w="977900"/>
                <a:gridCol w="876300"/>
                <a:gridCol w="876300"/>
                <a:gridCol w="876300"/>
                <a:gridCol w="876300"/>
              </a:tblGrid>
              <a:tr h="34766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年份</a:t>
                      </a:r>
                      <a:endPar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级别</a:t>
                      </a:r>
                      <a:endPar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一等奖（个）</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二等奖（个）</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rPr>
                        <a:t>三等奖（个）</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73050">
                <a:tc rowSpan="3">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2016</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国家级</a:t>
                      </a:r>
                      <a:endPar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198438">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省级</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7</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6</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07963">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市级</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6</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15900">
                <a:tc rowSpan="3">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2017</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国家级</a:t>
                      </a:r>
                      <a:endPar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198438">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省级</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9</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9</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39713">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市级</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4</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28600">
                <a:tc rowSpan="3">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2018</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国家级</a:t>
                      </a:r>
                      <a:endPar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3</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11138">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省级</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8</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9</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11138">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市级</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5</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7</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74638">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2019</a:t>
                      </a:r>
                      <a:r>
                        <a:rPr kumimoji="0" 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年</a:t>
                      </a:r>
                      <a:endPar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部分数据</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国家级</a:t>
                      </a:r>
                      <a:endPar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2</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211138">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省级</a:t>
                      </a:r>
                      <a:endParaRPr kumimoji="0" lang="zh-CN"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5</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13</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15</a:t>
                      </a:r>
                      <a:endParaRPr kumimoji="0" lang="en-US" altLang="en-US" sz="1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bl>
          </a:graphicData>
        </a:graphic>
      </p:graphicFrame>
      <p:sp>
        <p:nvSpPr>
          <p:cNvPr id="662613" name="Rectangle 128"/>
          <p:cNvSpPr>
            <a:spLocks noChangeArrowheads="1"/>
          </p:cNvSpPr>
          <p:nvPr/>
        </p:nvSpPr>
        <p:spPr bwMode="auto">
          <a:xfrm>
            <a:off x="4530725" y="1152525"/>
            <a:ext cx="4552950" cy="336550"/>
          </a:xfrm>
          <a:prstGeom prst="rect">
            <a:avLst/>
          </a:prstGeom>
          <a:noFill/>
          <a:ln w="9525" algn="ctr">
            <a:noFill/>
            <a:miter lim="800000"/>
          </a:ln>
        </p:spPr>
        <p:txBody>
          <a:bodyPr wrap="none">
            <a:spAutoFit/>
          </a:bodyPr>
          <a:lstStyle/>
          <a:p>
            <a:pPr eaLnBrk="0" hangingPunct="0"/>
            <a:r>
              <a:rPr lang="en-US" altLang="zh-CN" sz="1600">
                <a:latin typeface="黑体" panose="02010609060101010101" charset="-122"/>
                <a:ea typeface="黑体" panose="02010609060101010101" charset="-122"/>
              </a:rPr>
              <a:t>2016-2019</a:t>
            </a:r>
            <a:r>
              <a:rPr lang="zh-CN" altLang="en-US" sz="1600">
                <a:latin typeface="黑体" panose="02010609060101010101" charset="-122"/>
                <a:ea typeface="黑体" panose="02010609060101010101" charset="-122"/>
              </a:rPr>
              <a:t>年学生参加各级各类技能大赛获奖情况</a:t>
            </a:r>
            <a:endParaRPr lang="zh-CN" altLang="en-US" sz="1600">
              <a:latin typeface="黑体" panose="02010609060101010101" charset="-122"/>
              <a:ea typeface="黑体" panose="02010609060101010101" charset="-122"/>
            </a:endParaRPr>
          </a:p>
        </p:txBody>
      </p:sp>
      <p:graphicFrame>
        <p:nvGraphicFramePr>
          <p:cNvPr id="202883" name="Group 131"/>
          <p:cNvGraphicFramePr>
            <a:graphicFrameLocks noGrp="1"/>
          </p:cNvGraphicFramePr>
          <p:nvPr/>
        </p:nvGraphicFramePr>
        <p:xfrm>
          <a:off x="4538663" y="5016500"/>
          <a:ext cx="4452937" cy="1312863"/>
        </p:xfrm>
        <a:graphic>
          <a:graphicData uri="http://schemas.openxmlformats.org/drawingml/2006/table">
            <a:tbl>
              <a:tblPr/>
              <a:tblGrid>
                <a:gridCol w="985837"/>
                <a:gridCol w="1612900"/>
                <a:gridCol w="1854200"/>
              </a:tblGrid>
              <a:tr h="2952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年份</a:t>
                      </a:r>
                      <a:endPar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毕业设计合格率（</a:t>
                      </a: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专业技能抽查合格率（</a:t>
                      </a: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952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2016</a:t>
                      </a: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60</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100</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952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2017</a:t>
                      </a: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98</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无</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952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2018</a:t>
                      </a:r>
                      <a:r>
                        <a:rPr kumimoji="0" 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年</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100</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rPr>
                        <a:t>100</a:t>
                      </a:r>
                      <a:endParaRPr kumimoji="0" lang="en-US" altLang="en-US" sz="1400" b="1" i="0" u="none" strike="noStrike" cap="none" normalizeH="0" baseline="0" smtClean="0">
                        <a:ln>
                          <a:noFill/>
                        </a:ln>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bl>
          </a:graphicData>
        </a:graphic>
      </p:graphicFrame>
      <p:sp>
        <p:nvSpPr>
          <p:cNvPr id="662636" name="文本框 12"/>
          <p:cNvSpPr txBox="1">
            <a:spLocks noChangeArrowheads="1"/>
          </p:cNvSpPr>
          <p:nvPr/>
        </p:nvSpPr>
        <p:spPr bwMode="auto">
          <a:xfrm>
            <a:off x="4868863" y="4594225"/>
            <a:ext cx="3638550" cy="336550"/>
          </a:xfrm>
          <a:prstGeom prst="rect">
            <a:avLst/>
          </a:prstGeom>
          <a:noFill/>
          <a:ln w="9525" algn="ctr">
            <a:noFill/>
            <a:miter lim="800000"/>
          </a:ln>
        </p:spPr>
        <p:txBody>
          <a:bodyPr wrap="none">
            <a:spAutoFit/>
          </a:bodyPr>
          <a:lstStyle/>
          <a:p>
            <a:pPr eaLnBrk="0" hangingPunct="0"/>
            <a:r>
              <a:rPr lang="zh-CN" altLang="en-US" sz="1600">
                <a:latin typeface="黑体" panose="02010609060101010101" charset="-122"/>
                <a:ea typeface="黑体" panose="02010609060101010101" charset="-122"/>
              </a:rPr>
              <a:t>学生毕业设计抽查、专业技能抽查情况</a:t>
            </a:r>
            <a:endParaRPr lang="zh-CN" altLang="en-US" sz="1600">
              <a:latin typeface="黑体" panose="02010609060101010101" charset="-122"/>
              <a:ea typeface="黑体" panose="02010609060101010101" charset="-122"/>
            </a:endParaRPr>
          </a:p>
        </p:txBody>
      </p:sp>
      <p:pic>
        <p:nvPicPr>
          <p:cNvPr id="662637" name="Picture 114" descr="8ED4012E4B26C9403A2C1EF52DAAB95A"/>
          <p:cNvPicPr>
            <a:picLocks noChangeAspect="1" noChangeArrowheads="1"/>
          </p:cNvPicPr>
          <p:nvPr/>
        </p:nvPicPr>
        <p:blipFill>
          <a:blip r:embed="rId6"/>
          <a:srcRect/>
          <a:stretch>
            <a:fillRect/>
          </a:stretch>
        </p:blipFill>
        <p:spPr bwMode="auto">
          <a:xfrm>
            <a:off x="9169400" y="1282700"/>
            <a:ext cx="2832100" cy="5043488"/>
          </a:xfrm>
          <a:prstGeom prst="rect">
            <a:avLst/>
          </a:prstGeom>
          <a:noFill/>
          <a:ln w="9525">
            <a:solidFill>
              <a:srgbClr val="009BD2"/>
            </a:solidFill>
            <a:miter lim="800000"/>
            <a:headEnd/>
            <a:tailEnd/>
          </a:ln>
        </p:spPr>
      </p:pic>
    </p:spTree>
    <p:custDataLst>
      <p:tags r:id="rId7"/>
    </p:custData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3553" name="组合 1"/>
          <p:cNvGrpSpPr/>
          <p:nvPr/>
        </p:nvGrpSpPr>
        <p:grpSpPr bwMode="auto">
          <a:xfrm>
            <a:off x="0" y="190500"/>
            <a:ext cx="3568700" cy="536575"/>
            <a:chOff x="3534462" y="1206318"/>
            <a:chExt cx="6509442" cy="977929"/>
          </a:xfrm>
        </p:grpSpPr>
        <p:sp>
          <p:nvSpPr>
            <p:cNvPr id="11" name="矩形 10"/>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6" name="任意多边形 15"/>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7" name="矩形 16"/>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3554"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螺旋建立与运行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3555" name="Rectangle 6"/>
          <p:cNvSpPr>
            <a:spLocks noChangeArrowheads="1"/>
          </p:cNvSpPr>
          <p:nvPr/>
        </p:nvSpPr>
        <p:spPr bwMode="auto">
          <a:xfrm>
            <a:off x="334963" y="250825"/>
            <a:ext cx="566737"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三</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flipV="1">
            <a:off x="1231900" y="658813"/>
            <a:ext cx="10964863" cy="1587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矩形 20"/>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2" name="矩形 21"/>
          <p:cNvSpPr/>
          <p:nvPr/>
        </p:nvSpPr>
        <p:spPr>
          <a:xfrm>
            <a:off x="1101725" y="898525"/>
            <a:ext cx="2070100" cy="485775"/>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3559" name="矩形 22"/>
          <p:cNvSpPr>
            <a:spLocks noChangeArrowheads="1"/>
          </p:cNvSpPr>
          <p:nvPr/>
        </p:nvSpPr>
        <p:spPr bwMode="auto">
          <a:xfrm>
            <a:off x="1103313" y="949325"/>
            <a:ext cx="2068512"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3.5 </a:t>
            </a:r>
            <a:r>
              <a:rPr lang="zh-CN" altLang="en-US" sz="2400" b="1">
                <a:solidFill>
                  <a:schemeClr val="bg1"/>
                </a:solidFill>
                <a:latin typeface="微软雅黑" panose="020B0503020204020204" pitchFamily="34" charset="-122"/>
                <a:ea typeface="微软雅黑" panose="020B0503020204020204" pitchFamily="34" charset="-122"/>
                <a:sym typeface="+mn-ea"/>
              </a:rPr>
              <a:t>学生层面</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24" name="椭圆 23"/>
          <p:cNvSpPr/>
          <p:nvPr>
            <p:custDataLst>
              <p:tags r:id="rId2"/>
            </p:custDataLst>
          </p:nvPr>
        </p:nvSpPr>
        <p:spPr>
          <a:xfrm>
            <a:off x="10869613" y="885825"/>
            <a:ext cx="193675" cy="193675"/>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1" name="椭圆 30"/>
          <p:cNvSpPr/>
          <p:nvPr>
            <p:custDataLst>
              <p:tags r:id="rId3"/>
            </p:custDataLst>
          </p:nvPr>
        </p:nvSpPr>
        <p:spPr>
          <a:xfrm>
            <a:off x="10564813" y="885825"/>
            <a:ext cx="192087" cy="193675"/>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graphicFrame>
        <p:nvGraphicFramePr>
          <p:cNvPr id="204811" name="Group 126"/>
          <p:cNvGraphicFramePr>
            <a:graphicFrameLocks noGrp="1"/>
          </p:cNvGraphicFramePr>
          <p:nvPr/>
        </p:nvGraphicFramePr>
        <p:xfrm>
          <a:off x="6067425" y="4013200"/>
          <a:ext cx="5756275" cy="2390776"/>
        </p:xfrm>
        <a:graphic>
          <a:graphicData uri="http://schemas.openxmlformats.org/drawingml/2006/table">
            <a:tbl>
              <a:tblPr/>
              <a:tblGrid>
                <a:gridCol w="3154363"/>
                <a:gridCol w="795337"/>
                <a:gridCol w="903288"/>
                <a:gridCol w="903287"/>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rPr>
                        <a:t>评价</a:t>
                      </a:r>
                      <a:endParaRPr kumimoji="0" lang="zh-CN" alt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rgbClr val="080000"/>
                      </a:solidFill>
                      <a:prstDash val="solid"/>
                      <a:round/>
                      <a:headEnd type="none" w="med" len="med"/>
                      <a:tailEnd type="none" w="med" len="med"/>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rPr>
                        <a:t>2019</a:t>
                      </a:r>
                      <a:r>
                        <a:rPr kumimoji="0" 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rPr>
                        <a:t>届</a:t>
                      </a:r>
                      <a:endParaRPr kumimoji="0" lang="en-US" alt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rPr>
                        <a:t>2018</a:t>
                      </a:r>
                      <a:r>
                        <a:rPr kumimoji="0" 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rPr>
                        <a:t>届</a:t>
                      </a:r>
                      <a:endParaRPr kumimoji="0" lang="en-US" alt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rPr>
                        <a:t>增减度</a:t>
                      </a:r>
                      <a:endParaRPr kumimoji="0" lang="zh-CN" altLang="en-US" sz="1400" b="1" i="0" u="none" strike="noStrike" cap="none" normalizeH="0" baseline="0" smtClean="0">
                        <a:ln>
                          <a:noFill/>
                        </a:ln>
                        <a:solidFill>
                          <a:srgbClr val="FF5050"/>
                        </a:solidFill>
                        <a:effectLst>
                          <a:outerShdw blurRad="38100" dist="38100" dir="2700000" algn="tl">
                            <a:srgbClr val="C0C0C0"/>
                          </a:outerShdw>
                        </a:effectLst>
                        <a:latin typeface="黑体" panose="02010609060101010101" charset="-122"/>
                        <a:ea typeface="黑体" panose="02010609060101010101"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390525">
                <a:tc>
                  <a:txBody>
                    <a:bodyPr/>
                    <a:lstStyle/>
                    <a:p>
                      <a:pPr marL="0" marR="0" lvl="0" indent="0" algn="ctr" defTabSz="914400" rtl="0" eaLnBrk="0" fontAlgn="base" latinLnBrk="0" hangingPunct="0">
                        <a:lnSpc>
                          <a:spcPct val="100000"/>
                        </a:lnSpc>
                        <a:spcBef>
                          <a:spcPts val="125"/>
                        </a:spcBef>
                        <a:spcAft>
                          <a:spcPct val="0"/>
                        </a:spcAft>
                        <a:buClrTx/>
                        <a:buSzTx/>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感觉好、喜欢、获得、成长</a:t>
                      </a:r>
                      <a:endPar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43.5%</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36.2%</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7.3%</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428625">
                <a:tc>
                  <a:txBody>
                    <a:bodyPr/>
                    <a:lstStyle/>
                    <a:p>
                      <a:pPr marL="0" marR="0" lvl="0" indent="0" algn="ctr" defTabSz="914400" rtl="0" eaLnBrk="0" fontAlgn="base" latinLnBrk="0" hangingPunct="0">
                        <a:lnSpc>
                          <a:spcPct val="100000"/>
                        </a:lnSpc>
                        <a:spcBef>
                          <a:spcPts val="125"/>
                        </a:spcBef>
                        <a:spcAft>
                          <a:spcPct val="0"/>
                        </a:spcAft>
                        <a:buClrTx/>
                        <a:buSzTx/>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感觉一般、似无所获、但有成长</a:t>
                      </a:r>
                      <a:endPar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38.0%</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44.7%</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-6.6%</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409575">
                <a:tc>
                  <a:txBody>
                    <a:bodyPr/>
                    <a:lstStyle/>
                    <a:p>
                      <a:pPr marL="0" marR="0" lvl="0" indent="0" algn="ctr" defTabSz="914400" rtl="0" eaLnBrk="0" fontAlgn="base" latinLnBrk="0" hangingPunct="0">
                        <a:lnSpc>
                          <a:spcPct val="100000"/>
                        </a:lnSpc>
                        <a:spcBef>
                          <a:spcPts val="125"/>
                        </a:spcBef>
                        <a:spcAft>
                          <a:spcPct val="0"/>
                        </a:spcAft>
                        <a:buClrTx/>
                        <a:buSzTx/>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感觉不好、不喜欢、无获得、无成长</a:t>
                      </a:r>
                      <a:endPar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0.0%</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8.5%</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-8.5%</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411163">
                <a:tc>
                  <a:txBody>
                    <a:bodyPr/>
                    <a:lstStyle/>
                    <a:p>
                      <a:pPr marL="0" marR="0" lvl="0" indent="0" algn="ctr" defTabSz="914400" rtl="0" eaLnBrk="0" fontAlgn="base" latinLnBrk="0" hangingPunct="0">
                        <a:lnSpc>
                          <a:spcPct val="100000"/>
                        </a:lnSpc>
                        <a:spcBef>
                          <a:spcPts val="125"/>
                        </a:spcBef>
                        <a:spcAft>
                          <a:spcPct val="0"/>
                        </a:spcAft>
                        <a:buClrTx/>
                        <a:buSzTx/>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感觉迷茫、失落、但有些成长</a:t>
                      </a:r>
                      <a:endPar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17.4%</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6.4%</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11.0%</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379413">
                <a:tc>
                  <a:txBody>
                    <a:bodyPr/>
                    <a:lstStyle/>
                    <a:p>
                      <a:pPr marL="0" marR="0" lvl="0" indent="0" algn="ctr" defTabSz="914400" rtl="0" eaLnBrk="0" fontAlgn="base" latinLnBrk="0" hangingPunct="0">
                        <a:lnSpc>
                          <a:spcPct val="100000"/>
                        </a:lnSpc>
                        <a:spcBef>
                          <a:spcPts val="125"/>
                        </a:spcBef>
                        <a:spcAft>
                          <a:spcPct val="0"/>
                        </a:spcAft>
                        <a:buClrTx/>
                        <a:buSzTx/>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没感觉、混日子</a:t>
                      </a:r>
                      <a:endPar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905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1.1%</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905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4.3%</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905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-3.2%</a:t>
                      </a:r>
                      <a:endParaRPr kumimoji="0" lang="en-US" altLang="en-US" sz="14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80000"/>
                      </a:solidFill>
                      <a:prstDash val="solid"/>
                      <a:round/>
                      <a:headEnd type="none" w="med" len="med"/>
                      <a:tailEnd type="none" w="med" len="med"/>
                    </a:lnT>
                    <a:lnB w="19050" cap="flat" cmpd="sng" algn="ctr">
                      <a:solidFill>
                        <a:srgbClr val="08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bl>
          </a:graphicData>
        </a:graphic>
      </p:graphicFrame>
      <p:sp>
        <p:nvSpPr>
          <p:cNvPr id="663599" name="文本框 9"/>
          <p:cNvSpPr txBox="1">
            <a:spLocks noChangeArrowheads="1"/>
          </p:cNvSpPr>
          <p:nvPr/>
        </p:nvSpPr>
        <p:spPr bwMode="auto">
          <a:xfrm>
            <a:off x="6350000" y="3486150"/>
            <a:ext cx="5308600" cy="366713"/>
          </a:xfrm>
          <a:prstGeom prst="rect">
            <a:avLst/>
          </a:prstGeom>
          <a:noFill/>
          <a:ln w="9525">
            <a:noFill/>
            <a:miter lim="800000"/>
          </a:ln>
        </p:spPr>
        <p:txBody>
          <a:bodyPr>
            <a:spAutoFit/>
          </a:bodyPr>
          <a:lstStyle/>
          <a:p>
            <a:pPr algn="ctr" eaLnBrk="0" hangingPunct="0"/>
            <a:r>
              <a:rPr lang="en-US" altLang="zh-CN" sz="1800">
                <a:latin typeface="宋体" panose="02010600030101010101" pitchFamily="2" charset="-122"/>
                <a:ea typeface="黑体" panose="02010609060101010101" charset="-122"/>
              </a:rPr>
              <a:t>2018</a:t>
            </a:r>
            <a:r>
              <a:rPr lang="zh-CN" altLang="en-US" sz="1800">
                <a:latin typeface="宋体" panose="02010600030101010101" pitchFamily="2" charset="-122"/>
                <a:ea typeface="黑体" panose="02010609060101010101" charset="-122"/>
              </a:rPr>
              <a:t>、</a:t>
            </a:r>
            <a:r>
              <a:rPr lang="en-US" altLang="zh-CN" sz="1800">
                <a:latin typeface="宋体" panose="02010600030101010101" pitchFamily="2" charset="-122"/>
                <a:ea typeface="黑体" panose="02010609060101010101" charset="-122"/>
              </a:rPr>
              <a:t>2019</a:t>
            </a:r>
            <a:r>
              <a:rPr lang="zh-CN" altLang="en-US" sz="1800">
                <a:latin typeface="宋体" panose="02010600030101010101" pitchFamily="2" charset="-122"/>
                <a:ea typeface="黑体" panose="02010609060101010101" charset="-122"/>
              </a:rPr>
              <a:t>届毕业生在校学习满意度自我评价情况</a:t>
            </a:r>
            <a:endParaRPr lang="zh-CN" altLang="en-US" sz="1800">
              <a:ea typeface="黑体" panose="02010609060101010101" charset="-122"/>
            </a:endParaRPr>
          </a:p>
        </p:txBody>
      </p:sp>
      <p:sp>
        <p:nvSpPr>
          <p:cNvPr id="2" name="灯片编号占位符 1"/>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04FD3D42-6338-48E2-AF8B-10E783921BE4}"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663601" name="Text Box 59"/>
          <p:cNvSpPr txBox="1">
            <a:spLocks noChangeArrowheads="1"/>
          </p:cNvSpPr>
          <p:nvPr/>
        </p:nvSpPr>
        <p:spPr bwMode="auto">
          <a:xfrm>
            <a:off x="3971925" y="58738"/>
            <a:ext cx="184150" cy="1433512"/>
          </a:xfrm>
          <a:prstGeom prst="rect">
            <a:avLst/>
          </a:prstGeom>
          <a:noFill/>
          <a:ln w="9525">
            <a:noFill/>
            <a:miter lim="800000"/>
          </a:ln>
        </p:spPr>
        <p:txBody>
          <a:bodyPr wrap="none">
            <a:spAutoFit/>
          </a:bodyPr>
          <a:lstStyle/>
          <a:p>
            <a:endParaRPr lang="zh-CN" altLang="en-US"/>
          </a:p>
        </p:txBody>
      </p:sp>
      <p:sp>
        <p:nvSpPr>
          <p:cNvPr id="663602" name="Text Box 60"/>
          <p:cNvSpPr txBox="1">
            <a:spLocks noChangeArrowheads="1"/>
          </p:cNvSpPr>
          <p:nvPr/>
        </p:nvSpPr>
        <p:spPr bwMode="auto">
          <a:xfrm>
            <a:off x="6042025" y="1595438"/>
            <a:ext cx="5865813" cy="1625600"/>
          </a:xfrm>
          <a:prstGeom prst="rect">
            <a:avLst/>
          </a:prstGeom>
          <a:noFill/>
          <a:ln w="9525">
            <a:solidFill>
              <a:srgbClr val="0996FF"/>
            </a:solidFill>
            <a:miter lim="800000"/>
          </a:ln>
        </p:spPr>
        <p:txBody>
          <a:bodyPr>
            <a:spAutoFit/>
          </a:bodyPr>
          <a:lstStyle/>
          <a:p>
            <a:r>
              <a:rPr lang="zh-CN" altLang="en-US" sz="2000">
                <a:latin typeface="黑体" panose="02010609060101010101" charset="-122"/>
                <a:ea typeface="黑体" panose="02010609060101010101" charset="-122"/>
                <a:sym typeface="+mn-ea"/>
              </a:rPr>
              <a:t>  针对</a:t>
            </a:r>
            <a:r>
              <a:rPr lang="en-US" altLang="zh-CN" sz="2000">
                <a:latin typeface="黑体" panose="02010609060101010101" charset="-122"/>
                <a:ea typeface="黑体" panose="02010609060101010101" charset="-122"/>
                <a:sym typeface="+mn-ea"/>
              </a:rPr>
              <a:t>2012-2018年学生到课率数据，</a:t>
            </a:r>
            <a:r>
              <a:rPr lang="zh-CN" altLang="en-US" sz="2000">
                <a:latin typeface="黑体" panose="02010609060101010101" charset="-122"/>
                <a:ea typeface="黑体" panose="02010609060101010101" charset="-122"/>
                <a:sym typeface="+mn-ea"/>
              </a:rPr>
              <a:t>以</a:t>
            </a:r>
            <a:r>
              <a:rPr lang="en-US" altLang="zh-CN" sz="2000">
                <a:latin typeface="黑体" panose="02010609060101010101" charset="-122"/>
                <a:ea typeface="黑体" panose="02010609060101010101" charset="-122"/>
                <a:sym typeface="+mn-ea"/>
              </a:rPr>
              <a:t>2016年诊改起动为节点</a:t>
            </a:r>
            <a:r>
              <a:rPr lang="zh-CN" altLang="en-US" sz="2000">
                <a:latin typeface="黑体" panose="02010609060101010101" charset="-122"/>
                <a:ea typeface="黑体" panose="02010609060101010101" charset="-122"/>
                <a:sym typeface="+mn-ea"/>
              </a:rPr>
              <a:t>前后两组数据进行显著性方差检验：</a:t>
            </a:r>
            <a:endParaRPr lang="zh-CN" altLang="en-US" sz="2000">
              <a:latin typeface="黑体" panose="02010609060101010101" charset="-122"/>
              <a:ea typeface="黑体" panose="02010609060101010101" charset="-122"/>
              <a:sym typeface="+mn-ea"/>
            </a:endParaRPr>
          </a:p>
          <a:p>
            <a:pPr algn="ctr"/>
            <a:r>
              <a:rPr lang="en-US" altLang="zh-CN" sz="2000">
                <a:solidFill>
                  <a:schemeClr val="accent1"/>
                </a:solidFill>
                <a:latin typeface="黑体" panose="02010609060101010101" charset="-122"/>
                <a:ea typeface="黑体" panose="02010609060101010101" charset="-122"/>
                <a:sym typeface="+mn-ea"/>
              </a:rPr>
              <a:t>F=37.56&gt;F(0.0000001)=36.49</a:t>
            </a:r>
            <a:endParaRPr lang="en-US" altLang="zh-CN" sz="2000">
              <a:solidFill>
                <a:schemeClr val="accent1"/>
              </a:solidFill>
              <a:latin typeface="黑体" panose="02010609060101010101" charset="-122"/>
              <a:ea typeface="黑体" panose="02010609060101010101" charset="-122"/>
              <a:sym typeface="+mn-ea"/>
            </a:endParaRPr>
          </a:p>
          <a:p>
            <a:r>
              <a:rPr lang="en-US" altLang="zh-CN" sz="2000">
                <a:latin typeface="黑体" panose="02010609060101010101" charset="-122"/>
                <a:ea typeface="黑体" panose="02010609060101010101" charset="-122"/>
                <a:sym typeface="+mn-ea"/>
              </a:rPr>
              <a:t>  </a:t>
            </a:r>
            <a:r>
              <a:rPr lang="zh-CN" altLang="en-US" sz="2000">
                <a:latin typeface="黑体" panose="02010609060101010101" charset="-122"/>
                <a:ea typeface="黑体" panose="02010609060101010101" charset="-122"/>
                <a:sym typeface="+mn-ea"/>
              </a:rPr>
              <a:t>描述学风水平的关键监测点</a:t>
            </a:r>
            <a:r>
              <a:rPr lang="en-US" altLang="zh-CN" sz="2000">
                <a:latin typeface="黑体" panose="02010609060101010101" charset="-122"/>
                <a:ea typeface="黑体" panose="02010609060101010101" charset="-122"/>
                <a:sym typeface="+mn-ea"/>
              </a:rPr>
              <a:t>——</a:t>
            </a:r>
            <a:r>
              <a:rPr lang="zh-CN" altLang="en-US" sz="2000">
                <a:solidFill>
                  <a:schemeClr val="accent1"/>
                </a:solidFill>
                <a:latin typeface="黑体" panose="02010609060101010101" charset="-122"/>
                <a:ea typeface="黑体" panose="02010609060101010101" charset="-122"/>
                <a:sym typeface="+mn-ea"/>
              </a:rPr>
              <a:t>到课率</a:t>
            </a:r>
            <a:r>
              <a:rPr lang="zh-CN" altLang="en-US" sz="2000">
                <a:latin typeface="黑体" panose="02010609060101010101" charset="-122"/>
                <a:ea typeface="黑体" panose="02010609060101010101" charset="-122"/>
                <a:sym typeface="+mn-ea"/>
              </a:rPr>
              <a:t>升高呈显著性。</a:t>
            </a:r>
            <a:endParaRPr lang="zh-CN" altLang="en-US" sz="2000">
              <a:latin typeface="黑体" panose="02010609060101010101" charset="-122"/>
              <a:ea typeface="黑体" panose="02010609060101010101" charset="-122"/>
              <a:sym typeface="+mn-ea"/>
            </a:endParaRPr>
          </a:p>
        </p:txBody>
      </p:sp>
      <p:grpSp>
        <p:nvGrpSpPr>
          <p:cNvPr id="663603" name="Group 62"/>
          <p:cNvGrpSpPr/>
          <p:nvPr/>
        </p:nvGrpSpPr>
        <p:grpSpPr bwMode="auto">
          <a:xfrm>
            <a:off x="176213" y="1527175"/>
            <a:ext cx="5786437" cy="4949825"/>
            <a:chOff x="103" y="1042"/>
            <a:chExt cx="3645" cy="3038"/>
          </a:xfrm>
        </p:grpSpPr>
        <p:grpSp>
          <p:nvGrpSpPr>
            <p:cNvPr id="663604" name="Group 58"/>
            <p:cNvGrpSpPr/>
            <p:nvPr/>
          </p:nvGrpSpPr>
          <p:grpSpPr bwMode="auto">
            <a:xfrm>
              <a:off x="103" y="1042"/>
              <a:ext cx="3645" cy="3038"/>
              <a:chOff x="247" y="1050"/>
              <a:chExt cx="3645" cy="3038"/>
            </a:xfrm>
          </p:grpSpPr>
          <p:pic>
            <p:nvPicPr>
              <p:cNvPr id="663606" name="图片 6" descr="C:\Users\ylhx2\Desktop\学校图片\到课率分布.png到课率分布"/>
              <p:cNvPicPr>
                <a:picLocks noChangeAspect="1"/>
              </p:cNvPicPr>
              <p:nvPr>
                <p:custDataLst>
                  <p:tags r:id="rId5"/>
                </p:custDataLst>
              </p:nvPr>
            </p:nvPicPr>
            <p:blipFill>
              <a:blip r:embed="rId6"/>
              <a:srcRect/>
              <a:stretch>
                <a:fillRect/>
              </a:stretch>
            </p:blipFill>
            <p:spPr bwMode="auto">
              <a:xfrm>
                <a:off x="247" y="1050"/>
                <a:ext cx="3645" cy="3038"/>
              </a:xfrm>
              <a:prstGeom prst="rect">
                <a:avLst/>
              </a:prstGeom>
              <a:noFill/>
              <a:ln w="9525">
                <a:noFill/>
                <a:miter lim="800000"/>
                <a:headEnd/>
                <a:tailEnd/>
              </a:ln>
            </p:spPr>
          </p:pic>
          <p:pic>
            <p:nvPicPr>
              <p:cNvPr id="663607" name="Picture 57"/>
              <p:cNvPicPr>
                <a:picLocks noChangeAspect="1" noChangeArrowheads="1"/>
              </p:cNvPicPr>
              <p:nvPr/>
            </p:nvPicPr>
            <p:blipFill>
              <a:blip r:embed="rId7"/>
              <a:srcRect/>
              <a:stretch>
                <a:fillRect/>
              </a:stretch>
            </p:blipFill>
            <p:spPr bwMode="auto">
              <a:xfrm>
                <a:off x="824" y="1159"/>
                <a:ext cx="432" cy="162"/>
              </a:xfrm>
              <a:prstGeom prst="rect">
                <a:avLst/>
              </a:prstGeom>
              <a:noFill/>
              <a:ln w="9525">
                <a:noFill/>
                <a:miter lim="800000"/>
                <a:headEnd/>
                <a:tailEnd/>
              </a:ln>
            </p:spPr>
          </p:pic>
        </p:grpSp>
        <p:pic>
          <p:nvPicPr>
            <p:cNvPr id="663605" name="Picture 61"/>
            <p:cNvPicPr>
              <a:picLocks noChangeAspect="1" noChangeArrowheads="1"/>
            </p:cNvPicPr>
            <p:nvPr/>
          </p:nvPicPr>
          <p:blipFill>
            <a:blip r:embed="rId8"/>
            <a:srcRect/>
            <a:stretch>
              <a:fillRect/>
            </a:stretch>
          </p:blipFill>
          <p:spPr bwMode="auto">
            <a:xfrm>
              <a:off x="899" y="1150"/>
              <a:ext cx="2384" cy="236"/>
            </a:xfrm>
            <a:prstGeom prst="rect">
              <a:avLst/>
            </a:prstGeom>
            <a:noFill/>
            <a:ln w="9525">
              <a:noFill/>
              <a:miter lim="800000"/>
              <a:headEnd/>
              <a:tailEnd/>
            </a:ln>
          </p:spPr>
        </p:pic>
      </p:grpSp>
    </p:spTree>
    <p:custDataLst>
      <p:tags r:id="rId9"/>
    </p:custData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52975" y="2149475"/>
            <a:ext cx="5892800" cy="16192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4" name="任意多边形 3"/>
          <p:cNvSpPr/>
          <p:nvPr/>
        </p:nvSpPr>
        <p:spPr>
          <a:xfrm>
            <a:off x="1400175" y="2282825"/>
            <a:ext cx="4000500" cy="1619250"/>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5" name="矩形 4"/>
          <p:cNvSpPr/>
          <p:nvPr/>
        </p:nvSpPr>
        <p:spPr>
          <a:xfrm rot="19928300">
            <a:off x="4946650" y="2106613"/>
            <a:ext cx="273050" cy="184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5828" name="文本框 5"/>
          <p:cNvSpPr txBox="1">
            <a:spLocks noChangeArrowheads="1"/>
          </p:cNvSpPr>
          <p:nvPr/>
        </p:nvSpPr>
        <p:spPr bwMode="auto">
          <a:xfrm>
            <a:off x="1663700" y="2668588"/>
            <a:ext cx="3008313" cy="914400"/>
          </a:xfrm>
          <a:prstGeom prst="rect">
            <a:avLst/>
          </a:prstGeom>
          <a:noFill/>
          <a:ln w="9525" algn="ctr">
            <a:noFill/>
            <a:miter lim="800000"/>
          </a:ln>
          <a:effectLst/>
        </p:spPr>
        <p:txBody>
          <a:bodyPr>
            <a:spAutoFit/>
          </a:bodyPr>
          <a:lstStyle/>
          <a:p>
            <a:pPr algn="ctr" eaLnBrk="0" hangingPunct="0">
              <a:defRPr/>
            </a:pPr>
            <a:r>
              <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Part 04</a:t>
            </a:r>
            <a:endPar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05829" name="文本框 5"/>
          <p:cNvSpPr txBox="1">
            <a:spLocks noChangeArrowheads="1"/>
          </p:cNvSpPr>
          <p:nvPr/>
        </p:nvSpPr>
        <p:spPr bwMode="auto">
          <a:xfrm>
            <a:off x="5505450" y="2498725"/>
            <a:ext cx="5013325" cy="914400"/>
          </a:xfrm>
          <a:prstGeom prst="rect">
            <a:avLst/>
          </a:prstGeom>
          <a:noFill/>
          <a:ln w="9525" algn="ctr">
            <a:noFill/>
            <a:miter lim="800000"/>
          </a:ln>
          <a:effectLst/>
        </p:spPr>
        <p:txBody>
          <a:bodyPr>
            <a:spAutoFit/>
          </a:bodyPr>
          <a:lstStyle/>
          <a:p>
            <a:pPr algn="ctr" eaLnBrk="0" hangingPunct="0">
              <a:defRPr/>
            </a:pPr>
            <a:r>
              <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引擎驱动与成效</a:t>
            </a:r>
            <a:endPar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9CAD7909-5B3E-4BA4-9463-7FC566C26237}" type="slidenum">
              <a:rPr lang="zh-CN" altLang="en-US"/>
            </a:fld>
            <a:endParaRPr lang="zh-CN" altLang="en-US"/>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图片 1" descr="C:\Users\ylhx2\Desktop\学校图片\DJI_0024_20171209220741.JPGDJI_0024_20171209220741"/>
          <p:cNvPicPr>
            <a:picLocks noChangeAspect="1"/>
          </p:cNvPicPr>
          <p:nvPr/>
        </p:nvPicPr>
        <p:blipFill>
          <a:blip r:embed="rId1"/>
          <a:srcRect/>
          <a:stretch>
            <a:fillRect/>
          </a:stretch>
        </p:blipFill>
        <p:spPr bwMode="auto">
          <a:xfrm>
            <a:off x="815975" y="3549650"/>
            <a:ext cx="5992813" cy="2547938"/>
          </a:xfrm>
          <a:prstGeom prst="rect">
            <a:avLst/>
          </a:prstGeom>
          <a:noFill/>
          <a:ln w="38100">
            <a:solidFill>
              <a:schemeClr val="bg1"/>
            </a:solidFill>
            <a:miter lim="800000"/>
            <a:headEnd/>
            <a:tailEnd/>
          </a:ln>
        </p:spPr>
      </p:pic>
      <p:pic>
        <p:nvPicPr>
          <p:cNvPr id="162818" name="Picture 27"/>
          <p:cNvPicPr>
            <a:picLocks noChangeAspect="1" noChangeArrowheads="1"/>
          </p:cNvPicPr>
          <p:nvPr/>
        </p:nvPicPr>
        <p:blipFill>
          <a:blip r:embed="rId2"/>
          <a:srcRect/>
          <a:stretch>
            <a:fillRect/>
          </a:stretch>
        </p:blipFill>
        <p:spPr bwMode="auto">
          <a:xfrm>
            <a:off x="7866063" y="1644650"/>
            <a:ext cx="3546475" cy="1943100"/>
          </a:xfrm>
          <a:prstGeom prst="rect">
            <a:avLst/>
          </a:prstGeom>
          <a:noFill/>
          <a:ln w="28575">
            <a:solidFill>
              <a:schemeClr val="bg1"/>
            </a:solidFill>
            <a:miter lim="800000"/>
            <a:headEnd/>
            <a:tailEnd/>
          </a:ln>
        </p:spPr>
      </p:pic>
      <p:sp>
        <p:nvSpPr>
          <p:cNvPr id="27" name="灯片编号占位符 26"/>
          <p:cNvSpPr txBox="1">
            <a:spLocks noGrp="1"/>
          </p:cNvSpPr>
          <p:nvPr/>
        </p:nvSpPr>
        <p:spPr>
          <a:xfrm>
            <a:off x="8610600" y="6416675"/>
            <a:ext cx="2743200" cy="365125"/>
          </a:xfrm>
          <a:prstGeom prst="rect">
            <a:avLst/>
          </a:prstGeom>
          <a:noFill/>
        </p:spPr>
        <p:txBody>
          <a:bodyPr anchor="ctr"/>
          <a:lstStyle/>
          <a:p>
            <a:pPr algn="r" eaLnBrk="0" fontAlgn="auto" hangingPunct="0">
              <a:spcBef>
                <a:spcPts val="0"/>
              </a:spcBef>
              <a:spcAft>
                <a:spcPts val="0"/>
              </a:spcAft>
              <a:defRPr/>
            </a:pPr>
            <a:fld id="{E15ED136-BD2E-4C0A-ADBD-AC34DD467FA0}"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62820" name="Text Box 24"/>
          <p:cNvSpPr txBox="1">
            <a:spLocks noChangeArrowheads="1"/>
          </p:cNvSpPr>
          <p:nvPr/>
        </p:nvSpPr>
        <p:spPr bwMode="auto">
          <a:xfrm>
            <a:off x="6804025" y="3560763"/>
            <a:ext cx="4633913" cy="2540000"/>
          </a:xfrm>
          <a:prstGeom prst="rect">
            <a:avLst/>
          </a:prstGeom>
          <a:solidFill>
            <a:srgbClr val="00B0F0"/>
          </a:solidFill>
          <a:ln w="19050" algn="ctr">
            <a:solidFill>
              <a:schemeClr val="bg1"/>
            </a:solidFill>
            <a:miter lim="800000"/>
          </a:ln>
        </p:spPr>
        <p:txBody>
          <a:bodyPr anchor="ctr"/>
          <a:lstStyle/>
          <a:p>
            <a:pPr eaLnBrk="0" hangingPunct="0">
              <a:lnSpc>
                <a:spcPct val="95000"/>
              </a:lnSpc>
            </a:pPr>
            <a:r>
              <a:rPr lang="zh-CN" altLang="en-US" sz="1800">
                <a:solidFill>
                  <a:schemeClr val="bg1"/>
                </a:solidFill>
                <a:latin typeface="黑体" panose="02010609060101010101" charset="-122"/>
                <a:ea typeface="黑体" panose="02010609060101010101" charset="-122"/>
              </a:rPr>
              <a:t>    学校坚持“根植化工、合作育人、创新驱动、铸造品牌”办学理念，秉承“厚德、励志、笃学、精艺”的校训，形成了“和谐、奋发、唯实、创新”的校风，确定了内涵式、开放型和特色化发展道路，形成了准确的办学定位。</a:t>
            </a:r>
            <a:endParaRPr lang="zh-CN" altLang="en-US" sz="1800">
              <a:solidFill>
                <a:schemeClr val="bg1"/>
              </a:solidFill>
              <a:latin typeface="黑体" panose="02010609060101010101" charset="-122"/>
              <a:ea typeface="黑体" panose="02010609060101010101" charset="-122"/>
            </a:endParaRPr>
          </a:p>
          <a:p>
            <a:pPr eaLnBrk="0" hangingPunct="0">
              <a:lnSpc>
                <a:spcPct val="95000"/>
              </a:lnSpc>
            </a:pPr>
            <a:r>
              <a:rPr lang="zh-CN" altLang="en-US" sz="1800">
                <a:solidFill>
                  <a:schemeClr val="bg1"/>
                </a:solidFill>
                <a:latin typeface="黑体" panose="02010609060101010101" charset="-122"/>
                <a:ea typeface="黑体" panose="02010609060101010101" charset="-122"/>
              </a:rPr>
              <a:t>    面向未来，学校将致力于建设国内一流、国际有影响的开放、和谐、美丽、幸福新化院。</a:t>
            </a:r>
            <a:endParaRPr lang="zh-CN" altLang="en-US" sz="1800">
              <a:solidFill>
                <a:schemeClr val="bg1"/>
              </a:solidFill>
              <a:latin typeface="黑体" panose="02010609060101010101" charset="-122"/>
              <a:ea typeface="黑体" panose="02010609060101010101" charset="-122"/>
            </a:endParaRPr>
          </a:p>
        </p:txBody>
      </p:sp>
      <p:sp>
        <p:nvSpPr>
          <p:cNvPr id="162821" name="TextBox 5"/>
          <p:cNvSpPr txBox="1">
            <a:spLocks noChangeArrowheads="1"/>
          </p:cNvSpPr>
          <p:nvPr>
            <p:custDataLst>
              <p:tags r:id="rId3"/>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1.1 </a:t>
            </a:r>
            <a:r>
              <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学校简介</a:t>
            </a:r>
            <a:endParaRPr lang="zh-CN" altLang="en-US"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2822" name="Text Box 26"/>
          <p:cNvSpPr txBox="1">
            <a:spLocks noChangeArrowheads="1"/>
          </p:cNvSpPr>
          <p:nvPr/>
        </p:nvSpPr>
        <p:spPr bwMode="auto">
          <a:xfrm>
            <a:off x="809625" y="1630363"/>
            <a:ext cx="7123113" cy="1930400"/>
          </a:xfrm>
          <a:prstGeom prst="rect">
            <a:avLst/>
          </a:prstGeom>
          <a:solidFill>
            <a:srgbClr val="00B0F0"/>
          </a:solidFill>
          <a:ln w="19050" algn="ctr">
            <a:solidFill>
              <a:schemeClr val="bg1"/>
            </a:solidFill>
            <a:miter lim="800000"/>
          </a:ln>
        </p:spPr>
        <p:txBody>
          <a:bodyPr anchor="ctr"/>
          <a:lstStyle/>
          <a:p>
            <a:pPr eaLnBrk="0" hangingPunct="0">
              <a:lnSpc>
                <a:spcPct val="95000"/>
              </a:lnSpc>
            </a:pPr>
            <a:r>
              <a:rPr lang="zh-CN" altLang="en-US" sz="1800">
                <a:solidFill>
                  <a:schemeClr val="bg1"/>
                </a:solidFill>
                <a:latin typeface="黑体" panose="02010609060101010101" charset="-122"/>
                <a:ea typeface="黑体" panose="02010609060101010101" charset="-122"/>
              </a:rPr>
              <a:t>    学校创建于</a:t>
            </a:r>
            <a:r>
              <a:rPr lang="en-US" altLang="zh-CN" sz="1800">
                <a:solidFill>
                  <a:schemeClr val="bg1"/>
                </a:solidFill>
                <a:latin typeface="黑体" panose="02010609060101010101" charset="-122"/>
                <a:ea typeface="黑体" panose="02010609060101010101" charset="-122"/>
              </a:rPr>
              <a:t>1958</a:t>
            </a:r>
            <a:r>
              <a:rPr lang="zh-CN" altLang="en-US" sz="1800">
                <a:solidFill>
                  <a:schemeClr val="bg1"/>
                </a:solidFill>
                <a:latin typeface="黑体" panose="02010609060101010101" charset="-122"/>
                <a:ea typeface="黑体" panose="02010609060101010101" charset="-122"/>
              </a:rPr>
              <a:t>年，新校区占地面积</a:t>
            </a:r>
            <a:r>
              <a:rPr lang="en-US" altLang="zh-CN" sz="1800">
                <a:solidFill>
                  <a:schemeClr val="bg1"/>
                </a:solidFill>
                <a:latin typeface="黑体" panose="02010609060101010101" charset="-122"/>
                <a:ea typeface="黑体" panose="02010609060101010101" charset="-122"/>
              </a:rPr>
              <a:t>573</a:t>
            </a:r>
            <a:r>
              <a:rPr lang="zh-CN" altLang="en-US" sz="1800">
                <a:solidFill>
                  <a:schemeClr val="bg1"/>
                </a:solidFill>
                <a:latin typeface="黑体" panose="02010609060101010101" charset="-122"/>
                <a:ea typeface="黑体" panose="02010609060101010101" charset="-122"/>
              </a:rPr>
              <a:t>亩，建筑面积</a:t>
            </a:r>
            <a:r>
              <a:rPr lang="en-US" altLang="zh-CN" sz="1800">
                <a:solidFill>
                  <a:schemeClr val="bg1"/>
                </a:solidFill>
                <a:latin typeface="黑体" panose="02010609060101010101" charset="-122"/>
                <a:ea typeface="黑体" panose="02010609060101010101" charset="-122"/>
              </a:rPr>
              <a:t>26</a:t>
            </a:r>
            <a:r>
              <a:rPr lang="zh-CN" altLang="en-US" sz="1800">
                <a:solidFill>
                  <a:schemeClr val="bg1"/>
                </a:solidFill>
                <a:latin typeface="黑体" panose="02010609060101010101" charset="-122"/>
                <a:ea typeface="黑体" panose="02010609060101010101" charset="-122"/>
              </a:rPr>
              <a:t>万多平方米，是省教育厅直属高校，省文明高校，省教育信息化试点学校，省教育信息化创新应用示范学校，省大学生就业创业优秀示范校，省高校大学生创新创业孵化示范基地，省“双创”示范基地，国家优质专科高等职业院校，湖南省卓越高等职业技术学院 、全国党建工作示范高校建设单位。</a:t>
            </a:r>
            <a:endParaRPr lang="zh-CN" altLang="en-US" sz="1800">
              <a:solidFill>
                <a:schemeClr val="bg1"/>
              </a:solidFill>
              <a:latin typeface="黑体" panose="02010609060101010101" charset="-122"/>
              <a:ea typeface="黑体" panose="02010609060101010101" charset="-122"/>
            </a:endParaRPr>
          </a:p>
        </p:txBody>
      </p:sp>
    </p:spTree>
    <p:custDataLst>
      <p:tags r:id="rId4"/>
    </p:custData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Content Placeholder 2"/>
          <p:cNvSpPr txBox="1">
            <a:spLocks noChangeArrowheads="1"/>
          </p:cNvSpPr>
          <p:nvPr>
            <p:custDataLst>
              <p:tags r:id="rId1"/>
            </p:custDataLst>
          </p:nvPr>
        </p:nvSpPr>
        <p:spPr bwMode="auto">
          <a:xfrm>
            <a:off x="836613" y="2154238"/>
            <a:ext cx="4367212" cy="3459162"/>
          </a:xfrm>
          <a:prstGeom prst="rect">
            <a:avLst/>
          </a:prstGeom>
          <a:noFill/>
          <a:ln w="9525">
            <a:noFill/>
            <a:miter lim="800000"/>
          </a:ln>
        </p:spPr>
        <p:txBody>
          <a:bodyPr lIns="90000" rIns="90000"/>
          <a:lstStyle/>
          <a:p>
            <a:pPr eaLnBrk="0" hangingPunct="0">
              <a:lnSpc>
                <a:spcPct val="120000"/>
              </a:lnSpc>
              <a:spcAft>
                <a:spcPts val="1000"/>
              </a:spcAft>
              <a:buFont typeface="Wingdings" panose="05000000000000000000" pitchFamily="2" charset="2"/>
              <a:buChar char="l"/>
            </a:pPr>
            <a:r>
              <a:rPr lang="zh-CN" altLang="en-US" sz="2000">
                <a:latin typeface="黑体" panose="02010609060101010101" charset="-122"/>
                <a:ea typeface="黑体" panose="02010609060101010101" charset="-122"/>
                <a:cs typeface="Open Sans Light"/>
                <a:sym typeface="+mn-ea"/>
              </a:rPr>
              <a:t>在学院党委领导下，成立学院质量保证体系诊改领导小组。</a:t>
            </a:r>
            <a:endParaRPr lang="zh-CN" altLang="en-US" sz="2000">
              <a:latin typeface="黑体" panose="02010609060101010101" charset="-122"/>
              <a:ea typeface="黑体" panose="02010609060101010101" charset="-122"/>
              <a:cs typeface="Open Sans Light"/>
              <a:sym typeface="+mn-ea"/>
            </a:endParaRPr>
          </a:p>
          <a:p>
            <a:pPr eaLnBrk="0" hangingPunct="0">
              <a:lnSpc>
                <a:spcPct val="120000"/>
              </a:lnSpc>
              <a:spcAft>
                <a:spcPts val="1000"/>
              </a:spcAft>
              <a:buFont typeface="Wingdings" panose="05000000000000000000" pitchFamily="2" charset="2"/>
              <a:buChar char="l"/>
            </a:pPr>
            <a:r>
              <a:rPr lang="zh-CN" altLang="en-US" sz="2000">
                <a:latin typeface="黑体" panose="02010609060101010101" charset="-122"/>
                <a:ea typeface="黑体" panose="02010609060101010101" charset="-122"/>
                <a:cs typeface="Open Sans Light"/>
                <a:sym typeface="+mn-ea"/>
              </a:rPr>
              <a:t>成立诊改工作办公室。协调学院质量保证各项工作，组织修订和完善学院质量标准和制度，进一步明确质量保证部门工作职责和各二级单位质量保证责任，全面持续开展内部质量保证体系诊改工作。</a:t>
            </a:r>
            <a:endParaRPr lang="zh-CN" altLang="en-US" sz="2000">
              <a:latin typeface="黑体" panose="02010609060101010101" charset="-122"/>
              <a:ea typeface="黑体" panose="02010609060101010101" charset="-122"/>
              <a:cs typeface="Open Sans Light"/>
              <a:sym typeface="+mn-ea"/>
            </a:endParaRPr>
          </a:p>
        </p:txBody>
      </p:sp>
      <p:sp>
        <p:nvSpPr>
          <p:cNvPr id="3" name="灯片编号占位符 2"/>
          <p:cNvSpPr>
            <a:spLocks noGrp="1"/>
          </p:cNvSpPr>
          <p:nvPr>
            <p:ph type="sldNum" sz="quarter" idx="12"/>
          </p:nvPr>
        </p:nvSpPr>
        <p:spPr>
          <a:xfrm>
            <a:off x="8442325" y="6178550"/>
            <a:ext cx="2743200" cy="365125"/>
          </a:xfrm>
        </p:spPr>
        <p:txBody>
          <a:bodyPr/>
          <a:lstStyle/>
          <a:p>
            <a:pPr>
              <a:defRPr/>
            </a:pPr>
            <a:fld id="{6B7D08B9-5E30-4616-B377-C70346039304}" type="slidenum">
              <a:rPr lang="zh-CN" altLang="en-US"/>
            </a:fld>
            <a:endParaRPr lang="zh-CN" altLang="en-US"/>
          </a:p>
        </p:txBody>
      </p:sp>
      <p:sp>
        <p:nvSpPr>
          <p:cNvPr id="4" name="矩形 3"/>
          <p:cNvSpPr/>
          <p:nvPr/>
        </p:nvSpPr>
        <p:spPr>
          <a:xfrm>
            <a:off x="1165225" y="1023938"/>
            <a:ext cx="5424488" cy="484187"/>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5604" name="矩形 7"/>
          <p:cNvSpPr>
            <a:spLocks noChangeArrowheads="1"/>
          </p:cNvSpPr>
          <p:nvPr/>
        </p:nvSpPr>
        <p:spPr bwMode="auto">
          <a:xfrm>
            <a:off x="1177925" y="1047750"/>
            <a:ext cx="5424488" cy="458788"/>
          </a:xfrm>
          <a:prstGeom prst="rect">
            <a:avLst/>
          </a:prstGeom>
          <a:noFill/>
          <a:ln w="9525" algn="ctr">
            <a:noFill/>
            <a:miter lim="800000"/>
          </a:ln>
        </p:spPr>
        <p:txBody>
          <a:bodyPr lIns="91436" tIns="45718" rIns="91436" bIns="45718">
            <a:spAutoFit/>
          </a:bodyPr>
          <a:lstStyle/>
          <a:p>
            <a:r>
              <a:rPr lang="en-US" altLang="zh-CN" sz="2400" b="1">
                <a:solidFill>
                  <a:schemeClr val="bg1"/>
                </a:solidFill>
                <a:latin typeface="微软雅黑" panose="020B0503020204020204" pitchFamily="34" charset="-122"/>
                <a:ea typeface="微软雅黑" panose="020B0503020204020204" pitchFamily="34" charset="-122"/>
                <a:sym typeface="+mn-ea"/>
              </a:rPr>
              <a:t>4.1 </a:t>
            </a:r>
            <a:r>
              <a:rPr lang="zh-CN" altLang="en-US" sz="2400" b="1">
                <a:solidFill>
                  <a:schemeClr val="bg1"/>
                </a:solidFill>
                <a:latin typeface="微软雅黑" panose="020B0503020204020204" pitchFamily="34" charset="-122"/>
                <a:ea typeface="微软雅黑" panose="020B0503020204020204" pitchFamily="34" charset="-122"/>
                <a:sym typeface="+mn-ea"/>
              </a:rPr>
              <a:t>健全组织机构，明确部门职责</a:t>
            </a:r>
            <a:endParaRPr lang="zh-CN" altLang="zh-CN"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65605" name="组合 8"/>
          <p:cNvGrpSpPr/>
          <p:nvPr/>
        </p:nvGrpSpPr>
        <p:grpSpPr bwMode="auto">
          <a:xfrm>
            <a:off x="0" y="190500"/>
            <a:ext cx="3987800" cy="536575"/>
            <a:chOff x="3534462" y="1206318"/>
            <a:chExt cx="6509442" cy="977929"/>
          </a:xfrm>
        </p:grpSpPr>
        <p:sp>
          <p:nvSpPr>
            <p:cNvPr id="10" name="矩形 9"/>
            <p:cNvSpPr/>
            <p:nvPr/>
          </p:nvSpPr>
          <p:spPr>
            <a:xfrm>
              <a:off x="5314712" y="1229464"/>
              <a:ext cx="4729192"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1" name="任意多边形 10"/>
            <p:cNvSpPr/>
            <p:nvPr/>
          </p:nvSpPr>
          <p:spPr>
            <a:xfrm>
              <a:off x="3534462" y="1298903"/>
              <a:ext cx="2124897"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2" name="矩形 11"/>
            <p:cNvSpPr/>
            <p:nvPr/>
          </p:nvSpPr>
          <p:spPr>
            <a:xfrm rot="19928300">
              <a:off x="5415774" y="1206318"/>
              <a:ext cx="145115"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5606" name="Rectangle 6"/>
          <p:cNvSpPr>
            <a:spLocks noChangeArrowheads="1"/>
          </p:cNvSpPr>
          <p:nvPr/>
        </p:nvSpPr>
        <p:spPr bwMode="auto">
          <a:xfrm>
            <a:off x="1231900" y="212725"/>
            <a:ext cx="2794000" cy="457200"/>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    引擎驱动与成效</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5607"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四</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1233488" y="677863"/>
            <a:ext cx="10963275"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20" name="椭圆 19"/>
          <p:cNvSpPr/>
          <p:nvPr>
            <p:custDataLst>
              <p:tags r:id="rId3"/>
            </p:custDataLst>
          </p:nvPr>
        </p:nvSpPr>
        <p:spPr>
          <a:xfrm>
            <a:off x="10780713"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2" name="椭圆 21"/>
          <p:cNvSpPr/>
          <p:nvPr>
            <p:custDataLst>
              <p:tags r:id="rId4"/>
            </p:custDataLst>
          </p:nvPr>
        </p:nvSpPr>
        <p:spPr>
          <a:xfrm>
            <a:off x="11074400"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5" name="椭圆 24"/>
          <p:cNvSpPr/>
          <p:nvPr>
            <p:custDataLst>
              <p:tags r:id="rId5"/>
            </p:custDataLst>
          </p:nvPr>
        </p:nvSpPr>
        <p:spPr>
          <a:xfrm>
            <a:off x="113538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1" name="椭圆 30"/>
          <p:cNvSpPr/>
          <p:nvPr>
            <p:custDataLst>
              <p:tags r:id="rId6"/>
            </p:custDataLst>
          </p:nvPr>
        </p:nvSpPr>
        <p:spPr>
          <a:xfrm>
            <a:off x="10458450" y="866775"/>
            <a:ext cx="192088" cy="193675"/>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665614" name="Picture 34"/>
          <p:cNvPicPr>
            <a:picLocks noChangeAspect="1" noChangeArrowheads="1"/>
          </p:cNvPicPr>
          <p:nvPr/>
        </p:nvPicPr>
        <p:blipFill>
          <a:blip r:embed="rId7"/>
          <a:srcRect/>
          <a:stretch>
            <a:fillRect/>
          </a:stretch>
        </p:blipFill>
        <p:spPr bwMode="auto">
          <a:xfrm>
            <a:off x="5148263" y="1716088"/>
            <a:ext cx="3436937" cy="4848225"/>
          </a:xfrm>
          <a:prstGeom prst="rect">
            <a:avLst/>
          </a:prstGeom>
          <a:noFill/>
          <a:ln w="9525">
            <a:solidFill>
              <a:srgbClr val="00B0F0"/>
            </a:solidFill>
            <a:miter lim="800000"/>
            <a:headEnd/>
            <a:tailEnd/>
          </a:ln>
        </p:spPr>
      </p:pic>
      <p:cxnSp>
        <p:nvCxnSpPr>
          <p:cNvPr id="665615" name="Straight Connector 37"/>
          <p:cNvCxnSpPr>
            <a:cxnSpLocks noChangeShapeType="1"/>
          </p:cNvCxnSpPr>
          <p:nvPr>
            <p:custDataLst>
              <p:tags r:id="rId8"/>
            </p:custDataLst>
          </p:nvPr>
        </p:nvCxnSpPr>
        <p:spPr bwMode="auto">
          <a:xfrm rot="5400000">
            <a:off x="5838825" y="5715000"/>
            <a:ext cx="0" cy="323850"/>
          </a:xfrm>
          <a:prstGeom prst="line">
            <a:avLst/>
          </a:prstGeom>
          <a:noFill/>
          <a:ln w="12700" algn="ctr">
            <a:solidFill>
              <a:srgbClr val="FFFFFF"/>
            </a:solidFill>
            <a:miter lim="800000"/>
          </a:ln>
        </p:spPr>
      </p:cxnSp>
      <p:pic>
        <p:nvPicPr>
          <p:cNvPr id="665616" name="Picture 35"/>
          <p:cNvPicPr>
            <a:picLocks noChangeAspect="1" noChangeArrowheads="1"/>
          </p:cNvPicPr>
          <p:nvPr/>
        </p:nvPicPr>
        <p:blipFill>
          <a:blip r:embed="rId9"/>
          <a:srcRect/>
          <a:stretch>
            <a:fillRect/>
          </a:stretch>
        </p:blipFill>
        <p:spPr bwMode="auto">
          <a:xfrm>
            <a:off x="8442325" y="1724025"/>
            <a:ext cx="3368675" cy="4841875"/>
          </a:xfrm>
          <a:prstGeom prst="rect">
            <a:avLst/>
          </a:prstGeom>
          <a:noFill/>
          <a:ln w="9525">
            <a:solidFill>
              <a:srgbClr val="00B0F0"/>
            </a:solidFill>
            <a:miter lim="800000"/>
            <a:headEnd/>
            <a:tailEnd/>
          </a:ln>
        </p:spPr>
      </p:pic>
      <p:sp>
        <p:nvSpPr>
          <p:cNvPr id="2" name="椭圆 24"/>
          <p:cNvSpPr/>
          <p:nvPr>
            <p:custDataLst>
              <p:tags r:id="rId10"/>
            </p:custDataLst>
          </p:nvPr>
        </p:nvSpPr>
        <p:spPr>
          <a:xfrm>
            <a:off x="116078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1"/>
    </p:custData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内容占位符 2"/>
          <p:cNvSpPr>
            <a:spLocks noGrp="1"/>
          </p:cNvSpPr>
          <p:nvPr>
            <p:ph idx="1"/>
          </p:nvPr>
        </p:nvSpPr>
        <p:spPr>
          <a:xfrm>
            <a:off x="838200" y="1825625"/>
            <a:ext cx="10248900" cy="3716338"/>
          </a:xfrm>
          <a:ln>
            <a:solidFill>
              <a:schemeClr val="tx2"/>
            </a:solidFill>
          </a:ln>
        </p:spPr>
        <p:txBody>
          <a:bodyPr/>
          <a:lstStyle/>
          <a:p>
            <a:pPr eaLnBrk="1" hangingPunct="1">
              <a:lnSpc>
                <a:spcPct val="130000"/>
              </a:lnSpc>
              <a:spcBef>
                <a:spcPts val="2300"/>
              </a:spcBef>
              <a:buFont typeface="Wingdings" panose="05000000000000000000" pitchFamily="2" charset="2"/>
              <a:buChar char="l"/>
            </a:pPr>
            <a:r>
              <a:rPr lang="zh-CN" altLang="en-US" sz="2400" smtClean="0">
                <a:latin typeface="黑体" panose="02010609060101010101" charset="-122"/>
                <a:ea typeface="黑体" panose="02010609060101010101" charset="-122"/>
              </a:rPr>
              <a:t>加强质量保证的规划落实与资源统筹，给予每年5万元经费保障。</a:t>
            </a:r>
            <a:endParaRPr lang="zh-CN" altLang="en-US" sz="2400" smtClean="0">
              <a:latin typeface="黑体" panose="02010609060101010101" charset="-122"/>
              <a:ea typeface="黑体" panose="02010609060101010101" charset="-122"/>
            </a:endParaRPr>
          </a:p>
          <a:p>
            <a:pPr eaLnBrk="1" hangingPunct="1">
              <a:lnSpc>
                <a:spcPct val="130000"/>
              </a:lnSpc>
              <a:spcBef>
                <a:spcPts val="2300"/>
              </a:spcBef>
              <a:buFont typeface="Wingdings" panose="05000000000000000000" pitchFamily="2" charset="2"/>
              <a:buChar char="l"/>
            </a:pPr>
            <a:r>
              <a:rPr lang="zh-CN" altLang="en-US" sz="2400" smtClean="0">
                <a:latin typeface="黑体" panose="02010609060101010101" charset="-122"/>
                <a:ea typeface="黑体" panose="02010609060101010101" charset="-122"/>
              </a:rPr>
              <a:t>推进分层分阶段培训，加强宣传动员与理念、方法普及，提升广大师生对诊改的认知水平，师生工作目标与标准更加清晰，质量主体责任更加明确。</a:t>
            </a:r>
            <a:endParaRPr lang="zh-CN" altLang="en-US" sz="2400" smtClean="0">
              <a:latin typeface="黑体" panose="02010609060101010101" charset="-122"/>
              <a:ea typeface="黑体" panose="02010609060101010101" charset="-122"/>
            </a:endParaRPr>
          </a:p>
          <a:p>
            <a:pPr eaLnBrk="1" hangingPunct="1">
              <a:lnSpc>
                <a:spcPct val="130000"/>
              </a:lnSpc>
              <a:spcBef>
                <a:spcPts val="2300"/>
              </a:spcBef>
              <a:buFont typeface="Wingdings" panose="05000000000000000000" pitchFamily="2" charset="2"/>
              <a:buChar char="l"/>
            </a:pPr>
            <a:r>
              <a:rPr lang="zh-CN" altLang="en-US" sz="2400" smtClean="0">
                <a:latin typeface="黑体" panose="02010609060101010101" charset="-122"/>
                <a:ea typeface="黑体" panose="02010609060101010101" charset="-122"/>
              </a:rPr>
              <a:t>制定部门、个人绩效考核办法，将质量控制指标融入部门、个人绩效考核指标中，建立部门与个人两级考核制度，形成质量诊改保证机制。</a:t>
            </a:r>
            <a:endParaRPr lang="zh-CN" altLang="en-US" sz="2400" smtClean="0">
              <a:latin typeface="黑体" panose="02010609060101010101" charset="-122"/>
              <a:ea typeface="黑体" panose="02010609060101010101" charset="-122"/>
            </a:endParaRPr>
          </a:p>
        </p:txBody>
      </p:sp>
      <p:sp>
        <p:nvSpPr>
          <p:cNvPr id="5" name="矩形 4"/>
          <p:cNvSpPr/>
          <p:nvPr/>
        </p:nvSpPr>
        <p:spPr>
          <a:xfrm>
            <a:off x="1165225" y="1023938"/>
            <a:ext cx="5729288" cy="484187"/>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6627" name="矩形 7"/>
          <p:cNvSpPr>
            <a:spLocks noChangeArrowheads="1"/>
          </p:cNvSpPr>
          <p:nvPr/>
        </p:nvSpPr>
        <p:spPr bwMode="auto">
          <a:xfrm>
            <a:off x="1165225" y="1060450"/>
            <a:ext cx="5729288" cy="458788"/>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4.2 </a:t>
            </a:r>
            <a:r>
              <a:rPr lang="zh-CN" altLang="en-US" sz="2400" b="1">
                <a:solidFill>
                  <a:schemeClr val="bg1"/>
                </a:solidFill>
                <a:latin typeface="微软雅黑" panose="020B0503020204020204" pitchFamily="34" charset="-122"/>
                <a:ea typeface="微软雅黑" panose="020B0503020204020204" pitchFamily="34" charset="-122"/>
                <a:sym typeface="+mn-ea"/>
              </a:rPr>
              <a:t>实施目标管理，建立质量考评机制</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66628" name="组合 8"/>
          <p:cNvGrpSpPr/>
          <p:nvPr/>
        </p:nvGrpSpPr>
        <p:grpSpPr bwMode="auto">
          <a:xfrm>
            <a:off x="0" y="190500"/>
            <a:ext cx="3670300" cy="536575"/>
            <a:chOff x="3534462" y="1206318"/>
            <a:chExt cx="6509442" cy="977929"/>
          </a:xfrm>
        </p:grpSpPr>
        <p:sp>
          <p:nvSpPr>
            <p:cNvPr id="10" name="矩形 9"/>
            <p:cNvSpPr/>
            <p:nvPr/>
          </p:nvSpPr>
          <p:spPr>
            <a:xfrm>
              <a:off x="5316676" y="1229464"/>
              <a:ext cx="4727228"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1" name="任意多边形 10"/>
            <p:cNvSpPr/>
            <p:nvPr/>
          </p:nvSpPr>
          <p:spPr>
            <a:xfrm>
              <a:off x="3534462" y="1298903"/>
              <a:ext cx="2125705"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2" name="矩形 11"/>
            <p:cNvSpPr/>
            <p:nvPr/>
          </p:nvSpPr>
          <p:spPr>
            <a:xfrm rot="19928300">
              <a:off x="5418034" y="1206318"/>
              <a:ext cx="143590"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6629" name="Rectangle 6"/>
          <p:cNvSpPr>
            <a:spLocks noChangeArrowheads="1"/>
          </p:cNvSpPr>
          <p:nvPr/>
        </p:nvSpPr>
        <p:spPr bwMode="auto">
          <a:xfrm>
            <a:off x="1231900" y="212725"/>
            <a:ext cx="2336800" cy="457200"/>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引擎驱动与成效</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6630"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四</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1233488" y="677863"/>
            <a:ext cx="10963275"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666633" name="椭圆 19"/>
          <p:cNvSpPr>
            <a:spLocks noChangeArrowheads="1"/>
          </p:cNvSpPr>
          <p:nvPr>
            <p:custDataLst>
              <p:tags r:id="rId2"/>
            </p:custDataLst>
          </p:nvPr>
        </p:nvSpPr>
        <p:spPr bwMode="auto">
          <a:xfrm>
            <a:off x="10780713" y="866775"/>
            <a:ext cx="193675" cy="193675"/>
          </a:xfrm>
          <a:prstGeom prst="ellipse">
            <a:avLst/>
          </a:prstGeom>
          <a:solidFill>
            <a:srgbClr val="FF000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2" name="椭圆 21"/>
          <p:cNvSpPr/>
          <p:nvPr>
            <p:custDataLst>
              <p:tags r:id="rId3"/>
            </p:custDataLst>
          </p:nvPr>
        </p:nvSpPr>
        <p:spPr>
          <a:xfrm>
            <a:off x="11074400"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5" name="椭圆 24"/>
          <p:cNvSpPr/>
          <p:nvPr>
            <p:custDataLst>
              <p:tags r:id="rId4"/>
            </p:custDataLst>
          </p:nvPr>
        </p:nvSpPr>
        <p:spPr>
          <a:xfrm>
            <a:off x="113538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66636" name="椭圆 30"/>
          <p:cNvSpPr>
            <a:spLocks noChangeArrowheads="1"/>
          </p:cNvSpPr>
          <p:nvPr>
            <p:custDataLst>
              <p:tags r:id="rId5"/>
            </p:custDataLst>
          </p:nvPr>
        </p:nvSpPr>
        <p:spPr bwMode="auto">
          <a:xfrm>
            <a:off x="10458450" y="866775"/>
            <a:ext cx="192088" cy="193675"/>
          </a:xfrm>
          <a:prstGeom prst="ellipse">
            <a:avLst/>
          </a:prstGeom>
          <a:solidFill>
            <a:srgbClr val="00B0F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 name="椭圆 24"/>
          <p:cNvSpPr/>
          <p:nvPr>
            <p:custDataLst>
              <p:tags r:id="rId6"/>
            </p:custDataLst>
          </p:nvPr>
        </p:nvSpPr>
        <p:spPr>
          <a:xfrm>
            <a:off x="116205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7"/>
    </p:custData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Title 6"/>
          <p:cNvSpPr txBox="1">
            <a:spLocks noChangeArrowheads="1"/>
          </p:cNvSpPr>
          <p:nvPr>
            <p:custDataLst>
              <p:tags r:id="rId1"/>
            </p:custDataLst>
          </p:nvPr>
        </p:nvSpPr>
        <p:spPr bwMode="auto">
          <a:xfrm>
            <a:off x="901700" y="1628775"/>
            <a:ext cx="7727950" cy="1636713"/>
          </a:xfrm>
          <a:prstGeom prst="rect">
            <a:avLst/>
          </a:prstGeom>
          <a:noFill/>
          <a:ln w="3175">
            <a:noFill/>
            <a:prstDash val="dash"/>
            <a:miter lim="800000"/>
          </a:ln>
        </p:spPr>
        <p:txBody>
          <a:bodyPr lIns="72000" tIns="36000" rIns="72000" bIns="36000"/>
          <a:lstStyle/>
          <a:p>
            <a:pPr defTabSz="913130">
              <a:lnSpc>
                <a:spcPct val="130000"/>
              </a:lnSpc>
              <a:spcAft>
                <a:spcPts val="800"/>
              </a:spcAft>
              <a:buFont typeface="Wingdings" panose="05000000000000000000" pitchFamily="2" charset="2"/>
              <a:buChar char="l"/>
            </a:pPr>
            <a:r>
              <a:rPr lang="zh-CN" altLang="en-US" sz="18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紧盯人才培养全过程，健全校院（部）两级教学督导机制，开展日常巡查、教学督导、专项督查，发现问题及时纠偏。2012-2019年不间断公开公布教学督导听课课评</a:t>
            </a:r>
            <a:r>
              <a:rPr lang="en-US" altLang="zh-CN" sz="18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1100</a:t>
            </a:r>
            <a:r>
              <a:rPr lang="zh-CN" altLang="en-US" sz="18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余条和学生到课率</a:t>
            </a:r>
            <a:r>
              <a:rPr lang="en-US" altLang="zh-CN" sz="18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60</a:t>
            </a:r>
            <a:r>
              <a:rPr lang="zh-CN" altLang="en-US" sz="18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多次，发布《督导简讯》，发布学校质量年度报告和毕业生就业质量年度报告。</a:t>
            </a:r>
            <a:endParaRPr lang="zh-CN" altLang="en-US" sz="1800">
              <a:solidFill>
                <a:srgbClr val="000000"/>
              </a:solidFill>
              <a:latin typeface="Arial" panose="020B0604020202020204" pitchFamily="34" charset="0"/>
              <a:ea typeface="微软雅黑" panose="020B0503020204020204" pitchFamily="34" charset="-122"/>
              <a:cs typeface="Segoe UI" panose="020B0502040204020203" pitchFamily="34" charset="0"/>
            </a:endParaRPr>
          </a:p>
          <a:p>
            <a:pPr defTabSz="913130">
              <a:lnSpc>
                <a:spcPct val="130000"/>
              </a:lnSpc>
              <a:spcAft>
                <a:spcPts val="800"/>
              </a:spcAft>
              <a:buFont typeface="Wingdings" panose="05000000000000000000" pitchFamily="2" charset="2"/>
              <a:buChar char="l"/>
            </a:pPr>
            <a:endParaRPr lang="zh-CN" altLang="en-US" sz="1800">
              <a:solidFill>
                <a:srgbClr val="262626"/>
              </a:solidFill>
              <a:latin typeface="微软雅黑 Light" pitchFamily="34" charset="-122"/>
              <a:ea typeface="微软雅黑 Light" pitchFamily="34" charset="-122"/>
              <a:cs typeface="微软雅黑" panose="020B0503020204020204" pitchFamily="34" charset="-122"/>
            </a:endParaRPr>
          </a:p>
        </p:txBody>
      </p:sp>
      <p:sp>
        <p:nvSpPr>
          <p:cNvPr id="4" name="灯片编号占位符 3"/>
          <p:cNvSpPr>
            <a:spLocks noGrp="1"/>
          </p:cNvSpPr>
          <p:nvPr>
            <p:ph type="sldNum" sz="quarter" idx="12"/>
          </p:nvPr>
        </p:nvSpPr>
        <p:spPr>
          <a:xfrm>
            <a:off x="8610600" y="6492875"/>
            <a:ext cx="2743200" cy="365125"/>
          </a:xfrm>
        </p:spPr>
        <p:txBody>
          <a:bodyPr/>
          <a:lstStyle/>
          <a:p>
            <a:pPr>
              <a:defRPr/>
            </a:pPr>
            <a:fld id="{849F1783-B823-422A-8E5B-9CD9717720AA}" type="slidenum">
              <a:rPr lang="zh-CN" altLang="en-US"/>
            </a:fld>
            <a:endParaRPr lang="zh-CN" altLang="en-US"/>
          </a:p>
        </p:txBody>
      </p:sp>
      <p:sp>
        <p:nvSpPr>
          <p:cNvPr id="23" name="矩形 22"/>
          <p:cNvSpPr/>
          <p:nvPr/>
        </p:nvSpPr>
        <p:spPr>
          <a:xfrm>
            <a:off x="1165225" y="1023938"/>
            <a:ext cx="6237288" cy="484187"/>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7652" name="矩形 23"/>
          <p:cNvSpPr>
            <a:spLocks noChangeArrowheads="1"/>
          </p:cNvSpPr>
          <p:nvPr/>
        </p:nvSpPr>
        <p:spPr bwMode="auto">
          <a:xfrm>
            <a:off x="1165225" y="1060450"/>
            <a:ext cx="6351588" cy="458788"/>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4.3  </a:t>
            </a:r>
            <a:r>
              <a:rPr lang="zh-CN" altLang="en-US" sz="2400" b="1">
                <a:solidFill>
                  <a:schemeClr val="bg1"/>
                </a:solidFill>
                <a:latin typeface="微软雅黑" panose="020B0503020204020204" pitchFamily="34" charset="-122"/>
                <a:ea typeface="微软雅黑" panose="020B0503020204020204" pitchFamily="34" charset="-122"/>
                <a:sym typeface="+mn-ea"/>
              </a:rPr>
              <a:t>紧盯人才培养，建立两级督导机制</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67653" name="Group 33"/>
          <p:cNvGrpSpPr/>
          <p:nvPr/>
        </p:nvGrpSpPr>
        <p:grpSpPr bwMode="auto">
          <a:xfrm>
            <a:off x="8623300" y="1338263"/>
            <a:ext cx="2816225" cy="1862137"/>
            <a:chOff x="5432" y="843"/>
            <a:chExt cx="1774" cy="1173"/>
          </a:xfrm>
        </p:grpSpPr>
        <p:sp>
          <p:nvSpPr>
            <p:cNvPr id="667676" name="对角圆角矩形 27"/>
            <p:cNvSpPr>
              <a:spLocks noChangeArrowheads="1"/>
            </p:cNvSpPr>
            <p:nvPr>
              <p:custDataLst>
                <p:tags r:id="rId2"/>
              </p:custDataLst>
            </p:nvPr>
          </p:nvSpPr>
          <p:spPr bwMode="auto">
            <a:xfrm>
              <a:off x="5432" y="1587"/>
              <a:ext cx="741" cy="429"/>
            </a:xfrm>
            <a:custGeom>
              <a:avLst/>
              <a:gdLst>
                <a:gd name="T0" fmla="*/ 0 w 1176338"/>
                <a:gd name="T1" fmla="*/ 0 h 681037"/>
                <a:gd name="T2" fmla="*/ 0 w 1176338"/>
                <a:gd name="T3" fmla="*/ 0 h 681037"/>
                <a:gd name="T4" fmla="*/ 0 w 1176338"/>
                <a:gd name="T5" fmla="*/ 0 h 681037"/>
                <a:gd name="T6" fmla="*/ 0 w 1176338"/>
                <a:gd name="T7" fmla="*/ 0 h 681037"/>
                <a:gd name="T8" fmla="*/ 0 60000 65536"/>
                <a:gd name="T9" fmla="*/ 5898240 60000 65536"/>
                <a:gd name="T10" fmla="*/ 11796480 60000 65536"/>
                <a:gd name="T11" fmla="*/ 17694720 60000 65536"/>
                <a:gd name="T12" fmla="*/ 33338 w 1176338"/>
                <a:gd name="T13" fmla="*/ 33337 h 681037"/>
                <a:gd name="T14" fmla="*/ 1143000 w 1176338"/>
                <a:gd name="T15" fmla="*/ 647700 h 681037"/>
              </a:gdLst>
              <a:ahLst/>
              <a:cxnLst>
                <a:cxn ang="T8">
                  <a:pos x="T0" y="T1"/>
                </a:cxn>
                <a:cxn ang="T9">
                  <a:pos x="T2" y="T3"/>
                </a:cxn>
                <a:cxn ang="T10">
                  <a:pos x="T4" y="T5"/>
                </a:cxn>
                <a:cxn ang="T11">
                  <a:pos x="T6" y="T7"/>
                </a:cxn>
              </a:cxnLst>
              <a:rect l="T12" t="T13" r="T14" b="T15"/>
              <a:pathLst>
                <a:path w="1176338" h="681037">
                  <a:moveTo>
                    <a:pt x="113508" y="0"/>
                  </a:moveTo>
                  <a:lnTo>
                    <a:pt x="1176338" y="0"/>
                  </a:lnTo>
                  <a:lnTo>
                    <a:pt x="1176338" y="567529"/>
                  </a:lnTo>
                  <a:cubicBezTo>
                    <a:pt x="1176338" y="630217"/>
                    <a:pt x="1125518" y="681036"/>
                    <a:pt x="1062830" y="681037"/>
                  </a:cubicBezTo>
                  <a:lnTo>
                    <a:pt x="0" y="681037"/>
                  </a:lnTo>
                  <a:lnTo>
                    <a:pt x="0" y="113508"/>
                  </a:lnTo>
                  <a:cubicBezTo>
                    <a:pt x="0" y="50819"/>
                    <a:pt x="50819" y="0"/>
                    <a:pt x="113507" y="0"/>
                  </a:cubicBezTo>
                  <a:close/>
                </a:path>
              </a:pathLst>
            </a:custGeom>
            <a:solidFill>
              <a:srgbClr val="A5C249"/>
            </a:solidFill>
            <a:ln w="12700" algn="ctr">
              <a:solidFill>
                <a:schemeClr val="accent1"/>
              </a:solidFill>
              <a:miter lim="800000"/>
            </a:ln>
          </p:spPr>
          <p:txBody>
            <a:bodyPr anchor="ctr" anchorCtr="1"/>
            <a:lstStyle/>
            <a:p>
              <a:pPr algn="ctr" eaLnBrk="0" hangingPunct="0">
                <a:buSzPct val="100000"/>
              </a:pPr>
              <a:r>
                <a:rPr lang="zh-CN" altLang="en-US" sz="1600">
                  <a:solidFill>
                    <a:srgbClr val="FFFFFF"/>
                  </a:solidFill>
                </a:rPr>
                <a:t>校级督导</a:t>
              </a:r>
              <a:endParaRPr lang="zh-CN" altLang="en-US" sz="1600">
                <a:solidFill>
                  <a:srgbClr val="FFFFFF"/>
                </a:solidFill>
              </a:endParaRPr>
            </a:p>
          </p:txBody>
        </p:sp>
        <p:sp>
          <p:nvSpPr>
            <p:cNvPr id="667677" name="对角圆角矩形 28"/>
            <p:cNvSpPr>
              <a:spLocks noChangeArrowheads="1"/>
            </p:cNvSpPr>
            <p:nvPr>
              <p:custDataLst>
                <p:tags r:id="rId3"/>
              </p:custDataLst>
            </p:nvPr>
          </p:nvSpPr>
          <p:spPr bwMode="auto">
            <a:xfrm>
              <a:off x="6465" y="1587"/>
              <a:ext cx="741" cy="429"/>
            </a:xfrm>
            <a:custGeom>
              <a:avLst/>
              <a:gdLst>
                <a:gd name="T0" fmla="*/ 0 w 1176337"/>
                <a:gd name="T1" fmla="*/ 0 h 681037"/>
                <a:gd name="T2" fmla="*/ 0 w 1176337"/>
                <a:gd name="T3" fmla="*/ 0 h 681037"/>
                <a:gd name="T4" fmla="*/ 0 w 1176337"/>
                <a:gd name="T5" fmla="*/ 0 h 681037"/>
                <a:gd name="T6" fmla="*/ 0 w 1176337"/>
                <a:gd name="T7" fmla="*/ 0 h 681037"/>
                <a:gd name="T8" fmla="*/ 0 60000 65536"/>
                <a:gd name="T9" fmla="*/ 5898240 60000 65536"/>
                <a:gd name="T10" fmla="*/ 11796480 60000 65536"/>
                <a:gd name="T11" fmla="*/ 17694720 60000 65536"/>
                <a:gd name="T12" fmla="*/ 33337 w 1176337"/>
                <a:gd name="T13" fmla="*/ 33337 h 681037"/>
                <a:gd name="T14" fmla="*/ 1143000 w 1176337"/>
                <a:gd name="T15" fmla="*/ 647700 h 681037"/>
              </a:gdLst>
              <a:ahLst/>
              <a:cxnLst>
                <a:cxn ang="T8">
                  <a:pos x="T0" y="T1"/>
                </a:cxn>
                <a:cxn ang="T9">
                  <a:pos x="T2" y="T3"/>
                </a:cxn>
                <a:cxn ang="T10">
                  <a:pos x="T4" y="T5"/>
                </a:cxn>
                <a:cxn ang="T11">
                  <a:pos x="T6" y="T7"/>
                </a:cxn>
              </a:cxnLst>
              <a:rect l="T12" t="T13" r="T14" b="T15"/>
              <a:pathLst>
                <a:path w="1176337" h="681037">
                  <a:moveTo>
                    <a:pt x="113508" y="0"/>
                  </a:moveTo>
                  <a:lnTo>
                    <a:pt x="1176337" y="0"/>
                  </a:lnTo>
                  <a:lnTo>
                    <a:pt x="1176337" y="567529"/>
                  </a:lnTo>
                  <a:cubicBezTo>
                    <a:pt x="1176337" y="630217"/>
                    <a:pt x="1125517" y="681036"/>
                    <a:pt x="1062829" y="681037"/>
                  </a:cubicBezTo>
                  <a:lnTo>
                    <a:pt x="0" y="681037"/>
                  </a:lnTo>
                  <a:lnTo>
                    <a:pt x="0" y="113508"/>
                  </a:lnTo>
                  <a:cubicBezTo>
                    <a:pt x="0" y="50819"/>
                    <a:pt x="50819" y="0"/>
                    <a:pt x="113507" y="0"/>
                  </a:cubicBezTo>
                  <a:close/>
                </a:path>
              </a:pathLst>
            </a:custGeom>
            <a:solidFill>
              <a:srgbClr val="A5C249"/>
            </a:solidFill>
            <a:ln w="12700" algn="ctr">
              <a:solidFill>
                <a:schemeClr val="accent1"/>
              </a:solidFill>
              <a:miter lim="800000"/>
            </a:ln>
          </p:spPr>
          <p:txBody>
            <a:bodyPr anchor="ctr" anchorCtr="1"/>
            <a:lstStyle/>
            <a:p>
              <a:pPr algn="ctr" eaLnBrk="0" hangingPunct="0">
                <a:buSzPct val="100000"/>
              </a:pPr>
              <a:r>
                <a:rPr lang="zh-CN" altLang="en-US" sz="1600">
                  <a:solidFill>
                    <a:srgbClr val="FFFFFF"/>
                  </a:solidFill>
                </a:rPr>
                <a:t>院部督导</a:t>
              </a:r>
              <a:endParaRPr lang="zh-CN" altLang="en-US" sz="1600">
                <a:solidFill>
                  <a:srgbClr val="FFFFFF"/>
                </a:solidFill>
              </a:endParaRPr>
            </a:p>
          </p:txBody>
        </p:sp>
        <p:grpSp>
          <p:nvGrpSpPr>
            <p:cNvPr id="667678" name="组合 29"/>
            <p:cNvGrpSpPr/>
            <p:nvPr>
              <p:custDataLst>
                <p:tags r:id="rId4"/>
              </p:custDataLst>
            </p:nvPr>
          </p:nvGrpSpPr>
          <p:grpSpPr bwMode="auto">
            <a:xfrm>
              <a:off x="5793" y="1242"/>
              <a:ext cx="1064" cy="350"/>
              <a:chOff x="5028185" y="3262887"/>
              <a:chExt cx="2109215" cy="1067814"/>
            </a:xfrm>
          </p:grpSpPr>
          <p:cxnSp>
            <p:nvCxnSpPr>
              <p:cNvPr id="667680" name="肘形连接符 30"/>
              <p:cNvCxnSpPr>
                <a:cxnSpLocks noChangeShapeType="1"/>
              </p:cNvCxnSpPr>
              <p:nvPr>
                <p:custDataLst>
                  <p:tags r:id="rId5"/>
                </p:custDataLst>
              </p:nvPr>
            </p:nvCxnSpPr>
            <p:spPr bwMode="auto">
              <a:xfrm rot="5400000">
                <a:off x="5028519" y="3262553"/>
                <a:ext cx="1067814" cy="1068483"/>
              </a:xfrm>
              <a:prstGeom prst="bentConnector3">
                <a:avLst>
                  <a:gd name="adj1" fmla="val 50000"/>
                </a:avLst>
              </a:prstGeom>
              <a:noFill/>
              <a:ln w="31750" algn="ctr">
                <a:solidFill>
                  <a:schemeClr val="accent1"/>
                </a:solidFill>
                <a:miter lim="800000"/>
              </a:ln>
            </p:spPr>
          </p:cxnSp>
          <p:cxnSp>
            <p:nvCxnSpPr>
              <p:cNvPr id="667681" name="肘形连接符 31"/>
              <p:cNvCxnSpPr>
                <a:cxnSpLocks noChangeShapeType="1"/>
              </p:cNvCxnSpPr>
              <p:nvPr>
                <p:custDataLst>
                  <p:tags r:id="rId6"/>
                </p:custDataLst>
              </p:nvPr>
            </p:nvCxnSpPr>
            <p:spPr bwMode="auto">
              <a:xfrm rot="16200000" flipH="1">
                <a:off x="6095330" y="3276429"/>
                <a:ext cx="1043407" cy="1040732"/>
              </a:xfrm>
              <a:prstGeom prst="bentConnector3">
                <a:avLst>
                  <a:gd name="adj1" fmla="val 50000"/>
                </a:avLst>
              </a:prstGeom>
              <a:noFill/>
              <a:ln w="31750" algn="ctr">
                <a:solidFill>
                  <a:schemeClr val="accent1"/>
                </a:solidFill>
                <a:miter lim="800000"/>
              </a:ln>
            </p:spPr>
          </p:cxnSp>
        </p:grpSp>
        <p:sp>
          <p:nvSpPr>
            <p:cNvPr id="667679" name="对角圆角矩形 32"/>
            <p:cNvSpPr>
              <a:spLocks noChangeArrowheads="1"/>
            </p:cNvSpPr>
            <p:nvPr>
              <p:custDataLst>
                <p:tags r:id="rId7"/>
              </p:custDataLst>
            </p:nvPr>
          </p:nvSpPr>
          <p:spPr bwMode="auto">
            <a:xfrm>
              <a:off x="5954" y="843"/>
              <a:ext cx="741" cy="429"/>
            </a:xfrm>
            <a:custGeom>
              <a:avLst/>
              <a:gdLst>
                <a:gd name="T0" fmla="*/ 0 w 1176338"/>
                <a:gd name="T1" fmla="*/ 0 h 681037"/>
                <a:gd name="T2" fmla="*/ 0 w 1176338"/>
                <a:gd name="T3" fmla="*/ 0 h 681037"/>
                <a:gd name="T4" fmla="*/ 0 w 1176338"/>
                <a:gd name="T5" fmla="*/ 0 h 681037"/>
                <a:gd name="T6" fmla="*/ 0 w 1176338"/>
                <a:gd name="T7" fmla="*/ 0 h 681037"/>
                <a:gd name="T8" fmla="*/ 0 60000 65536"/>
                <a:gd name="T9" fmla="*/ 5898240 60000 65536"/>
                <a:gd name="T10" fmla="*/ 11796480 60000 65536"/>
                <a:gd name="T11" fmla="*/ 17694720 60000 65536"/>
                <a:gd name="T12" fmla="*/ 33338 w 1176338"/>
                <a:gd name="T13" fmla="*/ 33337 h 681037"/>
                <a:gd name="T14" fmla="*/ 1143000 w 1176338"/>
                <a:gd name="T15" fmla="*/ 647700 h 681037"/>
              </a:gdLst>
              <a:ahLst/>
              <a:cxnLst>
                <a:cxn ang="T8">
                  <a:pos x="T0" y="T1"/>
                </a:cxn>
                <a:cxn ang="T9">
                  <a:pos x="T2" y="T3"/>
                </a:cxn>
                <a:cxn ang="T10">
                  <a:pos x="T4" y="T5"/>
                </a:cxn>
                <a:cxn ang="T11">
                  <a:pos x="T6" y="T7"/>
                </a:cxn>
              </a:cxnLst>
              <a:rect l="T12" t="T13" r="T14" b="T15"/>
              <a:pathLst>
                <a:path w="1176338" h="681037">
                  <a:moveTo>
                    <a:pt x="113508" y="0"/>
                  </a:moveTo>
                  <a:lnTo>
                    <a:pt x="1176338" y="0"/>
                  </a:lnTo>
                  <a:lnTo>
                    <a:pt x="1176338" y="567529"/>
                  </a:lnTo>
                  <a:cubicBezTo>
                    <a:pt x="1176338" y="630217"/>
                    <a:pt x="1125518" y="681036"/>
                    <a:pt x="1062830" y="681037"/>
                  </a:cubicBezTo>
                  <a:lnTo>
                    <a:pt x="0" y="681037"/>
                  </a:lnTo>
                  <a:lnTo>
                    <a:pt x="0" y="113508"/>
                  </a:lnTo>
                  <a:cubicBezTo>
                    <a:pt x="0" y="50819"/>
                    <a:pt x="50819" y="0"/>
                    <a:pt x="113507" y="0"/>
                  </a:cubicBezTo>
                  <a:close/>
                </a:path>
              </a:pathLst>
            </a:custGeom>
            <a:solidFill>
              <a:srgbClr val="0F6FC6"/>
            </a:solidFill>
            <a:ln w="12700" algn="ctr">
              <a:solidFill>
                <a:schemeClr val="accent1"/>
              </a:solidFill>
              <a:miter lim="800000"/>
            </a:ln>
          </p:spPr>
          <p:txBody>
            <a:bodyPr anchor="ctr" anchorCtr="1"/>
            <a:lstStyle/>
            <a:p>
              <a:pPr algn="ctr" eaLnBrk="0" hangingPunct="0">
                <a:lnSpc>
                  <a:spcPct val="140000"/>
                </a:lnSpc>
                <a:buSzPct val="100000"/>
              </a:pPr>
              <a:r>
                <a:rPr lang="zh-CN" altLang="en-US" sz="1600">
                  <a:solidFill>
                    <a:srgbClr val="FFFFFF"/>
                  </a:solidFill>
                </a:rPr>
                <a:t>两级</a:t>
              </a:r>
              <a:endParaRPr lang="zh-CN" altLang="en-US" sz="1600">
                <a:solidFill>
                  <a:srgbClr val="FFFFFF"/>
                </a:solidFill>
              </a:endParaRPr>
            </a:p>
            <a:p>
              <a:pPr algn="ctr" eaLnBrk="0" hangingPunct="0">
                <a:lnSpc>
                  <a:spcPct val="140000"/>
                </a:lnSpc>
                <a:buSzPct val="100000"/>
              </a:pPr>
              <a:r>
                <a:rPr lang="zh-CN" altLang="en-US" sz="1600">
                  <a:solidFill>
                    <a:srgbClr val="FFFFFF"/>
                  </a:solidFill>
                </a:rPr>
                <a:t>督导机制</a:t>
              </a:r>
              <a:endParaRPr lang="zh-CN" altLang="en-US" sz="1600">
                <a:solidFill>
                  <a:srgbClr val="FFFFFF"/>
                </a:solidFill>
              </a:endParaRPr>
            </a:p>
          </p:txBody>
        </p:sp>
      </p:grpSp>
      <p:pic>
        <p:nvPicPr>
          <p:cNvPr id="667654" name="Picture 6" descr="C:\Users\ylhx2\Desktop\质量年报.png质量年报"/>
          <p:cNvPicPr>
            <a:picLocks noChangeAspect="1" noChangeArrowheads="1"/>
          </p:cNvPicPr>
          <p:nvPr/>
        </p:nvPicPr>
        <p:blipFill>
          <a:blip r:embed="rId8"/>
          <a:srcRect/>
          <a:stretch>
            <a:fillRect/>
          </a:stretch>
        </p:blipFill>
        <p:spPr bwMode="auto">
          <a:xfrm>
            <a:off x="4465638" y="3305175"/>
            <a:ext cx="3262312" cy="1798638"/>
          </a:xfrm>
          <a:prstGeom prst="rect">
            <a:avLst/>
          </a:prstGeom>
          <a:noFill/>
          <a:ln w="9525">
            <a:solidFill>
              <a:srgbClr val="009BD2"/>
            </a:solidFill>
            <a:miter lim="800000"/>
            <a:headEnd/>
            <a:tailEnd/>
          </a:ln>
        </p:spPr>
      </p:pic>
      <p:pic>
        <p:nvPicPr>
          <p:cNvPr id="667655" name="Picture 7" descr="C:\Users\ylhx2\Desktop\就业年报.png就业年报"/>
          <p:cNvPicPr>
            <a:picLocks noChangeAspect="1" noChangeArrowheads="1"/>
          </p:cNvPicPr>
          <p:nvPr/>
        </p:nvPicPr>
        <p:blipFill>
          <a:blip r:embed="rId9"/>
          <a:srcRect/>
          <a:stretch>
            <a:fillRect/>
          </a:stretch>
        </p:blipFill>
        <p:spPr bwMode="auto">
          <a:xfrm>
            <a:off x="7907338" y="3305175"/>
            <a:ext cx="3398837" cy="1755775"/>
          </a:xfrm>
          <a:prstGeom prst="rect">
            <a:avLst/>
          </a:prstGeom>
          <a:noFill/>
          <a:ln w="9525">
            <a:solidFill>
              <a:srgbClr val="009BD2"/>
            </a:solidFill>
            <a:miter lim="800000"/>
            <a:headEnd/>
            <a:tailEnd/>
          </a:ln>
        </p:spPr>
      </p:pic>
      <p:sp>
        <p:nvSpPr>
          <p:cNvPr id="667656" name="文本框 1"/>
          <p:cNvSpPr txBox="1">
            <a:spLocks noChangeArrowheads="1"/>
          </p:cNvSpPr>
          <p:nvPr/>
        </p:nvSpPr>
        <p:spPr bwMode="auto">
          <a:xfrm>
            <a:off x="1022350" y="5297488"/>
            <a:ext cx="2684463" cy="460375"/>
          </a:xfrm>
          <a:prstGeom prst="rect">
            <a:avLst/>
          </a:prstGeom>
          <a:noFill/>
          <a:ln w="9525">
            <a:noFill/>
            <a:miter lim="800000"/>
          </a:ln>
        </p:spPr>
        <p:txBody>
          <a:bodyPr>
            <a:spAutoFit/>
          </a:bodyPr>
          <a:lstStyle/>
          <a:p>
            <a:pPr algn="ctr" eaLnBrk="0" hangingPunct="0">
              <a:spcBef>
                <a:spcPct val="20000"/>
              </a:spcBef>
            </a:pPr>
            <a:r>
              <a:rPr lang="zh-CN" altLang="en-US" sz="2400" b="1">
                <a:solidFill>
                  <a:srgbClr val="004D7A"/>
                </a:solidFill>
                <a:latin typeface="微软雅黑" panose="020B0503020204020204" pitchFamily="34" charset="-122"/>
                <a:ea typeface="微软雅黑" panose="020B0503020204020204" pitchFamily="34" charset="-122"/>
                <a:sym typeface="+mn-ea"/>
              </a:rPr>
              <a:t>《督导简讯》</a:t>
            </a:r>
            <a:endParaRPr lang="zh-CN" altLang="en-US" sz="2400" b="1">
              <a:solidFill>
                <a:srgbClr val="004D7A"/>
              </a:solidFill>
              <a:latin typeface="微软雅黑" panose="020B0503020204020204" pitchFamily="34" charset="-122"/>
              <a:ea typeface="微软雅黑" panose="020B0503020204020204" pitchFamily="34" charset="-122"/>
              <a:sym typeface="+mn-ea"/>
            </a:endParaRPr>
          </a:p>
        </p:txBody>
      </p:sp>
      <p:sp>
        <p:nvSpPr>
          <p:cNvPr id="667657" name="文本框 47"/>
          <p:cNvSpPr txBox="1">
            <a:spLocks noChangeArrowheads="1"/>
          </p:cNvSpPr>
          <p:nvPr/>
        </p:nvSpPr>
        <p:spPr bwMode="auto">
          <a:xfrm>
            <a:off x="749300" y="5838825"/>
            <a:ext cx="3570288" cy="1092200"/>
          </a:xfrm>
          <a:prstGeom prst="rect">
            <a:avLst/>
          </a:prstGeom>
          <a:noFill/>
          <a:ln w="9525">
            <a:noFill/>
            <a:miter lim="800000"/>
          </a:ln>
        </p:spPr>
        <p:txBody>
          <a:bodyPr>
            <a:spAutoFit/>
          </a:bodyPr>
          <a:lstStyle/>
          <a:p>
            <a:pPr algn="ctr" eaLnBrk="0" hangingPunct="0">
              <a:lnSpc>
                <a:spcPct val="150000"/>
              </a:lnSpc>
              <a:spcBef>
                <a:spcPct val="20000"/>
              </a:spcBef>
              <a:buFont typeface="Wingdings" panose="05000000000000000000" pitchFamily="2" charset="2"/>
              <a:buChar char="l"/>
            </a:pPr>
            <a:r>
              <a:rPr lang="zh-CN" altLang="en-US" sz="1400">
                <a:solidFill>
                  <a:srgbClr val="404040"/>
                </a:solidFill>
                <a:latin typeface="微软雅黑" panose="020B0503020204020204" pitchFamily="34" charset="-122"/>
                <a:ea typeface="微软雅黑" panose="020B0503020204020204" pitchFamily="34" charset="-122"/>
                <a:sym typeface="+mn-ea"/>
              </a:rPr>
              <a:t>近三年</a:t>
            </a:r>
            <a:r>
              <a:rPr lang="en-US" altLang="zh-CN" sz="1400">
                <a:solidFill>
                  <a:srgbClr val="404040"/>
                </a:solidFill>
                <a:latin typeface="微软雅黑" panose="020B0503020204020204" pitchFamily="34" charset="-122"/>
                <a:ea typeface="微软雅黑" panose="020B0503020204020204" pitchFamily="34" charset="-122"/>
                <a:sym typeface="+mn-ea"/>
              </a:rPr>
              <a:t>,</a:t>
            </a:r>
            <a:r>
              <a:rPr lang="zh-CN" altLang="en-US" sz="1400">
                <a:solidFill>
                  <a:srgbClr val="404040"/>
                </a:solidFill>
                <a:latin typeface="微软雅黑" panose="020B0503020204020204" pitchFamily="34" charset="-122"/>
                <a:ea typeface="微软雅黑" panose="020B0503020204020204" pitchFamily="34" charset="-122"/>
                <a:sym typeface="+mn-ea"/>
              </a:rPr>
              <a:t>发布《督导简讯》6</a:t>
            </a:r>
            <a:r>
              <a:rPr lang="en-US" altLang="zh-CN" sz="1400">
                <a:solidFill>
                  <a:srgbClr val="404040"/>
                </a:solidFill>
                <a:latin typeface="微软雅黑" panose="020B0503020204020204" pitchFamily="34" charset="-122"/>
                <a:ea typeface="微软雅黑" panose="020B0503020204020204" pitchFamily="34" charset="-122"/>
                <a:sym typeface="+mn-ea"/>
              </a:rPr>
              <a:t>6</a:t>
            </a:r>
            <a:r>
              <a:rPr lang="zh-CN" altLang="en-US" sz="1400">
                <a:solidFill>
                  <a:srgbClr val="404040"/>
                </a:solidFill>
                <a:latin typeface="微软雅黑" panose="020B0503020204020204" pitchFamily="34" charset="-122"/>
                <a:ea typeface="微软雅黑" panose="020B0503020204020204" pitchFamily="34" charset="-122"/>
                <a:sym typeface="+mn-ea"/>
              </a:rPr>
              <a:t>期（督导简讯、卓越院校专项简讯、技能抽查简讯）</a:t>
            </a:r>
            <a:endParaRPr lang="zh-CN" altLang="en-US" sz="1400">
              <a:solidFill>
                <a:srgbClr val="404040"/>
              </a:solidFill>
              <a:latin typeface="微软雅黑" panose="020B0503020204020204" pitchFamily="34" charset="-122"/>
              <a:ea typeface="微软雅黑" panose="020B0503020204020204" pitchFamily="34" charset="-122"/>
              <a:sym typeface="+mn-ea"/>
            </a:endParaRPr>
          </a:p>
          <a:p>
            <a:pPr algn="ctr" eaLnBrk="0" hangingPunct="0">
              <a:lnSpc>
                <a:spcPct val="150000"/>
              </a:lnSpc>
              <a:spcBef>
                <a:spcPct val="20000"/>
              </a:spcBef>
            </a:pPr>
            <a:endParaRPr lang="zh-CN" altLang="en-US" sz="1400">
              <a:solidFill>
                <a:srgbClr val="404040"/>
              </a:solidFill>
              <a:latin typeface="微软雅黑" panose="020B0503020204020204" pitchFamily="34" charset="-122"/>
              <a:ea typeface="微软雅黑" panose="020B0503020204020204" pitchFamily="34" charset="-122"/>
              <a:sym typeface="+mn-ea"/>
            </a:endParaRPr>
          </a:p>
        </p:txBody>
      </p:sp>
      <p:sp>
        <p:nvSpPr>
          <p:cNvPr id="667658" name="文本框 49"/>
          <p:cNvSpPr txBox="1">
            <a:spLocks noChangeArrowheads="1"/>
          </p:cNvSpPr>
          <p:nvPr/>
        </p:nvSpPr>
        <p:spPr bwMode="auto">
          <a:xfrm>
            <a:off x="4389438" y="5808663"/>
            <a:ext cx="3243262" cy="730250"/>
          </a:xfrm>
          <a:prstGeom prst="rect">
            <a:avLst/>
          </a:prstGeom>
          <a:noFill/>
          <a:ln w="9525">
            <a:noFill/>
            <a:miter lim="800000"/>
          </a:ln>
        </p:spPr>
        <p:txBody>
          <a:bodyPr>
            <a:spAutoFit/>
          </a:bodyPr>
          <a:lstStyle/>
          <a:p>
            <a:pPr eaLnBrk="0" hangingPunct="0">
              <a:lnSpc>
                <a:spcPct val="150000"/>
              </a:lnSpc>
              <a:buFont typeface="Wingdings" panose="05000000000000000000" pitchFamily="2" charset="2"/>
              <a:buChar char="l"/>
            </a:pPr>
            <a:r>
              <a:rPr lang="zh-CN" altLang="en-US" sz="1400">
                <a:solidFill>
                  <a:srgbClr val="404040"/>
                </a:solidFill>
                <a:latin typeface="微软雅黑" panose="020B0503020204020204" pitchFamily="34" charset="-122"/>
                <a:ea typeface="微软雅黑" panose="020B0503020204020204" pitchFamily="34" charset="-122"/>
                <a:sym typeface="+mn-ea"/>
              </a:rPr>
              <a:t>湖南化工职业技术学院</a:t>
            </a:r>
            <a:r>
              <a:rPr lang="en-US" altLang="zh-CN" sz="1400">
                <a:solidFill>
                  <a:srgbClr val="404040"/>
                </a:solidFill>
                <a:latin typeface="微软雅黑" panose="020B0503020204020204" pitchFamily="34" charset="-122"/>
                <a:ea typeface="微软雅黑" panose="020B0503020204020204" pitchFamily="34" charset="-122"/>
                <a:sym typeface="+mn-ea"/>
              </a:rPr>
              <a:t>2016</a:t>
            </a:r>
            <a:r>
              <a:rPr lang="zh-CN" altLang="en-US" sz="1400">
                <a:solidFill>
                  <a:srgbClr val="404040"/>
                </a:solidFill>
                <a:latin typeface="微软雅黑" panose="020B0503020204020204" pitchFamily="34" charset="-122"/>
                <a:ea typeface="微软雅黑" panose="020B0503020204020204" pitchFamily="34" charset="-122"/>
                <a:sym typeface="+mn-ea"/>
              </a:rPr>
              <a:t>、</a:t>
            </a:r>
            <a:r>
              <a:rPr lang="en-US" altLang="zh-CN" sz="1400">
                <a:solidFill>
                  <a:srgbClr val="404040"/>
                </a:solidFill>
                <a:latin typeface="微软雅黑" panose="020B0503020204020204" pitchFamily="34" charset="-122"/>
                <a:ea typeface="微软雅黑" panose="020B0503020204020204" pitchFamily="34" charset="-122"/>
                <a:sym typeface="+mn-ea"/>
              </a:rPr>
              <a:t>2017</a:t>
            </a:r>
            <a:r>
              <a:rPr lang="zh-CN" altLang="en-US" sz="1400">
                <a:solidFill>
                  <a:srgbClr val="404040"/>
                </a:solidFill>
                <a:latin typeface="微软雅黑" panose="020B0503020204020204" pitchFamily="34" charset="-122"/>
                <a:ea typeface="微软雅黑" panose="020B0503020204020204" pitchFamily="34" charset="-122"/>
                <a:sym typeface="+mn-ea"/>
              </a:rPr>
              <a:t>、2018年度质量年度报告</a:t>
            </a:r>
            <a:endParaRPr lang="zh-CN" altLang="en-US" sz="1400">
              <a:solidFill>
                <a:srgbClr val="404040"/>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667659" name="文本框 51"/>
          <p:cNvSpPr txBox="1">
            <a:spLocks noChangeArrowheads="1"/>
          </p:cNvSpPr>
          <p:nvPr/>
        </p:nvSpPr>
        <p:spPr bwMode="auto">
          <a:xfrm>
            <a:off x="7772400" y="5797550"/>
            <a:ext cx="3397250" cy="1049338"/>
          </a:xfrm>
          <a:prstGeom prst="rect">
            <a:avLst/>
          </a:prstGeom>
          <a:noFill/>
          <a:ln w="9525">
            <a:noFill/>
            <a:miter lim="800000"/>
          </a:ln>
        </p:spPr>
        <p:txBody>
          <a:bodyPr>
            <a:spAutoFit/>
          </a:bodyPr>
          <a:lstStyle/>
          <a:p>
            <a:pPr eaLnBrk="0" hangingPunct="0">
              <a:lnSpc>
                <a:spcPct val="150000"/>
              </a:lnSpc>
              <a:buFont typeface="Wingdings" panose="05000000000000000000" pitchFamily="2" charset="2"/>
              <a:buChar char="l"/>
            </a:pPr>
            <a:r>
              <a:rPr lang="zh-CN" altLang="en-US" sz="1400">
                <a:solidFill>
                  <a:srgbClr val="404040"/>
                </a:solidFill>
                <a:latin typeface="微软雅黑" panose="020B0503020204020204" pitchFamily="34" charset="-122"/>
                <a:ea typeface="微软雅黑" panose="020B0503020204020204" pitchFamily="34" charset="-122"/>
                <a:sym typeface="Calibri" panose="020F0502020204030204" pitchFamily="34" charset="0"/>
              </a:rPr>
              <a:t>湖南化工职业技术学院</a:t>
            </a:r>
            <a:r>
              <a:rPr lang="en-US" altLang="zh-CN" sz="1400">
                <a:solidFill>
                  <a:srgbClr val="404040"/>
                </a:solidFill>
                <a:latin typeface="微软雅黑" panose="020B0503020204020204" pitchFamily="34" charset="-122"/>
                <a:ea typeface="微软雅黑" panose="020B0503020204020204" pitchFamily="34" charset="-122"/>
                <a:sym typeface="Calibri" panose="020F0502020204030204" pitchFamily="34" charset="0"/>
              </a:rPr>
              <a:t>2016</a:t>
            </a:r>
            <a:r>
              <a:rPr lang="zh-CN" altLang="en-US" sz="1400">
                <a:solidFill>
                  <a:srgbClr val="404040"/>
                </a:solidFill>
                <a:latin typeface="微软雅黑" panose="020B0503020204020204" pitchFamily="34" charset="-122"/>
                <a:ea typeface="微软雅黑" panose="020B0503020204020204" pitchFamily="34" charset="-122"/>
                <a:sym typeface="Calibri" panose="020F0502020204030204" pitchFamily="34" charset="0"/>
              </a:rPr>
              <a:t>、</a:t>
            </a:r>
            <a:r>
              <a:rPr lang="en-US" altLang="zh-CN" sz="1400">
                <a:solidFill>
                  <a:srgbClr val="404040"/>
                </a:solidFill>
                <a:latin typeface="微软雅黑" panose="020B0503020204020204" pitchFamily="34" charset="-122"/>
                <a:ea typeface="微软雅黑" panose="020B0503020204020204" pitchFamily="34" charset="-122"/>
                <a:sym typeface="Calibri" panose="020F0502020204030204" pitchFamily="34" charset="0"/>
              </a:rPr>
              <a:t>2017</a:t>
            </a:r>
            <a:r>
              <a:rPr lang="zh-CN" altLang="en-US" sz="1400">
                <a:solidFill>
                  <a:srgbClr val="404040"/>
                </a:solidFill>
                <a:latin typeface="微软雅黑" panose="020B0503020204020204" pitchFamily="34" charset="-122"/>
                <a:ea typeface="微软雅黑" panose="020B0503020204020204" pitchFamily="34" charset="-122"/>
                <a:sym typeface="Calibri" panose="020F0502020204030204" pitchFamily="34" charset="0"/>
              </a:rPr>
              <a:t>、2018年度毕业生就业质量年度报告</a:t>
            </a:r>
            <a:endParaRPr lang="zh-CN" altLang="en-US" sz="1400">
              <a:solidFill>
                <a:srgbClr val="404040"/>
              </a:solidFill>
              <a:latin typeface="微软雅黑" panose="020B0503020204020204" pitchFamily="34" charset="-122"/>
              <a:ea typeface="微软雅黑" panose="020B0503020204020204" pitchFamily="34" charset="-122"/>
              <a:sym typeface="Calibri" panose="020F0502020204030204" pitchFamily="34" charset="0"/>
            </a:endParaRPr>
          </a:p>
          <a:p>
            <a:pPr eaLnBrk="0" hangingPunct="0">
              <a:lnSpc>
                <a:spcPct val="150000"/>
              </a:lnSpc>
              <a:buFont typeface="Wingdings" panose="05000000000000000000" pitchFamily="2" charset="2"/>
              <a:buChar char="l"/>
            </a:pPr>
            <a:endParaRPr lang="zh-CN" altLang="en-US" sz="1400">
              <a:solidFill>
                <a:srgbClr val="404040"/>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667660" name="文本框 1"/>
          <p:cNvSpPr txBox="1">
            <a:spLocks noChangeArrowheads="1"/>
          </p:cNvSpPr>
          <p:nvPr/>
        </p:nvSpPr>
        <p:spPr bwMode="auto">
          <a:xfrm>
            <a:off x="4321175" y="5278438"/>
            <a:ext cx="3254375" cy="457200"/>
          </a:xfrm>
          <a:prstGeom prst="rect">
            <a:avLst/>
          </a:prstGeom>
          <a:noFill/>
          <a:ln w="9525">
            <a:noFill/>
            <a:miter lim="800000"/>
          </a:ln>
        </p:spPr>
        <p:txBody>
          <a:bodyPr>
            <a:spAutoFit/>
          </a:bodyPr>
          <a:lstStyle/>
          <a:p>
            <a:pPr algn="ctr" eaLnBrk="0" hangingPunct="0">
              <a:spcBef>
                <a:spcPct val="20000"/>
              </a:spcBef>
            </a:pPr>
            <a:r>
              <a:rPr lang="zh-CN" altLang="en-US" sz="2400" b="1">
                <a:solidFill>
                  <a:srgbClr val="004D7A"/>
                </a:solidFill>
                <a:latin typeface="微软雅黑" panose="020B0503020204020204" pitchFamily="34" charset="-122"/>
                <a:ea typeface="微软雅黑" panose="020B0503020204020204" pitchFamily="34" charset="-122"/>
                <a:sym typeface="+mn-ea"/>
              </a:rPr>
              <a:t>质量年度报告</a:t>
            </a:r>
            <a:endParaRPr lang="zh-CN" altLang="en-US" sz="2400" b="1">
              <a:solidFill>
                <a:srgbClr val="004D7A"/>
              </a:solidFill>
              <a:latin typeface="微软雅黑" panose="020B0503020204020204" pitchFamily="34" charset="-122"/>
              <a:ea typeface="微软雅黑" panose="020B0503020204020204" pitchFamily="34" charset="-122"/>
              <a:sym typeface="+mn-ea"/>
            </a:endParaRPr>
          </a:p>
        </p:txBody>
      </p:sp>
      <p:sp>
        <p:nvSpPr>
          <p:cNvPr id="667661" name="文本框 1"/>
          <p:cNvSpPr txBox="1">
            <a:spLocks noChangeArrowheads="1"/>
          </p:cNvSpPr>
          <p:nvPr/>
        </p:nvSpPr>
        <p:spPr bwMode="auto">
          <a:xfrm>
            <a:off x="7772400" y="5280025"/>
            <a:ext cx="3270250" cy="457200"/>
          </a:xfrm>
          <a:prstGeom prst="rect">
            <a:avLst/>
          </a:prstGeom>
          <a:noFill/>
          <a:ln w="9525">
            <a:noFill/>
            <a:miter lim="800000"/>
          </a:ln>
        </p:spPr>
        <p:txBody>
          <a:bodyPr>
            <a:spAutoFit/>
          </a:bodyPr>
          <a:lstStyle/>
          <a:p>
            <a:pPr algn="ctr" eaLnBrk="0" hangingPunct="0">
              <a:spcBef>
                <a:spcPct val="20000"/>
              </a:spcBef>
            </a:pPr>
            <a:r>
              <a:rPr lang="zh-CN" altLang="en-US" sz="2400" b="1">
                <a:solidFill>
                  <a:srgbClr val="004D7A"/>
                </a:solidFill>
                <a:latin typeface="微软雅黑" panose="020B0503020204020204" pitchFamily="34" charset="-122"/>
                <a:ea typeface="微软雅黑" panose="020B0503020204020204" pitchFamily="34" charset="-122"/>
                <a:sym typeface="+mn-ea"/>
              </a:rPr>
              <a:t>毕业生就业年报</a:t>
            </a:r>
            <a:endParaRPr lang="zh-CN" altLang="en-US" sz="2400" b="1">
              <a:solidFill>
                <a:srgbClr val="004D7A"/>
              </a:solidFill>
              <a:latin typeface="微软雅黑" panose="020B0503020204020204" pitchFamily="34" charset="-122"/>
              <a:ea typeface="微软雅黑" panose="020B0503020204020204" pitchFamily="34" charset="-122"/>
              <a:sym typeface="+mn-ea"/>
            </a:endParaRPr>
          </a:p>
        </p:txBody>
      </p:sp>
      <p:grpSp>
        <p:nvGrpSpPr>
          <p:cNvPr id="667662" name="组合 1"/>
          <p:cNvGrpSpPr/>
          <p:nvPr/>
        </p:nvGrpSpPr>
        <p:grpSpPr bwMode="auto">
          <a:xfrm>
            <a:off x="0" y="190500"/>
            <a:ext cx="3568700" cy="536575"/>
            <a:chOff x="3534462" y="1206318"/>
            <a:chExt cx="6509442" cy="977929"/>
          </a:xfrm>
        </p:grpSpPr>
        <p:sp>
          <p:nvSpPr>
            <p:cNvPr id="3" name="矩形 2"/>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5" name="任意多边形 4"/>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8" name="矩形 7"/>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7663" name="Rectangle 6"/>
          <p:cNvSpPr>
            <a:spLocks noChangeArrowheads="1"/>
          </p:cNvSpPr>
          <p:nvPr/>
        </p:nvSpPr>
        <p:spPr bwMode="auto">
          <a:xfrm>
            <a:off x="1231900" y="212725"/>
            <a:ext cx="2336800" cy="457200"/>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引擎驱动与成效</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7664"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四</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233488" y="677863"/>
            <a:ext cx="10963275"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10"/>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pic>
        <p:nvPicPr>
          <p:cNvPr id="667667" name="Picture 34"/>
          <p:cNvPicPr>
            <a:picLocks noChangeAspect="1" noChangeArrowheads="1"/>
          </p:cNvPicPr>
          <p:nvPr/>
        </p:nvPicPr>
        <p:blipFill>
          <a:blip r:embed="rId11"/>
          <a:srcRect/>
          <a:stretch>
            <a:fillRect/>
          </a:stretch>
        </p:blipFill>
        <p:spPr bwMode="auto">
          <a:xfrm>
            <a:off x="977900" y="3327400"/>
            <a:ext cx="3340100" cy="1787525"/>
          </a:xfrm>
          <a:prstGeom prst="rect">
            <a:avLst/>
          </a:prstGeom>
          <a:noFill/>
          <a:ln w="9525">
            <a:solidFill>
              <a:srgbClr val="0996FF"/>
            </a:solidFill>
            <a:miter lim="800000"/>
            <a:headEnd/>
            <a:tailEnd/>
          </a:ln>
        </p:spPr>
      </p:pic>
      <p:sp>
        <p:nvSpPr>
          <p:cNvPr id="20" name="椭圆 19"/>
          <p:cNvSpPr/>
          <p:nvPr>
            <p:custDataLst>
              <p:tags r:id="rId12"/>
            </p:custDataLst>
          </p:nvPr>
        </p:nvSpPr>
        <p:spPr>
          <a:xfrm>
            <a:off x="10780713"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67669" name="椭圆 21"/>
          <p:cNvSpPr>
            <a:spLocks noChangeArrowheads="1"/>
          </p:cNvSpPr>
          <p:nvPr>
            <p:custDataLst>
              <p:tags r:id="rId13"/>
            </p:custDataLst>
          </p:nvPr>
        </p:nvSpPr>
        <p:spPr bwMode="auto">
          <a:xfrm>
            <a:off x="11074400" y="866775"/>
            <a:ext cx="193675" cy="193675"/>
          </a:xfrm>
          <a:prstGeom prst="ellipse">
            <a:avLst/>
          </a:prstGeom>
          <a:solidFill>
            <a:srgbClr val="FF000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5" name="椭圆 24"/>
          <p:cNvSpPr/>
          <p:nvPr>
            <p:custDataLst>
              <p:tags r:id="rId14"/>
            </p:custDataLst>
          </p:nvPr>
        </p:nvSpPr>
        <p:spPr>
          <a:xfrm>
            <a:off x="113538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67671" name="椭圆 30"/>
          <p:cNvSpPr>
            <a:spLocks noChangeArrowheads="1"/>
          </p:cNvSpPr>
          <p:nvPr>
            <p:custDataLst>
              <p:tags r:id="rId15"/>
            </p:custDataLst>
          </p:nvPr>
        </p:nvSpPr>
        <p:spPr bwMode="auto">
          <a:xfrm>
            <a:off x="10458450" y="866775"/>
            <a:ext cx="192088" cy="193675"/>
          </a:xfrm>
          <a:prstGeom prst="ellipse">
            <a:avLst/>
          </a:prstGeom>
          <a:solidFill>
            <a:srgbClr val="00B0F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 name="椭圆 24"/>
          <p:cNvSpPr/>
          <p:nvPr>
            <p:custDataLst>
              <p:tags r:id="rId16"/>
            </p:custDataLst>
          </p:nvPr>
        </p:nvSpPr>
        <p:spPr>
          <a:xfrm>
            <a:off x="116078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7"/>
    </p:custData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文本框 2"/>
          <p:cNvSpPr txBox="1">
            <a:spLocks noChangeArrowheads="1"/>
          </p:cNvSpPr>
          <p:nvPr>
            <p:custDataLst>
              <p:tags r:id="rId1"/>
            </p:custDataLst>
          </p:nvPr>
        </p:nvSpPr>
        <p:spPr bwMode="auto">
          <a:xfrm>
            <a:off x="342900" y="1755775"/>
            <a:ext cx="2376488" cy="4800600"/>
          </a:xfrm>
          <a:prstGeom prst="rect">
            <a:avLst/>
          </a:prstGeom>
          <a:noFill/>
          <a:ln w="9525" algn="ctr">
            <a:solidFill>
              <a:srgbClr val="CC3300"/>
            </a:solidFill>
            <a:miter lim="800000"/>
          </a:ln>
        </p:spPr>
        <p:txBody>
          <a:bodyPr anchor="ctr"/>
          <a:lstStyle/>
          <a:p>
            <a:pPr>
              <a:lnSpc>
                <a:spcPct val="120000"/>
              </a:lnSpc>
              <a:spcBef>
                <a:spcPts val="800"/>
              </a:spcBef>
              <a:spcAft>
                <a:spcPct val="10000"/>
              </a:spcAft>
              <a:buFont typeface="Wingdings" panose="05000000000000000000" pitchFamily="2" charset="2"/>
              <a:buChar char="l"/>
            </a:pPr>
            <a:r>
              <a:rPr lang="zh-CN" altLang="en-US" sz="2400">
                <a:solidFill>
                  <a:srgbClr val="CC3300"/>
                </a:solidFill>
                <a:latin typeface="黑体" panose="02010609060101010101" charset="-122"/>
                <a:ea typeface="黑体" panose="02010609060101010101" charset="-122"/>
                <a:sym typeface="+mn-ea"/>
              </a:rPr>
              <a:t>“人人都是质量生成者、人人都是诊改受益者”。</a:t>
            </a:r>
            <a:endParaRPr lang="zh-CN" altLang="en-US" sz="2400">
              <a:solidFill>
                <a:srgbClr val="CC3300"/>
              </a:solidFill>
              <a:latin typeface="黑体" panose="02010609060101010101" charset="-122"/>
              <a:ea typeface="黑体" panose="02010609060101010101" charset="-122"/>
              <a:sym typeface="+mn-ea"/>
            </a:endParaRPr>
          </a:p>
          <a:p>
            <a:pPr>
              <a:lnSpc>
                <a:spcPct val="120000"/>
              </a:lnSpc>
              <a:spcBef>
                <a:spcPts val="800"/>
              </a:spcBef>
              <a:spcAft>
                <a:spcPct val="10000"/>
              </a:spcAft>
              <a:buFont typeface="Wingdings" panose="05000000000000000000" pitchFamily="2" charset="2"/>
              <a:buChar char="l"/>
            </a:pPr>
            <a:r>
              <a:rPr lang="zh-CN" altLang="en-US" sz="2400">
                <a:solidFill>
                  <a:srgbClr val="CC3300"/>
                </a:solidFill>
                <a:latin typeface="黑体" panose="02010609060101010101" charset="-122"/>
                <a:ea typeface="黑体" panose="02010609060101010101" charset="-122"/>
                <a:sym typeface="+mn-ea"/>
              </a:rPr>
              <a:t>要我诊改转为我要诊改。</a:t>
            </a:r>
            <a:endParaRPr lang="zh-CN" altLang="en-US" sz="2400">
              <a:solidFill>
                <a:srgbClr val="CC3300"/>
              </a:solidFill>
              <a:latin typeface="黑体" panose="02010609060101010101" charset="-122"/>
              <a:ea typeface="黑体" panose="02010609060101010101" charset="-122"/>
              <a:sym typeface="+mn-ea"/>
            </a:endParaRPr>
          </a:p>
          <a:p>
            <a:pPr>
              <a:lnSpc>
                <a:spcPct val="120000"/>
              </a:lnSpc>
              <a:spcBef>
                <a:spcPts val="800"/>
              </a:spcBef>
              <a:spcAft>
                <a:spcPct val="10000"/>
              </a:spcAft>
              <a:buFont typeface="Wingdings" panose="05000000000000000000" pitchFamily="2" charset="2"/>
              <a:buChar char="l"/>
            </a:pPr>
            <a:r>
              <a:rPr lang="zh-CN" altLang="en-US" sz="2400">
                <a:solidFill>
                  <a:srgbClr val="CC3300"/>
                </a:solidFill>
                <a:latin typeface="黑体" panose="02010609060101010101" charset="-122"/>
                <a:ea typeface="黑体" panose="02010609060101010101" charset="-122"/>
                <a:sym typeface="+mn-ea"/>
              </a:rPr>
              <a:t>全体师生对学校发展获得感越发强烈！纷纷点赞</a:t>
            </a:r>
            <a:endParaRPr lang="zh-CN" altLang="en-US" sz="2400">
              <a:solidFill>
                <a:srgbClr val="CC3300"/>
              </a:solidFill>
              <a:latin typeface="黑体" panose="02010609060101010101" charset="-122"/>
              <a:ea typeface="黑体" panose="02010609060101010101" charset="-122"/>
              <a:sym typeface="+mn-ea"/>
            </a:endParaRPr>
          </a:p>
        </p:txBody>
      </p:sp>
      <p:sp>
        <p:nvSpPr>
          <p:cNvPr id="4" name="灯片编号占位符 3"/>
          <p:cNvSpPr>
            <a:spLocks noGrp="1"/>
          </p:cNvSpPr>
          <p:nvPr>
            <p:ph type="sldNum" sz="quarter" idx="12"/>
          </p:nvPr>
        </p:nvSpPr>
        <p:spPr>
          <a:xfrm>
            <a:off x="8610600" y="6492875"/>
            <a:ext cx="2743200" cy="365125"/>
          </a:xfrm>
        </p:spPr>
        <p:txBody>
          <a:bodyPr/>
          <a:lstStyle/>
          <a:p>
            <a:pPr>
              <a:defRPr/>
            </a:pPr>
            <a:fld id="{0C6ECB96-B152-4D5E-9314-F9FB1EBE844B}" type="slidenum">
              <a:rPr lang="zh-CN" altLang="en-US"/>
            </a:fld>
            <a:endParaRPr lang="zh-CN" altLang="en-US"/>
          </a:p>
        </p:txBody>
      </p:sp>
      <p:sp>
        <p:nvSpPr>
          <p:cNvPr id="23" name="矩形 22"/>
          <p:cNvSpPr/>
          <p:nvPr/>
        </p:nvSpPr>
        <p:spPr>
          <a:xfrm>
            <a:off x="1165225" y="1023938"/>
            <a:ext cx="6753225" cy="484187"/>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8676" name="矩形 23"/>
          <p:cNvSpPr>
            <a:spLocks noChangeArrowheads="1"/>
          </p:cNvSpPr>
          <p:nvPr/>
        </p:nvSpPr>
        <p:spPr bwMode="auto">
          <a:xfrm>
            <a:off x="1165225" y="1060450"/>
            <a:ext cx="6753225" cy="458788"/>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4.4  </a:t>
            </a:r>
            <a:r>
              <a:rPr lang="zh-CN" altLang="en-US" sz="2400" b="1">
                <a:solidFill>
                  <a:schemeClr val="bg1"/>
                </a:solidFill>
                <a:latin typeface="微软雅黑" panose="020B0503020204020204" pitchFamily="34" charset="-122"/>
                <a:ea typeface="微软雅黑" panose="020B0503020204020204" pitchFamily="34" charset="-122"/>
                <a:sym typeface="+mn-ea"/>
              </a:rPr>
              <a:t>瞄准自我诊改走向、触发质量潜意识</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68677" name="组合 4"/>
          <p:cNvGrpSpPr/>
          <p:nvPr/>
        </p:nvGrpSpPr>
        <p:grpSpPr bwMode="auto">
          <a:xfrm>
            <a:off x="0" y="190500"/>
            <a:ext cx="3568700" cy="536575"/>
            <a:chOff x="3534462" y="1206318"/>
            <a:chExt cx="6509442" cy="977929"/>
          </a:xfrm>
        </p:grpSpPr>
        <p:sp>
          <p:nvSpPr>
            <p:cNvPr id="6" name="矩形 5"/>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7" name="任意多边形 6"/>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8" name="矩形 7"/>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8678" name="Rectangle 6"/>
          <p:cNvSpPr>
            <a:spLocks noChangeArrowheads="1"/>
          </p:cNvSpPr>
          <p:nvPr/>
        </p:nvSpPr>
        <p:spPr bwMode="auto">
          <a:xfrm>
            <a:off x="1231900" y="212725"/>
            <a:ext cx="2336800" cy="457200"/>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引擎驱动与成效</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8679"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四</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233488" y="677863"/>
            <a:ext cx="10963275"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pic>
        <p:nvPicPr>
          <p:cNvPr id="668682" name="Picture 27"/>
          <p:cNvPicPr>
            <a:picLocks noChangeAspect="1" noChangeArrowheads="1"/>
          </p:cNvPicPr>
          <p:nvPr/>
        </p:nvPicPr>
        <p:blipFill>
          <a:blip r:embed="rId3"/>
          <a:srcRect/>
          <a:stretch>
            <a:fillRect/>
          </a:stretch>
        </p:blipFill>
        <p:spPr bwMode="auto">
          <a:xfrm>
            <a:off x="8840788" y="1744663"/>
            <a:ext cx="2908300" cy="4826000"/>
          </a:xfrm>
          <a:prstGeom prst="rect">
            <a:avLst/>
          </a:prstGeom>
          <a:noFill/>
          <a:ln w="9525">
            <a:solidFill>
              <a:srgbClr val="0996FF"/>
            </a:solidFill>
            <a:miter lim="800000"/>
            <a:headEnd/>
            <a:tailEnd/>
          </a:ln>
        </p:spPr>
      </p:pic>
      <p:pic>
        <p:nvPicPr>
          <p:cNvPr id="668683" name="Picture 29"/>
          <p:cNvPicPr>
            <a:picLocks noChangeAspect="1" noChangeArrowheads="1"/>
          </p:cNvPicPr>
          <p:nvPr/>
        </p:nvPicPr>
        <p:blipFill>
          <a:blip r:embed="rId4"/>
          <a:srcRect/>
          <a:stretch>
            <a:fillRect/>
          </a:stretch>
        </p:blipFill>
        <p:spPr bwMode="auto">
          <a:xfrm>
            <a:off x="2925763" y="1746250"/>
            <a:ext cx="2695575" cy="4819650"/>
          </a:xfrm>
          <a:prstGeom prst="rect">
            <a:avLst/>
          </a:prstGeom>
          <a:noFill/>
          <a:ln w="9525">
            <a:solidFill>
              <a:srgbClr val="0996FF"/>
            </a:solidFill>
            <a:miter lim="800000"/>
            <a:headEnd/>
            <a:tailEnd/>
          </a:ln>
        </p:spPr>
      </p:pic>
      <p:pic>
        <p:nvPicPr>
          <p:cNvPr id="668684" name="Picture 30"/>
          <p:cNvPicPr>
            <a:picLocks noChangeAspect="1" noChangeArrowheads="1"/>
          </p:cNvPicPr>
          <p:nvPr/>
        </p:nvPicPr>
        <p:blipFill>
          <a:blip r:embed="rId5"/>
          <a:srcRect/>
          <a:stretch>
            <a:fillRect/>
          </a:stretch>
        </p:blipFill>
        <p:spPr bwMode="auto">
          <a:xfrm>
            <a:off x="5813425" y="1760538"/>
            <a:ext cx="2879725" cy="4822825"/>
          </a:xfrm>
          <a:prstGeom prst="rect">
            <a:avLst/>
          </a:prstGeom>
          <a:noFill/>
          <a:ln w="9525">
            <a:solidFill>
              <a:srgbClr val="0996FF"/>
            </a:solidFill>
            <a:miter lim="800000"/>
            <a:headEnd/>
            <a:tailEnd/>
          </a:ln>
        </p:spPr>
      </p:pic>
      <p:grpSp>
        <p:nvGrpSpPr>
          <p:cNvPr id="668685" name="Group 36"/>
          <p:cNvGrpSpPr/>
          <p:nvPr/>
        </p:nvGrpSpPr>
        <p:grpSpPr bwMode="auto">
          <a:xfrm>
            <a:off x="857250" y="6076950"/>
            <a:ext cx="1079500" cy="444500"/>
            <a:chOff x="500" y="2604"/>
            <a:chExt cx="528" cy="168"/>
          </a:xfrm>
        </p:grpSpPr>
        <p:pic>
          <p:nvPicPr>
            <p:cNvPr id="668691" name="Picture 33" descr="}$$SH8F5BOR8W96(N@`FVY4"/>
            <p:cNvPicPr>
              <a:picLocks noChangeAspect="1" noChangeArrowheads="1" noCrop="1"/>
            </p:cNvPicPr>
            <p:nvPr/>
          </p:nvPicPr>
          <p:blipFill>
            <a:blip r:embed="rId6"/>
            <a:srcRect/>
            <a:stretch>
              <a:fillRect/>
            </a:stretch>
          </p:blipFill>
          <p:spPr bwMode="auto">
            <a:xfrm>
              <a:off x="500" y="2604"/>
              <a:ext cx="168" cy="168"/>
            </a:xfrm>
            <a:prstGeom prst="rect">
              <a:avLst/>
            </a:prstGeom>
            <a:noFill/>
            <a:ln w="9525">
              <a:noFill/>
              <a:miter lim="800000"/>
              <a:headEnd/>
              <a:tailEnd/>
            </a:ln>
          </p:spPr>
        </p:pic>
        <p:pic>
          <p:nvPicPr>
            <p:cNvPr id="668692" name="Picture 34" descr="}$$SH8F5BOR8W96(N@`FVY4"/>
            <p:cNvPicPr>
              <a:picLocks noChangeAspect="1" noChangeArrowheads="1" noCrop="1"/>
            </p:cNvPicPr>
            <p:nvPr/>
          </p:nvPicPr>
          <p:blipFill>
            <a:blip r:embed="rId6"/>
            <a:srcRect/>
            <a:stretch>
              <a:fillRect/>
            </a:stretch>
          </p:blipFill>
          <p:spPr bwMode="auto">
            <a:xfrm>
              <a:off x="676" y="2604"/>
              <a:ext cx="168" cy="168"/>
            </a:xfrm>
            <a:prstGeom prst="rect">
              <a:avLst/>
            </a:prstGeom>
            <a:noFill/>
            <a:ln w="9525">
              <a:noFill/>
              <a:miter lim="800000"/>
              <a:headEnd/>
              <a:tailEnd/>
            </a:ln>
          </p:spPr>
        </p:pic>
        <p:pic>
          <p:nvPicPr>
            <p:cNvPr id="668693" name="Picture 35" descr="}$$SH8F5BOR8W96(N@`FVY4"/>
            <p:cNvPicPr>
              <a:picLocks noChangeAspect="1" noChangeArrowheads="1" noCrop="1"/>
            </p:cNvPicPr>
            <p:nvPr/>
          </p:nvPicPr>
          <p:blipFill>
            <a:blip r:embed="rId6"/>
            <a:srcRect/>
            <a:stretch>
              <a:fillRect/>
            </a:stretch>
          </p:blipFill>
          <p:spPr bwMode="auto">
            <a:xfrm>
              <a:off x="860" y="2604"/>
              <a:ext cx="168" cy="168"/>
            </a:xfrm>
            <a:prstGeom prst="rect">
              <a:avLst/>
            </a:prstGeom>
            <a:noFill/>
            <a:ln w="9525">
              <a:noFill/>
              <a:miter lim="800000"/>
              <a:headEnd/>
              <a:tailEnd/>
            </a:ln>
          </p:spPr>
        </p:pic>
      </p:grpSp>
      <p:sp>
        <p:nvSpPr>
          <p:cNvPr id="20" name="椭圆 19"/>
          <p:cNvSpPr/>
          <p:nvPr>
            <p:custDataLst>
              <p:tags r:id="rId7"/>
            </p:custDataLst>
          </p:nvPr>
        </p:nvSpPr>
        <p:spPr>
          <a:xfrm>
            <a:off x="10780713"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2" name="椭圆 21"/>
          <p:cNvSpPr/>
          <p:nvPr>
            <p:custDataLst>
              <p:tags r:id="rId8"/>
            </p:custDataLst>
          </p:nvPr>
        </p:nvSpPr>
        <p:spPr>
          <a:xfrm>
            <a:off x="11074400"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68688" name="椭圆 24"/>
          <p:cNvSpPr>
            <a:spLocks noChangeArrowheads="1"/>
          </p:cNvSpPr>
          <p:nvPr>
            <p:custDataLst>
              <p:tags r:id="rId9"/>
            </p:custDataLst>
          </p:nvPr>
        </p:nvSpPr>
        <p:spPr bwMode="auto">
          <a:xfrm>
            <a:off x="11353800" y="866775"/>
            <a:ext cx="193675" cy="193675"/>
          </a:xfrm>
          <a:prstGeom prst="ellipse">
            <a:avLst/>
          </a:prstGeom>
          <a:solidFill>
            <a:srgbClr val="FF000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668689" name="椭圆 30"/>
          <p:cNvSpPr>
            <a:spLocks noChangeArrowheads="1"/>
          </p:cNvSpPr>
          <p:nvPr>
            <p:custDataLst>
              <p:tags r:id="rId10"/>
            </p:custDataLst>
          </p:nvPr>
        </p:nvSpPr>
        <p:spPr bwMode="auto">
          <a:xfrm>
            <a:off x="10458450" y="866775"/>
            <a:ext cx="192088" cy="193675"/>
          </a:xfrm>
          <a:prstGeom prst="ellipse">
            <a:avLst/>
          </a:prstGeom>
          <a:solidFill>
            <a:srgbClr val="00B0F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5" name="椭圆 24"/>
          <p:cNvSpPr/>
          <p:nvPr>
            <p:custDataLst>
              <p:tags r:id="rId11"/>
            </p:custDataLst>
          </p:nvPr>
        </p:nvSpPr>
        <p:spPr>
          <a:xfrm>
            <a:off x="116078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2"/>
    </p:custData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txBox="1">
            <a:spLocks noGrp="1"/>
          </p:cNvSpPr>
          <p:nvPr/>
        </p:nvSpPr>
        <p:spPr>
          <a:xfrm>
            <a:off x="8623300" y="6492875"/>
            <a:ext cx="2743200" cy="365125"/>
          </a:xfrm>
          <a:prstGeom prst="rect">
            <a:avLst/>
          </a:prstGeom>
          <a:noFill/>
        </p:spPr>
        <p:txBody>
          <a:bodyPr anchor="ctr"/>
          <a:lstStyle/>
          <a:p>
            <a:pPr algn="r" fontAlgn="auto">
              <a:spcBef>
                <a:spcPts val="0"/>
              </a:spcBef>
              <a:spcAft>
                <a:spcPts val="0"/>
              </a:spcAft>
              <a:defRPr/>
            </a:pPr>
            <a:fld id="{3FE394AD-A2DC-4283-B6E8-7A04A661025C}"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23" name="矩形 22"/>
          <p:cNvSpPr/>
          <p:nvPr/>
        </p:nvSpPr>
        <p:spPr>
          <a:xfrm>
            <a:off x="1165225" y="1023938"/>
            <a:ext cx="6765925" cy="484187"/>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69699" name="矩形 23"/>
          <p:cNvSpPr>
            <a:spLocks noChangeArrowheads="1"/>
          </p:cNvSpPr>
          <p:nvPr/>
        </p:nvSpPr>
        <p:spPr bwMode="auto">
          <a:xfrm>
            <a:off x="1190625" y="1047750"/>
            <a:ext cx="7654925" cy="457200"/>
          </a:xfrm>
          <a:prstGeom prst="rect">
            <a:avLst/>
          </a:prstGeom>
          <a:noFill/>
          <a:ln w="9525" algn="ctr">
            <a:noFill/>
            <a:miter lim="800000"/>
          </a:ln>
        </p:spPr>
        <p:txBody>
          <a:bodyPr lIns="91436" tIns="45718" rIns="91436" bIns="45718">
            <a:spAutoFit/>
          </a:bodyPr>
          <a:lstStyle/>
          <a:p>
            <a:r>
              <a:rPr lang="en-US" altLang="zh-CN" sz="2400" b="1">
                <a:solidFill>
                  <a:schemeClr val="bg1"/>
                </a:solidFill>
                <a:latin typeface="微软雅黑" panose="020B0503020204020204" pitchFamily="34" charset="-122"/>
                <a:ea typeface="微软雅黑" panose="020B0503020204020204" pitchFamily="34" charset="-122"/>
                <a:sym typeface="+mn-ea"/>
              </a:rPr>
              <a:t>4.5  </a:t>
            </a:r>
            <a:r>
              <a:rPr lang="zh-CN" altLang="en-US" sz="2400" b="1">
                <a:solidFill>
                  <a:schemeClr val="bg1"/>
                </a:solidFill>
                <a:latin typeface="微软雅黑" panose="020B0503020204020204" pitchFamily="34" charset="-122"/>
                <a:ea typeface="微软雅黑" panose="020B0503020204020204" pitchFamily="34" charset="-122"/>
                <a:sym typeface="+mn-ea"/>
              </a:rPr>
              <a:t>特色鲜明的校本质量文化彰显诊改成效</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69700" name="组合 4"/>
          <p:cNvGrpSpPr/>
          <p:nvPr/>
        </p:nvGrpSpPr>
        <p:grpSpPr bwMode="auto">
          <a:xfrm>
            <a:off x="0" y="190500"/>
            <a:ext cx="3568700" cy="536575"/>
            <a:chOff x="3534462" y="1206318"/>
            <a:chExt cx="6509442" cy="977929"/>
          </a:xfrm>
        </p:grpSpPr>
        <p:sp>
          <p:nvSpPr>
            <p:cNvPr id="6" name="矩形 5"/>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7" name="任意多边形 6"/>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8" name="矩形 7"/>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69701" name="Rectangle 6"/>
          <p:cNvSpPr>
            <a:spLocks noChangeArrowheads="1"/>
          </p:cNvSpPr>
          <p:nvPr/>
        </p:nvSpPr>
        <p:spPr bwMode="auto">
          <a:xfrm>
            <a:off x="1231900" y="212725"/>
            <a:ext cx="2336800" cy="457200"/>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引擎驱动与成效</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69702"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四</a:t>
            </a:r>
            <a:endParaRPr lang="zh-CN" altLang="en-US" sz="2400" b="1">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233488" y="677863"/>
            <a:ext cx="10963275" cy="158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1"/>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669705" name="矩形 23"/>
          <p:cNvSpPr>
            <a:spLocks noChangeArrowheads="1"/>
          </p:cNvSpPr>
          <p:nvPr/>
        </p:nvSpPr>
        <p:spPr bwMode="auto">
          <a:xfrm>
            <a:off x="6092825" y="2055813"/>
            <a:ext cx="3243263" cy="346075"/>
          </a:xfrm>
          <a:prstGeom prst="rect">
            <a:avLst/>
          </a:prstGeom>
          <a:noFill/>
          <a:ln w="9525">
            <a:noFill/>
            <a:miter lim="800000"/>
          </a:ln>
        </p:spPr>
        <p:txBody>
          <a:bodyPr lIns="68580" tIns="34290" rIns="68580" bIns="34290">
            <a:spAutoFit/>
          </a:bodyPr>
          <a:lstStyle/>
          <a:p>
            <a:endParaRPr lang="zh-CN" altLang="en-US" sz="1800" b="1">
              <a:solidFill>
                <a:schemeClr val="accent1"/>
              </a:solidFill>
              <a:latin typeface="微软雅黑" panose="020B0503020204020204" pitchFamily="34" charset="-122"/>
              <a:ea typeface="微软雅黑" panose="020B0503020204020204" pitchFamily="34" charset="-122"/>
            </a:endParaRPr>
          </a:p>
        </p:txBody>
      </p:sp>
      <p:sp>
        <p:nvSpPr>
          <p:cNvPr id="669706" name="矩形 45"/>
          <p:cNvSpPr>
            <a:spLocks noChangeArrowheads="1"/>
          </p:cNvSpPr>
          <p:nvPr/>
        </p:nvSpPr>
        <p:spPr bwMode="auto">
          <a:xfrm>
            <a:off x="839788" y="1706563"/>
            <a:ext cx="10502900" cy="822325"/>
          </a:xfrm>
          <a:prstGeom prst="rect">
            <a:avLst/>
          </a:prstGeom>
          <a:noFill/>
          <a:ln w="9525" algn="ctr">
            <a:solidFill>
              <a:srgbClr val="CC3300"/>
            </a:solidFill>
            <a:miter lim="800000"/>
          </a:ln>
        </p:spPr>
        <p:txBody>
          <a:bodyPr anchor="ctr"/>
          <a:lstStyle/>
          <a:p>
            <a:pPr>
              <a:lnSpc>
                <a:spcPct val="120000"/>
              </a:lnSpc>
              <a:spcBef>
                <a:spcPts val="800"/>
              </a:spcBef>
              <a:spcAft>
                <a:spcPct val="10000"/>
              </a:spcAft>
              <a:buFont typeface="Wingdings" panose="05000000000000000000" pitchFamily="2" charset="2"/>
              <a:buChar char="l"/>
            </a:pPr>
            <a:r>
              <a:rPr lang="zh-CN" altLang="en-US" sz="2400">
                <a:solidFill>
                  <a:srgbClr val="CC3300"/>
                </a:solidFill>
                <a:latin typeface="黑体" panose="02010609060101010101" charset="-122"/>
                <a:ea typeface="黑体" panose="02010609060101010101" charset="-122"/>
              </a:rPr>
              <a:t>形成以“厚德、励志、笃学、精艺”、“和谐、奋发、唯实、创新”育人文化为指引的：</a:t>
            </a:r>
            <a:endParaRPr lang="zh-CN" altLang="en-US" sz="2400">
              <a:solidFill>
                <a:srgbClr val="CC3300"/>
              </a:solidFill>
              <a:latin typeface="黑体" panose="02010609060101010101" charset="-122"/>
              <a:ea typeface="黑体" panose="02010609060101010101" charset="-122"/>
            </a:endParaRPr>
          </a:p>
        </p:txBody>
      </p:sp>
      <p:cxnSp>
        <p:nvCxnSpPr>
          <p:cNvPr id="22" name="直接连接符 21"/>
          <p:cNvCxnSpPr/>
          <p:nvPr/>
        </p:nvCxnSpPr>
        <p:spPr>
          <a:xfrm>
            <a:off x="1011238" y="3624263"/>
            <a:ext cx="5840412" cy="0"/>
          </a:xfrm>
          <a:prstGeom prst="line">
            <a:avLst/>
          </a:prstGeom>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cxnSp>
      <p:cxnSp>
        <p:nvCxnSpPr>
          <p:cNvPr id="2" name="直接连接符 22"/>
          <p:cNvCxnSpPr/>
          <p:nvPr/>
        </p:nvCxnSpPr>
        <p:spPr>
          <a:xfrm>
            <a:off x="1011238" y="4778375"/>
            <a:ext cx="5840412" cy="0"/>
          </a:xfrm>
          <a:prstGeom prst="line">
            <a:avLst/>
          </a:prstGeom>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cxnSp>
      <p:sp>
        <p:nvSpPr>
          <p:cNvPr id="669709" name="矩形 26"/>
          <p:cNvSpPr>
            <a:spLocks noChangeArrowheads="1"/>
          </p:cNvSpPr>
          <p:nvPr/>
        </p:nvSpPr>
        <p:spPr bwMode="auto">
          <a:xfrm>
            <a:off x="1970088" y="3838575"/>
            <a:ext cx="5246687" cy="344488"/>
          </a:xfrm>
          <a:prstGeom prst="rect">
            <a:avLst/>
          </a:prstGeom>
          <a:noFill/>
          <a:ln w="9525">
            <a:noFill/>
            <a:miter lim="800000"/>
          </a:ln>
        </p:spPr>
        <p:txBody>
          <a:bodyPr lIns="68580" tIns="34290" rIns="68580" bIns="34290">
            <a:spAutoFit/>
          </a:bodyPr>
          <a:lstStyle/>
          <a:p>
            <a:pPr algn="just"/>
            <a:r>
              <a:rPr lang="zh-CN" altLang="en-US" sz="1800">
                <a:ea typeface="微软雅黑" panose="020B0503020204020204" pitchFamily="34" charset="-122"/>
              </a:rPr>
              <a:t>党政重视、师生主动 、机制健全</a:t>
            </a:r>
            <a:endParaRPr lang="zh-CN" altLang="en-US" sz="1800">
              <a:ea typeface="微软雅黑" panose="020B0503020204020204" pitchFamily="34" charset="-122"/>
            </a:endParaRPr>
          </a:p>
        </p:txBody>
      </p:sp>
      <p:sp>
        <p:nvSpPr>
          <p:cNvPr id="669710" name="矩形 40"/>
          <p:cNvSpPr>
            <a:spLocks noChangeArrowheads="1"/>
          </p:cNvSpPr>
          <p:nvPr/>
        </p:nvSpPr>
        <p:spPr bwMode="auto">
          <a:xfrm>
            <a:off x="2092325" y="5360988"/>
            <a:ext cx="2012950" cy="457200"/>
          </a:xfrm>
          <a:prstGeom prst="rect">
            <a:avLst/>
          </a:prstGeom>
          <a:noFill/>
          <a:ln w="9525" algn="ctr">
            <a:noFill/>
            <a:miter lim="800000"/>
          </a:ln>
        </p:spPr>
        <p:txBody>
          <a:bodyPr wrap="none">
            <a:spAutoFit/>
          </a:bodyPr>
          <a:lstStyle/>
          <a:p>
            <a:r>
              <a:rPr lang="zh-CN" altLang="en-US" sz="2400" b="1">
                <a:latin typeface="微软雅黑" panose="020B0503020204020204" pitchFamily="34" charset="-122"/>
                <a:ea typeface="微软雅黑" panose="020B0503020204020204" pitchFamily="34" charset="-122"/>
              </a:rPr>
              <a:t>质量改进文化</a:t>
            </a:r>
            <a:endParaRPr lang="zh-CN" altLang="en-US" sz="2400" b="1">
              <a:latin typeface="微软雅黑" panose="020B0503020204020204" pitchFamily="34" charset="-122"/>
              <a:ea typeface="微软雅黑" panose="020B0503020204020204" pitchFamily="34" charset="-122"/>
            </a:endParaRPr>
          </a:p>
        </p:txBody>
      </p:sp>
      <p:sp>
        <p:nvSpPr>
          <p:cNvPr id="669711" name="矩形 43"/>
          <p:cNvSpPr>
            <a:spLocks noChangeArrowheads="1"/>
          </p:cNvSpPr>
          <p:nvPr/>
        </p:nvSpPr>
        <p:spPr bwMode="auto">
          <a:xfrm>
            <a:off x="2092325" y="3181350"/>
            <a:ext cx="2622550" cy="457200"/>
          </a:xfrm>
          <a:prstGeom prst="rect">
            <a:avLst/>
          </a:prstGeom>
          <a:noFill/>
          <a:ln w="9525">
            <a:noFill/>
            <a:miter lim="800000"/>
          </a:ln>
        </p:spPr>
        <p:txBody>
          <a:bodyPr wrap="none">
            <a:spAutoFit/>
          </a:bodyPr>
          <a:lstStyle/>
          <a:p>
            <a:r>
              <a:rPr lang="zh-CN" altLang="en-US" sz="2400" b="1">
                <a:latin typeface="微软雅黑" panose="020B0503020204020204" pitchFamily="34" charset="-122"/>
                <a:ea typeface="微软雅黑" panose="020B0503020204020204" pitchFamily="34" charset="-122"/>
              </a:rPr>
              <a:t>三全育人质量文化</a:t>
            </a:r>
            <a:endParaRPr lang="zh-CN" altLang="en-US" sz="2400" b="1">
              <a:latin typeface="微软雅黑" panose="020B0503020204020204" pitchFamily="34" charset="-122"/>
              <a:ea typeface="微软雅黑" panose="020B0503020204020204" pitchFamily="34" charset="-122"/>
            </a:endParaRPr>
          </a:p>
        </p:txBody>
      </p:sp>
      <p:sp>
        <p:nvSpPr>
          <p:cNvPr id="669712" name="矩形 46"/>
          <p:cNvSpPr>
            <a:spLocks noChangeArrowheads="1"/>
          </p:cNvSpPr>
          <p:nvPr/>
        </p:nvSpPr>
        <p:spPr bwMode="auto">
          <a:xfrm>
            <a:off x="1970088" y="2736850"/>
            <a:ext cx="3946525" cy="366713"/>
          </a:xfrm>
          <a:prstGeom prst="rect">
            <a:avLst/>
          </a:prstGeom>
          <a:noFill/>
          <a:ln w="9525">
            <a:noFill/>
            <a:miter lim="800000"/>
          </a:ln>
        </p:spPr>
        <p:txBody>
          <a:bodyPr wrap="none">
            <a:spAutoFit/>
          </a:bodyPr>
          <a:lstStyle/>
          <a:p>
            <a:r>
              <a:rPr lang="zh-CN" altLang="en-US" sz="1800">
                <a:ea typeface="微软雅黑" panose="020B0503020204020204" pitchFamily="34" charset="-122"/>
              </a:rPr>
              <a:t>全员参与、全过程渗透 、 全方位覆盖</a:t>
            </a:r>
            <a:endParaRPr lang="zh-CN" altLang="en-US" sz="1800">
              <a:ea typeface="微软雅黑" panose="020B0503020204020204" pitchFamily="34" charset="-122"/>
            </a:endParaRPr>
          </a:p>
        </p:txBody>
      </p:sp>
      <p:sp>
        <p:nvSpPr>
          <p:cNvPr id="669713" name="矩形 47"/>
          <p:cNvSpPr>
            <a:spLocks noChangeArrowheads="1"/>
          </p:cNvSpPr>
          <p:nvPr/>
        </p:nvSpPr>
        <p:spPr bwMode="auto">
          <a:xfrm>
            <a:off x="2092325" y="4233863"/>
            <a:ext cx="2012950" cy="457200"/>
          </a:xfrm>
          <a:prstGeom prst="rect">
            <a:avLst/>
          </a:prstGeom>
          <a:noFill/>
          <a:ln w="9525" algn="ctr">
            <a:noFill/>
            <a:miter lim="800000"/>
          </a:ln>
        </p:spPr>
        <p:txBody>
          <a:bodyPr wrap="none">
            <a:spAutoFit/>
          </a:bodyPr>
          <a:lstStyle/>
          <a:p>
            <a:r>
              <a:rPr lang="zh-CN" altLang="en-US" sz="2400" b="1">
                <a:latin typeface="微软雅黑" panose="020B0503020204020204" pitchFamily="34" charset="-122"/>
                <a:ea typeface="微软雅黑" panose="020B0503020204020204" pitchFamily="34" charset="-122"/>
              </a:rPr>
              <a:t>质量共治文化</a:t>
            </a:r>
            <a:endParaRPr lang="zh-CN" altLang="en-US" sz="2400" b="1">
              <a:latin typeface="微软雅黑" panose="020B0503020204020204" pitchFamily="34" charset="-122"/>
              <a:ea typeface="微软雅黑" panose="020B0503020204020204" pitchFamily="34" charset="-122"/>
            </a:endParaRPr>
          </a:p>
        </p:txBody>
      </p:sp>
      <p:sp>
        <p:nvSpPr>
          <p:cNvPr id="669714" name="矩形 48"/>
          <p:cNvSpPr>
            <a:spLocks noChangeArrowheads="1"/>
          </p:cNvSpPr>
          <p:nvPr/>
        </p:nvSpPr>
        <p:spPr bwMode="auto">
          <a:xfrm>
            <a:off x="1851025" y="4956175"/>
            <a:ext cx="4673600" cy="366713"/>
          </a:xfrm>
          <a:prstGeom prst="rect">
            <a:avLst/>
          </a:prstGeom>
          <a:noFill/>
          <a:ln w="9525">
            <a:noFill/>
            <a:miter lim="800000"/>
          </a:ln>
        </p:spPr>
        <p:txBody>
          <a:bodyPr>
            <a:spAutoFit/>
          </a:bodyPr>
          <a:lstStyle/>
          <a:p>
            <a:pPr algn="just"/>
            <a:r>
              <a:rPr lang="zh-CN" altLang="en-US" sz="1800">
                <a:ea typeface="微软雅黑" panose="020B0503020204020204" pitchFamily="34" charset="-122"/>
              </a:rPr>
              <a:t>实时采集、数据分析、数据说话</a:t>
            </a:r>
            <a:endParaRPr lang="zh-CN" altLang="en-US" sz="1800">
              <a:ea typeface="微软雅黑" panose="020B0503020204020204" pitchFamily="34" charset="-122"/>
            </a:endParaRPr>
          </a:p>
        </p:txBody>
      </p:sp>
      <p:cxnSp>
        <p:nvCxnSpPr>
          <p:cNvPr id="3" name="直接连接符 22"/>
          <p:cNvCxnSpPr/>
          <p:nvPr/>
        </p:nvCxnSpPr>
        <p:spPr>
          <a:xfrm>
            <a:off x="985838" y="5946775"/>
            <a:ext cx="5840412" cy="0"/>
          </a:xfrm>
          <a:prstGeom prst="line">
            <a:avLst/>
          </a:prstGeom>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cxnSp>
      <p:sp>
        <p:nvSpPr>
          <p:cNvPr id="518164" name="AutoShape 46" descr="学校蓝图"/>
          <p:cNvSpPr>
            <a:spLocks noChangeArrowheads="1"/>
          </p:cNvSpPr>
          <p:nvPr/>
        </p:nvSpPr>
        <p:spPr bwMode="auto">
          <a:xfrm>
            <a:off x="6959600" y="2641600"/>
            <a:ext cx="4622800" cy="3594100"/>
          </a:xfrm>
          <a:prstGeom prst="horizontalScroll">
            <a:avLst>
              <a:gd name="adj" fmla="val 12500"/>
            </a:avLst>
          </a:prstGeom>
          <a:blipFill dpi="0" rotWithShape="1">
            <a:blip r:embed="rId2"/>
            <a:srcRect/>
            <a:stretch>
              <a:fillRect/>
            </a:stretch>
          </a:blipFill>
          <a:ln w="9525">
            <a:solidFill>
              <a:srgbClr val="FF0000"/>
            </a:solidFill>
            <a:round/>
          </a:ln>
        </p:spPr>
        <p:txBody>
          <a:bodyPr wrap="none" anchor="ctr"/>
          <a:lstStyle/>
          <a:p>
            <a:pPr>
              <a:lnSpc>
                <a:spcPct val="150000"/>
              </a:lnSpc>
              <a:spcBef>
                <a:spcPct val="10000"/>
              </a:spcBef>
              <a:spcAft>
                <a:spcPct val="10000"/>
              </a:spcAft>
              <a:buFont typeface="Wingdings" panose="05000000000000000000" pitchFamily="2" charset="2"/>
              <a:buNone/>
              <a:defRPr/>
            </a:pPr>
            <a:endParaRPr lang="zh-CN" altLang="en-US" sz="1800">
              <a:solidFill>
                <a:srgbClr val="CC3300"/>
              </a:solidFill>
              <a:effectLst>
                <a:outerShdw blurRad="38100" dist="38100" dir="2700000" algn="tl">
                  <a:srgbClr val="C0C0C0"/>
                </a:outerShdw>
              </a:effectLst>
              <a:ea typeface="黑体" panose="02010609060101010101" charset="-122"/>
              <a:sym typeface="+mn-ea"/>
            </a:endParaRPr>
          </a:p>
          <a:p>
            <a:pPr>
              <a:lnSpc>
                <a:spcPct val="150000"/>
              </a:lnSpc>
              <a:spcBef>
                <a:spcPct val="10000"/>
              </a:spcBef>
              <a:spcAft>
                <a:spcPct val="10000"/>
              </a:spcAft>
              <a:buFont typeface="Wingdings" panose="05000000000000000000" pitchFamily="2" charset="2"/>
              <a:buNone/>
              <a:defRPr/>
            </a:pPr>
            <a:r>
              <a:rPr lang="zh-CN" altLang="en-US" sz="1800" b="1">
                <a:solidFill>
                  <a:schemeClr val="bg1"/>
                </a:solidFill>
                <a:ea typeface="黑体" panose="02010609060101010101" charset="-122"/>
              </a:rPr>
              <a:t>国家优质专科高等职业院校</a:t>
            </a:r>
            <a:endParaRPr lang="zh-CN" altLang="en-US" sz="1800" b="1">
              <a:solidFill>
                <a:schemeClr val="bg1"/>
              </a:solidFill>
              <a:ea typeface="黑体" panose="02010609060101010101" charset="-122"/>
            </a:endParaRPr>
          </a:p>
          <a:p>
            <a:pPr>
              <a:lnSpc>
                <a:spcPct val="150000"/>
              </a:lnSpc>
              <a:spcBef>
                <a:spcPct val="10000"/>
              </a:spcBef>
              <a:spcAft>
                <a:spcPct val="10000"/>
              </a:spcAft>
              <a:buFont typeface="Wingdings" panose="05000000000000000000" pitchFamily="2" charset="2"/>
              <a:buNone/>
              <a:defRPr/>
            </a:pPr>
            <a:r>
              <a:rPr lang="zh-CN" altLang="en-US" sz="1800" b="1">
                <a:solidFill>
                  <a:schemeClr val="bg1"/>
                </a:solidFill>
                <a:ea typeface="黑体" panose="02010609060101010101" charset="-122"/>
              </a:rPr>
              <a:t>全国党建工作示范高校建设单位</a:t>
            </a:r>
            <a:endParaRPr lang="zh-CN" altLang="en-US" sz="1800" b="1">
              <a:solidFill>
                <a:srgbClr val="CC3300"/>
              </a:solidFill>
              <a:effectLst>
                <a:outerShdw blurRad="38100" dist="38100" dir="2700000" algn="tl">
                  <a:srgbClr val="C0C0C0"/>
                </a:outerShdw>
              </a:effectLst>
              <a:ea typeface="黑体" panose="02010609060101010101" charset="-122"/>
              <a:sym typeface="+mn-ea"/>
            </a:endParaRPr>
          </a:p>
          <a:p>
            <a:pPr>
              <a:lnSpc>
                <a:spcPct val="150000"/>
              </a:lnSpc>
              <a:spcBef>
                <a:spcPct val="10000"/>
              </a:spcBef>
              <a:spcAft>
                <a:spcPct val="10000"/>
              </a:spcAft>
              <a:buFont typeface="Wingdings" panose="05000000000000000000" pitchFamily="2" charset="2"/>
              <a:buNone/>
              <a:defRPr/>
            </a:pPr>
            <a:r>
              <a:rPr lang="zh-CN" altLang="en-US" sz="2000" b="1">
                <a:solidFill>
                  <a:srgbClr val="CC3300"/>
                </a:solidFill>
                <a:effectLst>
                  <a:outerShdw blurRad="38100" dist="38100" dir="2700000" algn="tl">
                    <a:srgbClr val="C0C0C0"/>
                  </a:outerShdw>
                </a:effectLst>
                <a:ea typeface="黑体" panose="02010609060101010101" charset="-122"/>
                <a:sym typeface="+mn-ea"/>
              </a:rPr>
              <a:t>一幅</a:t>
            </a:r>
            <a:r>
              <a:rPr lang="zh-CN" altLang="en-US" sz="2000" b="1">
                <a:solidFill>
                  <a:srgbClr val="CC3300"/>
                </a:solidFill>
                <a:effectLst>
                  <a:outerShdw blurRad="38100" dist="38100" dir="2700000" algn="tl">
                    <a:srgbClr val="C0C0C0"/>
                  </a:outerShdw>
                </a:effectLst>
                <a:latin typeface="黑体" panose="02010609060101010101" charset="-122"/>
                <a:ea typeface="黑体" panose="02010609060101010101" charset="-122"/>
                <a:sym typeface="+mn-ea"/>
              </a:rPr>
              <a:t>“</a:t>
            </a:r>
            <a:r>
              <a:rPr lang="zh-CN" altLang="en-US" sz="2000" b="1">
                <a:solidFill>
                  <a:srgbClr val="CC3300"/>
                </a:solidFill>
                <a:effectLst>
                  <a:outerShdw blurRad="38100" dist="38100" dir="2700000" algn="tl">
                    <a:srgbClr val="C0C0C0"/>
                  </a:outerShdw>
                </a:effectLst>
                <a:ea typeface="黑体" panose="02010609060101010101" charset="-122"/>
                <a:sym typeface="+mn-ea"/>
              </a:rPr>
              <a:t>开放和谐美丽幸福新化院</a:t>
            </a:r>
            <a:r>
              <a:rPr lang="zh-CN" altLang="en-US" sz="2000" b="1">
                <a:solidFill>
                  <a:srgbClr val="CC3300"/>
                </a:solidFill>
                <a:effectLst>
                  <a:outerShdw blurRad="38100" dist="38100" dir="2700000" algn="tl">
                    <a:srgbClr val="C0C0C0"/>
                  </a:outerShdw>
                </a:effectLst>
                <a:latin typeface="黑体" panose="02010609060101010101" charset="-122"/>
                <a:ea typeface="黑体" panose="02010609060101010101" charset="-122"/>
                <a:sym typeface="+mn-ea"/>
              </a:rPr>
              <a:t>”</a:t>
            </a:r>
            <a:endParaRPr lang="zh-CN" altLang="en-US" sz="2000" b="1">
              <a:solidFill>
                <a:srgbClr val="CC3300"/>
              </a:solidFill>
              <a:effectLst>
                <a:outerShdw blurRad="38100" dist="38100" dir="2700000" algn="tl">
                  <a:srgbClr val="C0C0C0"/>
                </a:outerShdw>
              </a:effectLst>
              <a:ea typeface="黑体" panose="02010609060101010101" charset="-122"/>
              <a:sym typeface="+mn-ea"/>
            </a:endParaRPr>
          </a:p>
          <a:p>
            <a:pPr>
              <a:lnSpc>
                <a:spcPct val="150000"/>
              </a:lnSpc>
              <a:spcBef>
                <a:spcPct val="10000"/>
              </a:spcBef>
              <a:spcAft>
                <a:spcPct val="10000"/>
              </a:spcAft>
              <a:buFont typeface="Wingdings" panose="05000000000000000000" pitchFamily="2" charset="2"/>
              <a:buNone/>
              <a:defRPr/>
            </a:pPr>
            <a:r>
              <a:rPr lang="zh-CN" altLang="en-US" sz="2000" b="1">
                <a:solidFill>
                  <a:srgbClr val="CC3300"/>
                </a:solidFill>
                <a:effectLst>
                  <a:outerShdw blurRad="38100" dist="38100" dir="2700000" algn="tl">
                    <a:srgbClr val="C0C0C0"/>
                  </a:outerShdw>
                </a:effectLst>
                <a:ea typeface="黑体" panose="02010609060101010101" charset="-122"/>
                <a:sym typeface="+mn-ea"/>
              </a:rPr>
              <a:t>蓝图正在徐徐展开！</a:t>
            </a:r>
            <a:endParaRPr lang="zh-CN" altLang="en-US" sz="2000" b="1">
              <a:solidFill>
                <a:srgbClr val="CC3300"/>
              </a:solidFill>
              <a:effectLst>
                <a:outerShdw blurRad="38100" dist="38100" dir="2700000" algn="tl">
                  <a:srgbClr val="C0C0C0"/>
                </a:outerShdw>
              </a:effectLst>
              <a:ea typeface="黑体" panose="02010609060101010101" charset="-122"/>
              <a:sym typeface="+mn-ea"/>
            </a:endParaRPr>
          </a:p>
          <a:p>
            <a:pPr>
              <a:lnSpc>
                <a:spcPct val="150000"/>
              </a:lnSpc>
              <a:spcBef>
                <a:spcPct val="10000"/>
              </a:spcBef>
              <a:defRPr/>
            </a:pPr>
            <a:endParaRPr lang="zh-CN" altLang="en-US" sz="2800">
              <a:effectLst>
                <a:outerShdw blurRad="38100" dist="38100" dir="2700000" algn="tl">
                  <a:srgbClr val="C0C0C0"/>
                </a:outerShdw>
              </a:effectLst>
              <a:ea typeface="黑体" panose="02010609060101010101" charset="-122"/>
            </a:endParaRPr>
          </a:p>
        </p:txBody>
      </p:sp>
      <p:sp>
        <p:nvSpPr>
          <p:cNvPr id="20" name="椭圆 19"/>
          <p:cNvSpPr/>
          <p:nvPr>
            <p:custDataLst>
              <p:tags r:id="rId3"/>
            </p:custDataLst>
          </p:nvPr>
        </p:nvSpPr>
        <p:spPr>
          <a:xfrm>
            <a:off x="10780713"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21"/>
          <p:cNvSpPr/>
          <p:nvPr>
            <p:custDataLst>
              <p:tags r:id="rId4"/>
            </p:custDataLst>
          </p:nvPr>
        </p:nvSpPr>
        <p:spPr>
          <a:xfrm>
            <a:off x="11074400" y="866775"/>
            <a:ext cx="193675" cy="193675"/>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5" name="椭圆 24"/>
          <p:cNvSpPr/>
          <p:nvPr>
            <p:custDataLst>
              <p:tags r:id="rId5"/>
            </p:custDataLst>
          </p:nvPr>
        </p:nvSpPr>
        <p:spPr>
          <a:xfrm>
            <a:off x="11353800" y="866775"/>
            <a:ext cx="193675" cy="193675"/>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69720" name="椭圆 30"/>
          <p:cNvSpPr>
            <a:spLocks noChangeArrowheads="1"/>
          </p:cNvSpPr>
          <p:nvPr>
            <p:custDataLst>
              <p:tags r:id="rId6"/>
            </p:custDataLst>
          </p:nvPr>
        </p:nvSpPr>
        <p:spPr bwMode="auto">
          <a:xfrm>
            <a:off x="10458450" y="866775"/>
            <a:ext cx="192088" cy="193675"/>
          </a:xfrm>
          <a:prstGeom prst="ellipse">
            <a:avLst/>
          </a:prstGeom>
          <a:solidFill>
            <a:srgbClr val="00B0F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669721" name="椭圆 24"/>
          <p:cNvSpPr>
            <a:spLocks noChangeArrowheads="1"/>
          </p:cNvSpPr>
          <p:nvPr>
            <p:custDataLst>
              <p:tags r:id="rId7"/>
            </p:custDataLst>
          </p:nvPr>
        </p:nvSpPr>
        <p:spPr bwMode="auto">
          <a:xfrm>
            <a:off x="11607800" y="866775"/>
            <a:ext cx="193675" cy="193675"/>
          </a:xfrm>
          <a:prstGeom prst="ellipse">
            <a:avLst/>
          </a:prstGeom>
          <a:solidFill>
            <a:srgbClr val="FF000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Tree>
    <p:custDataLst>
      <p:tags r:id="rId8"/>
    </p:custData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52975" y="2149475"/>
            <a:ext cx="5892800" cy="16192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4" name="任意多边形 3"/>
          <p:cNvSpPr/>
          <p:nvPr/>
        </p:nvSpPr>
        <p:spPr>
          <a:xfrm>
            <a:off x="1400175" y="2282825"/>
            <a:ext cx="4000500" cy="1619250"/>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5" name="矩形 4"/>
          <p:cNvSpPr/>
          <p:nvPr/>
        </p:nvSpPr>
        <p:spPr>
          <a:xfrm rot="19928300">
            <a:off x="4946650" y="2106613"/>
            <a:ext cx="273050" cy="184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70724" name="文本框 5"/>
          <p:cNvSpPr txBox="1">
            <a:spLocks noChangeArrowheads="1"/>
          </p:cNvSpPr>
          <p:nvPr/>
        </p:nvSpPr>
        <p:spPr bwMode="auto">
          <a:xfrm>
            <a:off x="1663700" y="2668588"/>
            <a:ext cx="3008313" cy="1014412"/>
          </a:xfrm>
          <a:prstGeom prst="rect">
            <a:avLst/>
          </a:prstGeom>
          <a:noFill/>
          <a:ln w="9525">
            <a:noFill/>
            <a:miter lim="800000"/>
          </a:ln>
        </p:spPr>
        <p:txBody>
          <a:bodyPr>
            <a:spAutoFit/>
          </a:bodyPr>
          <a:lstStyle/>
          <a:p>
            <a:r>
              <a:rPr lang="en-US" altLang="zh-CN" sz="6000" b="1">
                <a:solidFill>
                  <a:schemeClr val="bg1"/>
                </a:solidFill>
                <a:latin typeface="微软雅黑" panose="020B0503020204020204" pitchFamily="34" charset="-122"/>
                <a:ea typeface="微软雅黑" panose="020B0503020204020204" pitchFamily="34" charset="-122"/>
              </a:rPr>
              <a:t>Part 05</a:t>
            </a:r>
            <a:endParaRPr lang="en-US" altLang="zh-CN" sz="6000" b="1">
              <a:solidFill>
                <a:schemeClr val="bg1"/>
              </a:solidFill>
              <a:latin typeface="微软雅黑" panose="020B0503020204020204" pitchFamily="34" charset="-122"/>
              <a:ea typeface="微软雅黑" panose="020B0503020204020204" pitchFamily="34" charset="-122"/>
            </a:endParaRPr>
          </a:p>
        </p:txBody>
      </p:sp>
      <p:sp>
        <p:nvSpPr>
          <p:cNvPr id="212997" name="文本框 5"/>
          <p:cNvSpPr txBox="1">
            <a:spLocks noChangeArrowheads="1"/>
          </p:cNvSpPr>
          <p:nvPr/>
        </p:nvSpPr>
        <p:spPr bwMode="auto">
          <a:xfrm>
            <a:off x="5556250" y="2498725"/>
            <a:ext cx="5013325" cy="914400"/>
          </a:xfrm>
          <a:prstGeom prst="rect">
            <a:avLst/>
          </a:prstGeom>
          <a:noFill/>
          <a:ln w="9525" algn="ctr">
            <a:noFill/>
            <a:miter lim="800000"/>
          </a:ln>
          <a:effectLst/>
        </p:spPr>
        <p:txBody>
          <a:bodyPr>
            <a:spAutoFit/>
          </a:bodyPr>
          <a:lstStyle/>
          <a:p>
            <a:pPr algn="ctr" eaLnBrk="0" hangingPunct="0">
              <a:defRPr/>
            </a:pPr>
            <a:r>
              <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数据采集与应用</a:t>
            </a:r>
            <a:endPar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224BFDF1-6C9D-4153-A8FD-C57C121AD0BE}" type="slidenum">
              <a:rPr lang="zh-CN" altLang="en-US"/>
            </a:fld>
            <a:endParaRPr lang="zh-CN" altLang="en-US"/>
          </a:p>
        </p:txBody>
      </p:sp>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Title 6"/>
          <p:cNvSpPr txBox="1">
            <a:spLocks noChangeArrowheads="1"/>
          </p:cNvSpPr>
          <p:nvPr>
            <p:custDataLst>
              <p:tags r:id="rId1"/>
            </p:custDataLst>
          </p:nvPr>
        </p:nvSpPr>
        <p:spPr bwMode="auto">
          <a:xfrm>
            <a:off x="663575" y="1981200"/>
            <a:ext cx="5400675" cy="3441700"/>
          </a:xfrm>
          <a:prstGeom prst="rect">
            <a:avLst/>
          </a:prstGeom>
          <a:noFill/>
          <a:ln w="3175">
            <a:noFill/>
            <a:prstDash val="dash"/>
            <a:miter lim="800000"/>
          </a:ln>
        </p:spPr>
        <p:txBody>
          <a:bodyPr lIns="72000" tIns="36000" rIns="72000" bIns="36000"/>
          <a:lstStyle/>
          <a:p>
            <a:pPr algn="just" defTabSz="913130">
              <a:lnSpc>
                <a:spcPct val="130000"/>
              </a:lnSpc>
              <a:spcAft>
                <a:spcPts val="800"/>
              </a:spcAft>
              <a:buFont typeface="Wingdings" panose="05000000000000000000" pitchFamily="2" charset="2"/>
              <a:buChar char="l"/>
            </a:pPr>
            <a:r>
              <a:rPr lang="zh-CN" altLang="en-US" sz="16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学校拥有10G主干和1000M到桌面的校园网，辅之以无线网络覆盖，充分利用人才培养工作状态数据管理平台实施了质量保证工程，构建了基于云平台“诊改管理+蓝墨云教学管理+教学业务管理”为一体的诊改智慧管理平台。</a:t>
            </a:r>
            <a:endParaRPr lang="zh-CN" altLang="en-US" sz="1600">
              <a:solidFill>
                <a:srgbClr val="000000"/>
              </a:solidFill>
              <a:latin typeface="Arial" panose="020B0604020202020204" pitchFamily="34" charset="0"/>
              <a:ea typeface="微软雅黑" panose="020B0503020204020204" pitchFamily="34" charset="-122"/>
              <a:cs typeface="Segoe UI" panose="020B0502040204020203" pitchFamily="34" charset="0"/>
            </a:endParaRPr>
          </a:p>
          <a:p>
            <a:pPr algn="just" defTabSz="913130">
              <a:lnSpc>
                <a:spcPct val="130000"/>
              </a:lnSpc>
              <a:spcAft>
                <a:spcPts val="800"/>
              </a:spcAft>
              <a:buFont typeface="Wingdings" panose="05000000000000000000" pitchFamily="2" charset="2"/>
              <a:buChar char="l"/>
            </a:pPr>
            <a:r>
              <a:rPr lang="zh-CN" altLang="en-US" sz="16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利用蓝墨云教学平台，全面采集课堂教学活动数据，进行数据分析和可视化呈现，实现了课堂教学教师和学生画像和教学质量生成主体的有效监控。</a:t>
            </a:r>
            <a:endParaRPr lang="zh-CN" altLang="en-US" sz="1600">
              <a:solidFill>
                <a:srgbClr val="000000"/>
              </a:solidFill>
              <a:latin typeface="Arial" panose="020B0604020202020204" pitchFamily="34" charset="0"/>
              <a:ea typeface="微软雅黑" panose="020B0503020204020204" pitchFamily="34" charset="-122"/>
              <a:cs typeface="Segoe UI" panose="020B0502040204020203" pitchFamily="34" charset="0"/>
            </a:endParaRPr>
          </a:p>
          <a:p>
            <a:pPr algn="just" defTabSz="913130">
              <a:lnSpc>
                <a:spcPct val="130000"/>
              </a:lnSpc>
              <a:spcAft>
                <a:spcPts val="800"/>
              </a:spcAft>
              <a:buFont typeface="Wingdings" panose="05000000000000000000" pitchFamily="2" charset="2"/>
              <a:buChar char="l"/>
            </a:pPr>
            <a:r>
              <a:rPr lang="zh-CN" altLang="en-US" sz="16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通过QQ群集发布任务指令，蓝墨云班课APP执行指令输入，智能输出客观性逻辑判断数据和主观性文字数据，主观性文字数据用人工判阅，弥补当前人工智能阅读文字尚不能理解词意的缺憾。</a:t>
            </a:r>
            <a:endParaRPr lang="zh-CN" altLang="en-US" sz="1600">
              <a:solidFill>
                <a:srgbClr val="262626"/>
              </a:solidFill>
              <a:latin typeface="微软雅黑 Light" pitchFamily="34" charset="-122"/>
              <a:ea typeface="微软雅黑 Light" pitchFamily="34" charset="-122"/>
              <a:cs typeface="微软雅黑" panose="020B0503020204020204" pitchFamily="34" charset="-122"/>
            </a:endParaRPr>
          </a:p>
        </p:txBody>
      </p:sp>
      <p:sp>
        <p:nvSpPr>
          <p:cNvPr id="3" name="灯片编号占位符 2"/>
          <p:cNvSpPr>
            <a:spLocks noGrp="1"/>
          </p:cNvSpPr>
          <p:nvPr>
            <p:ph type="sldNum" sz="quarter" idx="12"/>
          </p:nvPr>
        </p:nvSpPr>
        <p:spPr/>
        <p:txBody>
          <a:bodyPr/>
          <a:lstStyle/>
          <a:p>
            <a:pPr>
              <a:defRPr/>
            </a:pPr>
            <a:fld id="{8544584C-4094-4086-AF44-72606243C240}" type="slidenum">
              <a:rPr lang="zh-CN" altLang="en-US"/>
            </a:fld>
            <a:endParaRPr lang="zh-CN" altLang="en-US"/>
          </a:p>
        </p:txBody>
      </p:sp>
      <p:sp>
        <p:nvSpPr>
          <p:cNvPr id="671747" name="Title 6"/>
          <p:cNvSpPr txBox="1">
            <a:spLocks noChangeArrowheads="1"/>
          </p:cNvSpPr>
          <p:nvPr>
            <p:custDataLst>
              <p:tags r:id="rId2"/>
            </p:custDataLst>
          </p:nvPr>
        </p:nvSpPr>
        <p:spPr bwMode="auto">
          <a:xfrm>
            <a:off x="663575" y="5748338"/>
            <a:ext cx="11276013" cy="368300"/>
          </a:xfrm>
          <a:prstGeom prst="rect">
            <a:avLst/>
          </a:prstGeom>
          <a:noFill/>
          <a:ln w="3175">
            <a:noFill/>
            <a:prstDash val="dash"/>
            <a:miter lim="800000"/>
          </a:ln>
        </p:spPr>
        <p:txBody>
          <a:bodyPr lIns="72000" tIns="36000" rIns="72000" bIns="36000"/>
          <a:lstStyle/>
          <a:p>
            <a:pPr algn="just" defTabSz="913130">
              <a:lnSpc>
                <a:spcPct val="130000"/>
              </a:lnSpc>
              <a:spcAft>
                <a:spcPts val="800"/>
              </a:spcAft>
              <a:buFont typeface="Wingdings" panose="05000000000000000000" pitchFamily="2" charset="2"/>
              <a:buChar char="l"/>
            </a:pPr>
            <a:r>
              <a:rPr lang="zh-CN" altLang="en-US" sz="16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与大学城部门空间和教师个人空间融通，链接各应用系统数据，打破数据壁垒，基本实现数据采集的可追溯和数据共享。</a:t>
            </a:r>
            <a:endParaRPr lang="zh-CN" altLang="en-US" sz="1600">
              <a:solidFill>
                <a:srgbClr val="000000"/>
              </a:solidFill>
              <a:latin typeface="Arial" panose="020B0604020202020204" pitchFamily="34" charset="0"/>
              <a:ea typeface="微软雅黑" panose="020B0503020204020204" pitchFamily="34" charset="-122"/>
              <a:cs typeface="Segoe UI" panose="020B0502040204020203" pitchFamily="34" charset="0"/>
            </a:endParaRPr>
          </a:p>
          <a:p>
            <a:pPr algn="just" defTabSz="913130">
              <a:lnSpc>
                <a:spcPct val="130000"/>
              </a:lnSpc>
              <a:spcAft>
                <a:spcPts val="800"/>
              </a:spcAft>
              <a:buFont typeface="Wingdings" panose="05000000000000000000" pitchFamily="2" charset="2"/>
              <a:buChar char="l"/>
            </a:pPr>
            <a:endParaRPr lang="zh-CN" altLang="en-US" sz="1600">
              <a:solidFill>
                <a:srgbClr val="262626"/>
              </a:solidFill>
              <a:latin typeface="微软雅黑 Light" pitchFamily="34" charset="-122"/>
              <a:ea typeface="微软雅黑 Light" pitchFamily="34" charset="-122"/>
              <a:cs typeface="微软雅黑" panose="020B0503020204020204" pitchFamily="34" charset="-122"/>
            </a:endParaRPr>
          </a:p>
        </p:txBody>
      </p:sp>
      <p:sp>
        <p:nvSpPr>
          <p:cNvPr id="6" name="矩形 5"/>
          <p:cNvSpPr/>
          <p:nvPr>
            <p:custDataLst>
              <p:tags r:id="rId3"/>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7" name="矩形 6"/>
          <p:cNvSpPr/>
          <p:nvPr/>
        </p:nvSpPr>
        <p:spPr>
          <a:xfrm>
            <a:off x="911225" y="1193800"/>
            <a:ext cx="4614863" cy="485775"/>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71750" name="矩形 11"/>
          <p:cNvSpPr>
            <a:spLocks noChangeArrowheads="1"/>
          </p:cNvSpPr>
          <p:nvPr/>
        </p:nvSpPr>
        <p:spPr bwMode="auto">
          <a:xfrm>
            <a:off x="911225" y="1219200"/>
            <a:ext cx="4424363"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 5.1 </a:t>
            </a:r>
            <a:r>
              <a:rPr lang="zh-CN" altLang="en-US" sz="2400" b="1">
                <a:solidFill>
                  <a:schemeClr val="bg1"/>
                </a:solidFill>
                <a:latin typeface="微软雅黑" panose="020B0503020204020204" pitchFamily="34" charset="-122"/>
                <a:ea typeface="微软雅黑" panose="020B0503020204020204" pitchFamily="34" charset="-122"/>
                <a:sym typeface="+mn-ea"/>
              </a:rPr>
              <a:t>搭建了诊改智慧管理平台</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71751"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71752"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数据采集与应用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71753" name="Rectangle 6"/>
          <p:cNvSpPr>
            <a:spLocks noChangeArrowheads="1"/>
          </p:cNvSpPr>
          <p:nvPr/>
        </p:nvSpPr>
        <p:spPr bwMode="auto">
          <a:xfrm>
            <a:off x="346075" y="254000"/>
            <a:ext cx="565150" cy="460375"/>
          </a:xfrm>
          <a:prstGeom prst="rect">
            <a:avLst/>
          </a:prstGeom>
          <a:noFill/>
          <a:ln w="9525">
            <a:noFill/>
            <a:miter lim="800000"/>
          </a:ln>
        </p:spPr>
        <p:txBody>
          <a:bodyPr>
            <a:spAutoFit/>
          </a:bodyPr>
          <a:lstStyle/>
          <a:p>
            <a:pPr algn="ctr"/>
            <a:r>
              <a:rPr lang="zh-CN" altLang="zh-CN" sz="2400" b="1">
                <a:solidFill>
                  <a:schemeClr val="bg1"/>
                </a:solidFill>
                <a:latin typeface="微软雅黑" panose="020B0503020204020204" pitchFamily="34" charset="-122"/>
                <a:ea typeface="微软雅黑" panose="020B0503020204020204" pitchFamily="34" charset="-122"/>
              </a:rPr>
              <a:t>五</a:t>
            </a:r>
            <a:endParaRPr lang="zh-CN" altLang="zh-CN" sz="2400" b="1">
              <a:solidFill>
                <a:schemeClr val="bg1"/>
              </a:solidFill>
              <a:latin typeface="微软雅黑" panose="020B0503020204020204" pitchFamily="34" charset="-122"/>
              <a:ea typeface="微软雅黑" panose="020B0503020204020204" pitchFamily="34" charset="-122"/>
            </a:endParaRPr>
          </a:p>
        </p:txBody>
      </p:sp>
      <p:sp>
        <p:nvSpPr>
          <p:cNvPr id="11" name="椭圆 10"/>
          <p:cNvSpPr/>
          <p:nvPr>
            <p:custDataLst>
              <p:tags r:id="rId4"/>
            </p:custDataLst>
          </p:nvPr>
        </p:nvSpPr>
        <p:spPr>
          <a:xfrm>
            <a:off x="1039177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5" name="椭圆 14"/>
          <p:cNvSpPr/>
          <p:nvPr>
            <p:custDataLst>
              <p:tags r:id="rId5"/>
            </p:custDataLst>
          </p:nvPr>
        </p:nvSpPr>
        <p:spPr>
          <a:xfrm>
            <a:off x="10685463"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6"/>
            </p:custDataLst>
          </p:nvPr>
        </p:nvSpPr>
        <p:spPr>
          <a:xfrm>
            <a:off x="10964863" y="885825"/>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cxnSp>
        <p:nvCxnSpPr>
          <p:cNvPr id="17" name="直接连接符 16"/>
          <p:cNvCxnSpPr/>
          <p:nvPr/>
        </p:nvCxnSpPr>
        <p:spPr>
          <a:xfrm>
            <a:off x="1225550" y="692150"/>
            <a:ext cx="10945813"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71758" name="Group 21"/>
          <p:cNvGrpSpPr/>
          <p:nvPr/>
        </p:nvGrpSpPr>
        <p:grpSpPr bwMode="auto">
          <a:xfrm>
            <a:off x="6597650" y="1314450"/>
            <a:ext cx="4008438" cy="4478338"/>
            <a:chOff x="4156" y="828"/>
            <a:chExt cx="2525" cy="2821"/>
          </a:xfrm>
        </p:grpSpPr>
        <p:pic>
          <p:nvPicPr>
            <p:cNvPr id="671760" name="图片 4" descr="C:\Users\ylhx2\Desktop\学校图片\综合系统.png综合系统"/>
            <p:cNvPicPr>
              <a:picLocks noChangeAspect="1"/>
            </p:cNvPicPr>
            <p:nvPr>
              <p:custDataLst>
                <p:tags r:id="rId7"/>
              </p:custDataLst>
            </p:nvPr>
          </p:nvPicPr>
          <p:blipFill>
            <a:blip r:embed="rId8"/>
            <a:srcRect/>
            <a:stretch>
              <a:fillRect/>
            </a:stretch>
          </p:blipFill>
          <p:spPr bwMode="auto">
            <a:xfrm>
              <a:off x="4156" y="828"/>
              <a:ext cx="2521" cy="2166"/>
            </a:xfrm>
            <a:prstGeom prst="rect">
              <a:avLst/>
            </a:prstGeom>
            <a:noFill/>
            <a:ln w="9525">
              <a:solidFill>
                <a:schemeClr val="tx2"/>
              </a:solidFill>
              <a:miter lim="800000"/>
              <a:headEnd/>
              <a:tailEnd/>
            </a:ln>
          </p:spPr>
        </p:pic>
        <p:pic>
          <p:nvPicPr>
            <p:cNvPr id="671761" name="Picture 20"/>
            <p:cNvPicPr>
              <a:picLocks noChangeAspect="1" noChangeArrowheads="1"/>
            </p:cNvPicPr>
            <p:nvPr/>
          </p:nvPicPr>
          <p:blipFill>
            <a:blip r:embed="rId9"/>
            <a:srcRect/>
            <a:stretch>
              <a:fillRect/>
            </a:stretch>
          </p:blipFill>
          <p:spPr bwMode="auto">
            <a:xfrm>
              <a:off x="4159" y="2547"/>
              <a:ext cx="2522" cy="1102"/>
            </a:xfrm>
            <a:prstGeom prst="rect">
              <a:avLst/>
            </a:prstGeom>
            <a:noFill/>
            <a:ln w="9525">
              <a:solidFill>
                <a:schemeClr val="tx2"/>
              </a:solidFill>
              <a:miter lim="800000"/>
              <a:headEnd/>
              <a:tailEnd/>
            </a:ln>
          </p:spPr>
        </p:pic>
      </p:grpSp>
      <p:sp>
        <p:nvSpPr>
          <p:cNvPr id="2" name="椭圆 15"/>
          <p:cNvSpPr/>
          <p:nvPr>
            <p:custDataLst>
              <p:tags r:id="rId10"/>
            </p:custDataLst>
          </p:nvPr>
        </p:nvSpPr>
        <p:spPr>
          <a:xfrm>
            <a:off x="11231563" y="885825"/>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1"/>
    </p:custData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Title 6"/>
          <p:cNvSpPr txBox="1">
            <a:spLocks noChangeArrowheads="1"/>
          </p:cNvSpPr>
          <p:nvPr>
            <p:custDataLst>
              <p:tags r:id="rId1"/>
            </p:custDataLst>
          </p:nvPr>
        </p:nvSpPr>
        <p:spPr bwMode="auto">
          <a:xfrm>
            <a:off x="663575" y="1879600"/>
            <a:ext cx="10569575" cy="1473200"/>
          </a:xfrm>
          <a:prstGeom prst="rect">
            <a:avLst/>
          </a:prstGeom>
          <a:noFill/>
          <a:ln w="3175">
            <a:noFill/>
            <a:prstDash val="dash"/>
            <a:miter lim="800000"/>
          </a:ln>
        </p:spPr>
        <p:txBody>
          <a:bodyPr lIns="72000" tIns="36000" rIns="72000" bIns="36000"/>
          <a:lstStyle/>
          <a:p>
            <a:pPr algn="just" defTabSz="913130">
              <a:lnSpc>
                <a:spcPct val="130000"/>
              </a:lnSpc>
              <a:spcAft>
                <a:spcPts val="800"/>
              </a:spcAft>
              <a:buFont typeface="Wingdings" panose="05000000000000000000" pitchFamily="2" charset="2"/>
              <a:buChar char="l"/>
            </a:pPr>
            <a:r>
              <a:rPr lang="zh-CN" altLang="en-US" sz="2000">
                <a:solidFill>
                  <a:srgbClr val="000000"/>
                </a:solidFill>
                <a:latin typeface="Arial" panose="020B0604020202020204" pitchFamily="34" charset="0"/>
                <a:ea typeface="微软雅黑" panose="020B0503020204020204" pitchFamily="34" charset="-122"/>
                <a:cs typeface="Segoe UI" panose="020B0502040204020203" pitchFamily="34" charset="0"/>
              </a:rPr>
              <a:t>建立了网络全覆盖的信息化录直播系统，录直播教室</a:t>
            </a:r>
            <a:r>
              <a:rPr lang="en-US" altLang="zh-CN" sz="2000">
                <a:solidFill>
                  <a:srgbClr val="000000"/>
                </a:solidFill>
                <a:latin typeface="Arial" panose="020B0604020202020204" pitchFamily="34" charset="0"/>
                <a:ea typeface="微软雅黑" panose="020B0503020204020204" pitchFamily="34" charset="-122"/>
                <a:cs typeface="Segoe UI" panose="020B0502040204020203" pitchFamily="34" charset="0"/>
              </a:rPr>
              <a:t>29</a:t>
            </a:r>
            <a:r>
              <a:rPr lang="zh-CN" altLang="en-US" sz="2000">
                <a:solidFill>
                  <a:srgbClr val="000000"/>
                </a:solidFill>
                <a:latin typeface="Arial" panose="020B0604020202020204" pitchFamily="34" charset="0"/>
                <a:ea typeface="微软雅黑" panose="020B0503020204020204" pitchFamily="34" charset="-122"/>
                <a:cs typeface="Segoe UI" panose="020B0502040204020203" pitchFamily="34" charset="0"/>
              </a:rPr>
              <a:t>间，观看直播的配套容量</a:t>
            </a:r>
            <a:r>
              <a:rPr lang="en-US" altLang="zh-CN" sz="2000">
                <a:solidFill>
                  <a:srgbClr val="000000"/>
                </a:solidFill>
                <a:latin typeface="Arial" panose="020B0604020202020204" pitchFamily="34" charset="0"/>
                <a:ea typeface="微软雅黑" panose="020B0503020204020204" pitchFamily="34" charset="-122"/>
                <a:cs typeface="Segoe UI" panose="020B0502040204020203" pitchFamily="34" charset="0"/>
              </a:rPr>
              <a:t>2500</a:t>
            </a:r>
            <a:r>
              <a:rPr lang="zh-CN" altLang="en-US" sz="2000">
                <a:solidFill>
                  <a:srgbClr val="000000"/>
                </a:solidFill>
                <a:latin typeface="Arial" panose="020B0604020202020204" pitchFamily="34" charset="0"/>
                <a:ea typeface="微软雅黑" panose="020B0503020204020204" pitchFamily="34" charset="-122"/>
                <a:cs typeface="Segoe UI" panose="020B0502040204020203" pitchFamily="34" charset="0"/>
              </a:rPr>
              <a:t>余座，满足国家教师能力大赛配置要求，并可实现录直播教室课堂教学实时监测，既可集中定点直播观测又可通过打开给定网址观看直播实现远程监测。</a:t>
            </a:r>
            <a:endParaRPr lang="zh-CN" altLang="en-US" sz="2000">
              <a:solidFill>
                <a:srgbClr val="000000"/>
              </a:solidFill>
              <a:latin typeface="Arial" panose="020B0604020202020204" pitchFamily="34" charset="0"/>
              <a:ea typeface="微软雅黑" panose="020B0503020204020204" pitchFamily="34" charset="-122"/>
              <a:cs typeface="Segoe UI" panose="020B0502040204020203" pitchFamily="34" charset="0"/>
            </a:endParaRPr>
          </a:p>
        </p:txBody>
      </p:sp>
      <p:sp>
        <p:nvSpPr>
          <p:cNvPr id="3" name="灯片编号占位符 2"/>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10B15127-8D20-404F-88DA-93A48D687C51}"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6" name="矩形 5"/>
          <p:cNvSpPr/>
          <p:nvPr>
            <p:custDataLst>
              <p:tags r:id="rId2"/>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7" name="矩形 6"/>
          <p:cNvSpPr/>
          <p:nvPr/>
        </p:nvSpPr>
        <p:spPr>
          <a:xfrm>
            <a:off x="911225" y="1193800"/>
            <a:ext cx="4945063" cy="485775"/>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72773" name="矩形 11"/>
          <p:cNvSpPr>
            <a:spLocks noChangeArrowheads="1"/>
          </p:cNvSpPr>
          <p:nvPr/>
        </p:nvSpPr>
        <p:spPr bwMode="auto">
          <a:xfrm>
            <a:off x="949325" y="1219200"/>
            <a:ext cx="5275263" cy="457200"/>
          </a:xfrm>
          <a:prstGeom prst="rect">
            <a:avLst/>
          </a:prstGeom>
          <a:noFill/>
          <a:ln w="9525" algn="ctr">
            <a:noFill/>
            <a:miter lim="800000"/>
          </a:ln>
        </p:spPr>
        <p:txBody>
          <a:bodyPr lIns="91436" tIns="45718" rIns="91436" bIns="45718">
            <a:spAutoFit/>
          </a:bodyPr>
          <a:lstStyle/>
          <a:p>
            <a:r>
              <a:rPr lang="en-US" altLang="zh-CN" sz="2400" b="1">
                <a:solidFill>
                  <a:schemeClr val="bg1"/>
                </a:solidFill>
                <a:latin typeface="微软雅黑" panose="020B0503020204020204" pitchFamily="34" charset="-122"/>
                <a:ea typeface="微软雅黑" panose="020B0503020204020204" pitchFamily="34" charset="-122"/>
                <a:sym typeface="+mn-ea"/>
              </a:rPr>
              <a:t> 5.2 </a:t>
            </a:r>
            <a:r>
              <a:rPr lang="zh-CN" altLang="en-US" sz="2400" b="1">
                <a:solidFill>
                  <a:schemeClr val="bg1"/>
                </a:solidFill>
                <a:latin typeface="微软雅黑" panose="020B0503020204020204" pitchFamily="34" charset="-122"/>
                <a:ea typeface="微软雅黑" panose="020B0503020204020204" pitchFamily="34" charset="-122"/>
                <a:sym typeface="+mn-ea"/>
              </a:rPr>
              <a:t>建立了实时监测的录直播系统</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72774"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72775"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数据采集与应用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72776" name="Rectangle 6"/>
          <p:cNvSpPr>
            <a:spLocks noChangeArrowheads="1"/>
          </p:cNvSpPr>
          <p:nvPr/>
        </p:nvSpPr>
        <p:spPr bwMode="auto">
          <a:xfrm>
            <a:off x="346075" y="254000"/>
            <a:ext cx="565150" cy="460375"/>
          </a:xfrm>
          <a:prstGeom prst="rect">
            <a:avLst/>
          </a:prstGeom>
          <a:noFill/>
          <a:ln w="9525">
            <a:noFill/>
            <a:miter lim="800000"/>
          </a:ln>
        </p:spPr>
        <p:txBody>
          <a:bodyPr>
            <a:spAutoFit/>
          </a:bodyPr>
          <a:lstStyle/>
          <a:p>
            <a:pPr algn="ctr"/>
            <a:r>
              <a:rPr lang="zh-CN" altLang="zh-CN" sz="2400" b="1">
                <a:solidFill>
                  <a:schemeClr val="bg1"/>
                </a:solidFill>
                <a:latin typeface="微软雅黑" panose="020B0503020204020204" pitchFamily="34" charset="-122"/>
                <a:ea typeface="微软雅黑" panose="020B0503020204020204" pitchFamily="34" charset="-122"/>
              </a:rPr>
              <a:t>五</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225550" y="692150"/>
            <a:ext cx="10945813"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3"/>
            </p:custDataLst>
          </p:nvPr>
        </p:nvSpPr>
        <p:spPr>
          <a:xfrm>
            <a:off x="10391775" y="885825"/>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5" name="椭圆 14"/>
          <p:cNvSpPr/>
          <p:nvPr>
            <p:custDataLst>
              <p:tags r:id="rId4"/>
            </p:custDataLst>
          </p:nvPr>
        </p:nvSpPr>
        <p:spPr>
          <a:xfrm>
            <a:off x="10685463"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5"/>
            </p:custDataLst>
          </p:nvPr>
        </p:nvSpPr>
        <p:spPr>
          <a:xfrm>
            <a:off x="10964863" y="885825"/>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 name="椭圆 15"/>
          <p:cNvSpPr/>
          <p:nvPr>
            <p:custDataLst>
              <p:tags r:id="rId6"/>
            </p:custDataLst>
          </p:nvPr>
        </p:nvSpPr>
        <p:spPr>
          <a:xfrm>
            <a:off x="11231563" y="885825"/>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grpSp>
        <p:nvGrpSpPr>
          <p:cNvPr id="672782" name="Group 24"/>
          <p:cNvGrpSpPr/>
          <p:nvPr/>
        </p:nvGrpSpPr>
        <p:grpSpPr bwMode="auto">
          <a:xfrm>
            <a:off x="6805613" y="3306763"/>
            <a:ext cx="3355975" cy="1892300"/>
            <a:chOff x="503" y="2243"/>
            <a:chExt cx="2114" cy="1192"/>
          </a:xfrm>
        </p:grpSpPr>
        <p:pic>
          <p:nvPicPr>
            <p:cNvPr id="672788" name="Picture 21"/>
            <p:cNvPicPr>
              <a:picLocks noChangeAspect="1" noChangeArrowheads="1"/>
            </p:cNvPicPr>
            <p:nvPr/>
          </p:nvPicPr>
          <p:blipFill>
            <a:blip r:embed="rId7"/>
            <a:srcRect/>
            <a:stretch>
              <a:fillRect/>
            </a:stretch>
          </p:blipFill>
          <p:spPr bwMode="auto">
            <a:xfrm>
              <a:off x="503" y="2243"/>
              <a:ext cx="2114" cy="1192"/>
            </a:xfrm>
            <a:prstGeom prst="rect">
              <a:avLst/>
            </a:prstGeom>
            <a:noFill/>
            <a:ln w="9525">
              <a:solidFill>
                <a:schemeClr val="accent1"/>
              </a:solidFill>
              <a:miter lim="800000"/>
              <a:headEnd/>
              <a:tailEnd/>
            </a:ln>
          </p:spPr>
        </p:pic>
        <p:sp>
          <p:nvSpPr>
            <p:cNvPr id="672789" name="Text Box 28"/>
            <p:cNvSpPr txBox="1">
              <a:spLocks noChangeArrowheads="1"/>
            </p:cNvSpPr>
            <p:nvPr/>
          </p:nvSpPr>
          <p:spPr bwMode="auto">
            <a:xfrm>
              <a:off x="542" y="2265"/>
              <a:ext cx="1684" cy="327"/>
            </a:xfrm>
            <a:prstGeom prst="rect">
              <a:avLst/>
            </a:prstGeom>
            <a:noFill/>
            <a:ln w="9525" algn="ctr">
              <a:noFill/>
              <a:miter lim="800000"/>
            </a:ln>
          </p:spPr>
          <p:txBody>
            <a:bodyPr wrap="none">
              <a:spAutoFit/>
            </a:bodyPr>
            <a:lstStyle/>
            <a:p>
              <a:r>
                <a:rPr lang="zh-CN" altLang="en-US" sz="2800">
                  <a:solidFill>
                    <a:schemeClr val="bg1"/>
                  </a:solidFill>
                  <a:ea typeface="华文彩云" pitchFamily="2" charset="-122"/>
                </a:rPr>
                <a:t>录直播教室赛事</a:t>
              </a:r>
              <a:endParaRPr lang="zh-CN" altLang="en-US" sz="2800">
                <a:solidFill>
                  <a:schemeClr val="bg1"/>
                </a:solidFill>
                <a:ea typeface="华文彩云" pitchFamily="2" charset="-122"/>
              </a:endParaRPr>
            </a:p>
          </p:txBody>
        </p:sp>
      </p:grpSp>
      <p:grpSp>
        <p:nvGrpSpPr>
          <p:cNvPr id="672783" name="Group 23"/>
          <p:cNvGrpSpPr/>
          <p:nvPr/>
        </p:nvGrpSpPr>
        <p:grpSpPr bwMode="auto">
          <a:xfrm>
            <a:off x="7669213" y="4579938"/>
            <a:ext cx="3414712" cy="1871662"/>
            <a:chOff x="4903" y="2837"/>
            <a:chExt cx="2151" cy="1179"/>
          </a:xfrm>
        </p:grpSpPr>
        <p:pic>
          <p:nvPicPr>
            <p:cNvPr id="672786" name="Picture 22"/>
            <p:cNvPicPr>
              <a:picLocks noChangeAspect="1" noChangeArrowheads="1"/>
            </p:cNvPicPr>
            <p:nvPr/>
          </p:nvPicPr>
          <p:blipFill>
            <a:blip r:embed="rId8"/>
            <a:srcRect/>
            <a:stretch>
              <a:fillRect/>
            </a:stretch>
          </p:blipFill>
          <p:spPr bwMode="auto">
            <a:xfrm>
              <a:off x="4903" y="2837"/>
              <a:ext cx="2151" cy="1179"/>
            </a:xfrm>
            <a:prstGeom prst="rect">
              <a:avLst/>
            </a:prstGeom>
            <a:noFill/>
            <a:ln w="9525">
              <a:solidFill>
                <a:schemeClr val="accent1"/>
              </a:solidFill>
              <a:miter lim="800000"/>
              <a:headEnd/>
              <a:tailEnd/>
            </a:ln>
          </p:spPr>
        </p:pic>
        <p:sp>
          <p:nvSpPr>
            <p:cNvPr id="672787" name="Text Box 29"/>
            <p:cNvSpPr txBox="1">
              <a:spLocks noChangeArrowheads="1"/>
            </p:cNvSpPr>
            <p:nvPr/>
          </p:nvSpPr>
          <p:spPr bwMode="auto">
            <a:xfrm>
              <a:off x="4950" y="2859"/>
              <a:ext cx="1908" cy="327"/>
            </a:xfrm>
            <a:prstGeom prst="rect">
              <a:avLst/>
            </a:prstGeom>
            <a:noFill/>
            <a:ln w="9525" algn="ctr">
              <a:noFill/>
              <a:miter lim="800000"/>
            </a:ln>
          </p:spPr>
          <p:txBody>
            <a:bodyPr wrap="none">
              <a:spAutoFit/>
            </a:bodyPr>
            <a:lstStyle/>
            <a:p>
              <a:r>
                <a:rPr lang="zh-CN" altLang="en-US" sz="2800">
                  <a:solidFill>
                    <a:schemeClr val="bg1"/>
                  </a:solidFill>
                  <a:ea typeface="华文彩云" pitchFamily="2" charset="-122"/>
                </a:rPr>
                <a:t>定点集中观看直播</a:t>
              </a:r>
              <a:endParaRPr lang="zh-CN" altLang="en-US" sz="2800">
                <a:solidFill>
                  <a:schemeClr val="bg1"/>
                </a:solidFill>
                <a:ea typeface="华文彩云" pitchFamily="2" charset="-122"/>
              </a:endParaRPr>
            </a:p>
          </p:txBody>
        </p:sp>
      </p:grpSp>
      <p:pic>
        <p:nvPicPr>
          <p:cNvPr id="672784" name="Picture 26" descr="5EB6E62C4738C98A7D80C909A0777EF4"/>
          <p:cNvPicPr>
            <a:picLocks noChangeAspect="1" noChangeArrowheads="1"/>
          </p:cNvPicPr>
          <p:nvPr/>
        </p:nvPicPr>
        <p:blipFill>
          <a:blip r:embed="rId9"/>
          <a:srcRect/>
          <a:stretch>
            <a:fillRect/>
          </a:stretch>
        </p:blipFill>
        <p:spPr bwMode="auto">
          <a:xfrm>
            <a:off x="762000" y="3313113"/>
            <a:ext cx="5668963" cy="3189287"/>
          </a:xfrm>
          <a:prstGeom prst="rect">
            <a:avLst/>
          </a:prstGeom>
          <a:noFill/>
          <a:ln w="9525">
            <a:solidFill>
              <a:schemeClr val="hlink"/>
            </a:solidFill>
            <a:miter lim="800000"/>
            <a:headEnd/>
            <a:tailEnd/>
          </a:ln>
        </p:spPr>
      </p:pic>
      <p:sp>
        <p:nvSpPr>
          <p:cNvPr id="672785" name="Text Box 27"/>
          <p:cNvSpPr txBox="1">
            <a:spLocks noChangeArrowheads="1"/>
          </p:cNvSpPr>
          <p:nvPr/>
        </p:nvSpPr>
        <p:spPr bwMode="auto">
          <a:xfrm>
            <a:off x="936625" y="3430588"/>
            <a:ext cx="4451350" cy="519112"/>
          </a:xfrm>
          <a:prstGeom prst="rect">
            <a:avLst/>
          </a:prstGeom>
          <a:noFill/>
          <a:ln w="9525">
            <a:noFill/>
            <a:miter lim="800000"/>
          </a:ln>
        </p:spPr>
        <p:txBody>
          <a:bodyPr wrap="none">
            <a:spAutoFit/>
          </a:bodyPr>
          <a:lstStyle/>
          <a:p>
            <a:r>
              <a:rPr lang="zh-CN" altLang="en-US" sz="2800">
                <a:solidFill>
                  <a:schemeClr val="bg1"/>
                </a:solidFill>
                <a:ea typeface="华文彩云" pitchFamily="2" charset="-122"/>
              </a:rPr>
              <a:t>校长在办公室观测课堂教学</a:t>
            </a:r>
            <a:endParaRPr lang="zh-CN" altLang="en-US" sz="2800">
              <a:solidFill>
                <a:schemeClr val="bg1"/>
              </a:solidFill>
              <a:ea typeface="华文彩云" pitchFamily="2" charset="-122"/>
            </a:endParaRPr>
          </a:p>
        </p:txBody>
      </p:sp>
    </p:spTree>
    <p:custDataLst>
      <p:tags r:id="rId10"/>
    </p:custData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图片 8" descr="C:\Users\ylhx2\Desktop\学校图片\智慧校园.png智慧校园"/>
          <p:cNvPicPr>
            <a:picLocks noChangeAspect="1"/>
          </p:cNvPicPr>
          <p:nvPr>
            <p:custDataLst>
              <p:tags r:id="rId1"/>
            </p:custDataLst>
          </p:nvPr>
        </p:nvPicPr>
        <p:blipFill>
          <a:blip r:embed="rId2"/>
          <a:srcRect/>
          <a:stretch>
            <a:fillRect/>
          </a:stretch>
        </p:blipFill>
        <p:spPr bwMode="auto">
          <a:xfrm>
            <a:off x="6405563" y="1997075"/>
            <a:ext cx="5043487" cy="4141788"/>
          </a:xfrm>
          <a:prstGeom prst="rect">
            <a:avLst/>
          </a:prstGeom>
          <a:noFill/>
          <a:ln w="9525">
            <a:solidFill>
              <a:schemeClr val="accent1"/>
            </a:solidFill>
            <a:miter lim="800000"/>
            <a:headEnd/>
            <a:tailEnd/>
          </a:ln>
        </p:spPr>
      </p:pic>
      <p:sp>
        <p:nvSpPr>
          <p:cNvPr id="673794" name="Title 6"/>
          <p:cNvSpPr txBox="1">
            <a:spLocks noChangeArrowheads="1"/>
          </p:cNvSpPr>
          <p:nvPr>
            <p:custDataLst>
              <p:tags r:id="rId3"/>
            </p:custDataLst>
          </p:nvPr>
        </p:nvSpPr>
        <p:spPr bwMode="auto">
          <a:xfrm>
            <a:off x="835025" y="1987550"/>
            <a:ext cx="5289550" cy="4013200"/>
          </a:xfrm>
          <a:prstGeom prst="rect">
            <a:avLst/>
          </a:prstGeom>
          <a:noFill/>
          <a:ln w="3175">
            <a:noFill/>
            <a:prstDash val="dash"/>
            <a:miter lim="800000"/>
          </a:ln>
        </p:spPr>
        <p:txBody>
          <a:bodyPr lIns="72000" tIns="36000" rIns="72000" bIns="36000"/>
          <a:lstStyle/>
          <a:p>
            <a:pPr algn="just" defTabSz="913130">
              <a:lnSpc>
                <a:spcPct val="130000"/>
              </a:lnSpc>
              <a:spcAft>
                <a:spcPts val="800"/>
              </a:spcAft>
              <a:buFont typeface="Wingdings" panose="05000000000000000000" pitchFamily="2" charset="2"/>
              <a:buChar char="l"/>
            </a:pPr>
            <a:r>
              <a:rPr lang="zh-CN" altLang="en-US" sz="20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围绕学校“十三五” 智慧校园建设发展规划所确定的“应用导向、系统设计、智能诊断、改进提升”的建设思路，以满足个性化学习及质量诊改需求为目标，以创新教育教学方式为重点，完善空间教学、综合管理和校园服务三个平台，打造化工数字博物馆和职业教育大数据研究中心两个特色项目，建成质量诊断中心，推进学校信息化工作从“应用”向“创新”转变，实现师生工作学习的便捷化、管理服务的高效化和质量诊断的智能化。</a:t>
            </a:r>
            <a:endParaRPr lang="zh-CN" altLang="en-US" sz="2000">
              <a:solidFill>
                <a:srgbClr val="000000"/>
              </a:solidFill>
              <a:latin typeface="Arial" panose="020B0604020202020204" pitchFamily="34" charset="0"/>
              <a:ea typeface="微软雅黑" panose="020B0503020204020204" pitchFamily="34" charset="-122"/>
              <a:cs typeface="Segoe UI" panose="020B0502040204020203" pitchFamily="34" charset="0"/>
            </a:endParaRPr>
          </a:p>
          <a:p>
            <a:pPr algn="just" defTabSz="913130">
              <a:lnSpc>
                <a:spcPct val="130000"/>
              </a:lnSpc>
              <a:spcAft>
                <a:spcPts val="800"/>
              </a:spcAft>
              <a:buFont typeface="Wingdings" panose="05000000000000000000" pitchFamily="2" charset="2"/>
              <a:buChar char="l"/>
            </a:pPr>
            <a:endParaRPr lang="zh-CN" altLang="en-US" sz="2000">
              <a:solidFill>
                <a:srgbClr val="262626"/>
              </a:solidFill>
              <a:latin typeface="微软雅黑 Light" pitchFamily="34" charset="-122"/>
              <a:ea typeface="微软雅黑 Light" pitchFamily="34" charset="-122"/>
              <a:cs typeface="微软雅黑" panose="020B0503020204020204" pitchFamily="34" charset="-122"/>
            </a:endParaRPr>
          </a:p>
        </p:txBody>
      </p:sp>
      <p:sp>
        <p:nvSpPr>
          <p:cNvPr id="3" name="灯片编号占位符 2"/>
          <p:cNvSpPr>
            <a:spLocks noGrp="1"/>
          </p:cNvSpPr>
          <p:nvPr>
            <p:ph type="sldNum" sz="quarter" idx="12"/>
          </p:nvPr>
        </p:nvSpPr>
        <p:spPr/>
        <p:txBody>
          <a:bodyPr/>
          <a:lstStyle/>
          <a:p>
            <a:pPr>
              <a:defRPr/>
            </a:pPr>
            <a:fld id="{33BEDCE3-F73A-4AEF-80DA-069B7FA7A209}" type="slidenum">
              <a:rPr lang="zh-CN" altLang="en-US"/>
            </a:fld>
            <a:endParaRPr lang="zh-CN" altLang="en-US"/>
          </a:p>
        </p:txBody>
      </p:sp>
      <p:sp>
        <p:nvSpPr>
          <p:cNvPr id="6" name="矩形 5"/>
          <p:cNvSpPr/>
          <p:nvPr>
            <p:custDataLst>
              <p:tags r:id="rId4"/>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4" name="矩形 3"/>
          <p:cNvSpPr/>
          <p:nvPr/>
        </p:nvSpPr>
        <p:spPr>
          <a:xfrm>
            <a:off x="911225" y="1193800"/>
            <a:ext cx="3416300" cy="485775"/>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73798" name="矩形 11"/>
          <p:cNvSpPr>
            <a:spLocks noChangeArrowheads="1"/>
          </p:cNvSpPr>
          <p:nvPr/>
        </p:nvSpPr>
        <p:spPr bwMode="auto">
          <a:xfrm>
            <a:off x="911225" y="1225550"/>
            <a:ext cx="3416300"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 5.3 </a:t>
            </a:r>
            <a:r>
              <a:rPr lang="zh-CN" altLang="en-US" sz="2400" b="1">
                <a:solidFill>
                  <a:schemeClr val="bg1"/>
                </a:solidFill>
                <a:latin typeface="微软雅黑" panose="020B0503020204020204" pitchFamily="34" charset="-122"/>
                <a:ea typeface="微软雅黑" panose="020B0503020204020204" pitchFamily="34" charset="-122"/>
                <a:sym typeface="+mn-ea"/>
              </a:rPr>
              <a:t>推进智慧校园建设</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73799"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73800"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数据采集与应用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73801" name="Rectangle 6"/>
          <p:cNvSpPr>
            <a:spLocks noChangeArrowheads="1"/>
          </p:cNvSpPr>
          <p:nvPr/>
        </p:nvSpPr>
        <p:spPr bwMode="auto">
          <a:xfrm>
            <a:off x="346075" y="254000"/>
            <a:ext cx="565150" cy="460375"/>
          </a:xfrm>
          <a:prstGeom prst="rect">
            <a:avLst/>
          </a:prstGeom>
          <a:noFill/>
          <a:ln w="9525">
            <a:noFill/>
            <a:miter lim="800000"/>
          </a:ln>
        </p:spPr>
        <p:txBody>
          <a:bodyPr>
            <a:spAutoFit/>
          </a:bodyPr>
          <a:lstStyle/>
          <a:p>
            <a:pPr algn="ctr"/>
            <a:r>
              <a:rPr lang="zh-CN" altLang="zh-CN" sz="2400" b="1">
                <a:solidFill>
                  <a:schemeClr val="bg1"/>
                </a:solidFill>
                <a:latin typeface="微软雅黑" panose="020B0503020204020204" pitchFamily="34" charset="-122"/>
                <a:ea typeface="微软雅黑" panose="020B0503020204020204" pitchFamily="34" charset="-122"/>
              </a:rPr>
              <a:t>五</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225550" y="692150"/>
            <a:ext cx="10945813"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椭圆 8"/>
          <p:cNvSpPr/>
          <p:nvPr>
            <p:custDataLst>
              <p:tags r:id="rId5"/>
            </p:custDataLst>
          </p:nvPr>
        </p:nvSpPr>
        <p:spPr>
          <a:xfrm>
            <a:off x="10391775" y="885825"/>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5" name="椭圆 14"/>
          <p:cNvSpPr/>
          <p:nvPr>
            <p:custDataLst>
              <p:tags r:id="rId6"/>
            </p:custDataLst>
          </p:nvPr>
        </p:nvSpPr>
        <p:spPr>
          <a:xfrm>
            <a:off x="10685463"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7"/>
            </p:custDataLst>
          </p:nvPr>
        </p:nvSpPr>
        <p:spPr>
          <a:xfrm>
            <a:off x="10964863"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2" name="椭圆 15"/>
          <p:cNvSpPr/>
          <p:nvPr>
            <p:custDataLst>
              <p:tags r:id="rId8"/>
            </p:custDataLst>
          </p:nvPr>
        </p:nvSpPr>
        <p:spPr>
          <a:xfrm>
            <a:off x="11231563" y="885825"/>
            <a:ext cx="193675" cy="192088"/>
          </a:xfrm>
          <a:prstGeom prst="ellipse">
            <a:avLst/>
          </a:prstGeom>
          <a:solidFill>
            <a:srgbClr val="009BD2"/>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9"/>
    </p:custData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图片 10" descr="C:\Users\ylhx2\Desktop\学校图片\共建.png共建"/>
          <p:cNvPicPr>
            <a:picLocks noChangeAspect="1"/>
          </p:cNvPicPr>
          <p:nvPr>
            <p:custDataLst>
              <p:tags r:id="rId1"/>
            </p:custDataLst>
          </p:nvPr>
        </p:nvPicPr>
        <p:blipFill>
          <a:blip r:embed="rId2"/>
          <a:srcRect/>
          <a:stretch>
            <a:fillRect/>
          </a:stretch>
        </p:blipFill>
        <p:spPr bwMode="auto">
          <a:xfrm>
            <a:off x="5961063" y="3355975"/>
            <a:ext cx="5197475" cy="3182938"/>
          </a:xfrm>
          <a:prstGeom prst="rect">
            <a:avLst/>
          </a:prstGeom>
          <a:noFill/>
          <a:ln w="9525">
            <a:noFill/>
            <a:miter lim="800000"/>
            <a:headEnd/>
            <a:tailEnd/>
          </a:ln>
        </p:spPr>
      </p:pic>
      <p:sp>
        <p:nvSpPr>
          <p:cNvPr id="674818" name="Title 6"/>
          <p:cNvSpPr txBox="1">
            <a:spLocks noChangeArrowheads="1"/>
          </p:cNvSpPr>
          <p:nvPr>
            <p:custDataLst>
              <p:tags r:id="rId3"/>
            </p:custDataLst>
          </p:nvPr>
        </p:nvSpPr>
        <p:spPr bwMode="auto">
          <a:xfrm>
            <a:off x="911225" y="1816100"/>
            <a:ext cx="10442575" cy="1385888"/>
          </a:xfrm>
          <a:prstGeom prst="rect">
            <a:avLst/>
          </a:prstGeom>
          <a:noFill/>
          <a:ln w="3175">
            <a:noFill/>
            <a:prstDash val="dash"/>
            <a:miter lim="800000"/>
          </a:ln>
        </p:spPr>
        <p:txBody>
          <a:bodyPr lIns="72000" tIns="36000" rIns="72000" bIns="36000"/>
          <a:lstStyle/>
          <a:p>
            <a:pPr algn="just" defTabSz="913130">
              <a:lnSpc>
                <a:spcPct val="130000"/>
              </a:lnSpc>
              <a:spcAft>
                <a:spcPts val="800"/>
              </a:spcAft>
              <a:buFont typeface="Wingdings" panose="05000000000000000000" pitchFamily="2" charset="2"/>
              <a:buChar char="l"/>
            </a:pPr>
            <a:r>
              <a:rPr lang="zh-CN" altLang="en-US" sz="1800">
                <a:solidFill>
                  <a:srgbClr val="000000"/>
                </a:solidFill>
                <a:latin typeface="Arial" panose="020B0604020202020204" pitchFamily="34" charset="0"/>
                <a:ea typeface="微软雅黑" panose="020B0503020204020204" pitchFamily="34" charset="-122"/>
                <a:cs typeface="Segoe UI" panose="020B0502040204020203" pitchFamily="34" charset="0"/>
                <a:sym typeface="+mn-ea"/>
              </a:rPr>
              <a:t>政校企合作在学校建立湖南省职业教育大数据研究中心，主要包括职业教育研究大数据平台、职业院校日常管理平台和职业教育校企合作平台。大数据研究中心对职业院校办学水平、人才培养等方面数据进行挖掘、建模分析和研究，及时掌控湖南省职业教育现状，对一些关键指标进行预测，为职业教育质量的准确诊断、优化改进和科学决策提供可靠的数据保障。</a:t>
            </a:r>
            <a:endParaRPr lang="zh-CN" altLang="en-US" sz="1800">
              <a:solidFill>
                <a:srgbClr val="000000"/>
              </a:solidFill>
              <a:latin typeface="Arial" panose="020B0604020202020204" pitchFamily="34" charset="0"/>
              <a:ea typeface="微软雅黑" panose="020B0503020204020204" pitchFamily="34" charset="-122"/>
              <a:cs typeface="Segoe UI" panose="020B0502040204020203" pitchFamily="34" charset="0"/>
            </a:endParaRPr>
          </a:p>
          <a:p>
            <a:pPr algn="just" defTabSz="913130">
              <a:lnSpc>
                <a:spcPct val="130000"/>
              </a:lnSpc>
              <a:spcAft>
                <a:spcPts val="800"/>
              </a:spcAft>
            </a:pPr>
            <a:endParaRPr lang="zh-CN" altLang="en-US" sz="1800">
              <a:solidFill>
                <a:srgbClr val="262626"/>
              </a:solidFill>
              <a:latin typeface="微软雅黑 Light" pitchFamily="34" charset="-122"/>
              <a:ea typeface="微软雅黑 Light" pitchFamily="34" charset="-122"/>
              <a:cs typeface="微软雅黑" panose="020B0503020204020204" pitchFamily="34" charset="-122"/>
            </a:endParaRPr>
          </a:p>
        </p:txBody>
      </p:sp>
      <p:pic>
        <p:nvPicPr>
          <p:cNvPr id="674819" name="图片 4" descr="C:\Users\ylhx2\Desktop\学校图片\化工博物馆.png化工博物馆"/>
          <p:cNvPicPr>
            <a:picLocks noChangeAspect="1"/>
          </p:cNvPicPr>
          <p:nvPr>
            <p:custDataLst>
              <p:tags r:id="rId4"/>
            </p:custDataLst>
          </p:nvPr>
        </p:nvPicPr>
        <p:blipFill>
          <a:blip r:embed="rId5"/>
          <a:srcRect/>
          <a:stretch>
            <a:fillRect/>
          </a:stretch>
        </p:blipFill>
        <p:spPr bwMode="auto">
          <a:xfrm>
            <a:off x="911225" y="3576638"/>
            <a:ext cx="4981575" cy="2695575"/>
          </a:xfrm>
          <a:prstGeom prst="rect">
            <a:avLst/>
          </a:prstGeom>
          <a:noFill/>
          <a:ln w="9525">
            <a:noFill/>
            <a:miter lim="800000"/>
            <a:headEnd/>
            <a:tailEnd/>
          </a:ln>
        </p:spPr>
      </p:pic>
      <p:sp>
        <p:nvSpPr>
          <p:cNvPr id="3" name="灯片编号占位符 2"/>
          <p:cNvSpPr>
            <a:spLocks noGrp="1"/>
          </p:cNvSpPr>
          <p:nvPr>
            <p:ph type="sldNum" sz="quarter" idx="12"/>
          </p:nvPr>
        </p:nvSpPr>
        <p:spPr>
          <a:xfrm>
            <a:off x="8610600" y="6453188"/>
            <a:ext cx="2743200" cy="334962"/>
          </a:xfrm>
        </p:spPr>
        <p:txBody>
          <a:bodyPr/>
          <a:lstStyle/>
          <a:p>
            <a:pPr>
              <a:defRPr/>
            </a:pPr>
            <a:fld id="{5B735573-BB49-40A3-8F54-18C7E6273806}" type="slidenum">
              <a:rPr lang="zh-CN" altLang="en-US"/>
            </a:fld>
            <a:endParaRPr lang="zh-CN" altLang="en-US"/>
          </a:p>
        </p:txBody>
      </p:sp>
      <p:sp>
        <p:nvSpPr>
          <p:cNvPr id="4" name="矩形 3"/>
          <p:cNvSpPr/>
          <p:nvPr>
            <p:custDataLst>
              <p:tags r:id="rId6"/>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sp>
        <p:nvSpPr>
          <p:cNvPr id="8" name="矩形 7"/>
          <p:cNvSpPr/>
          <p:nvPr/>
        </p:nvSpPr>
        <p:spPr>
          <a:xfrm>
            <a:off x="911225" y="1193800"/>
            <a:ext cx="5730875" cy="485775"/>
          </a:xfrm>
          <a:prstGeom prst="rect">
            <a:avLst/>
          </a:prstGeom>
          <a:solidFill>
            <a:srgbClr val="004D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p>
        </p:txBody>
      </p:sp>
      <p:sp>
        <p:nvSpPr>
          <p:cNvPr id="674823" name="矩形 11"/>
          <p:cNvSpPr>
            <a:spLocks noChangeArrowheads="1"/>
          </p:cNvSpPr>
          <p:nvPr/>
        </p:nvSpPr>
        <p:spPr bwMode="auto">
          <a:xfrm>
            <a:off x="911225" y="1219200"/>
            <a:ext cx="5730875" cy="457200"/>
          </a:xfrm>
          <a:prstGeom prst="rect">
            <a:avLst/>
          </a:prstGeom>
          <a:noFill/>
          <a:ln w="9525" algn="ctr">
            <a:noFill/>
            <a:miter lim="800000"/>
          </a:ln>
        </p:spPr>
        <p:txBody>
          <a:bodyPr lIns="91436" tIns="45718" rIns="91436" bIns="45718">
            <a:spAutoFit/>
          </a:bodyPr>
          <a:lstStyle/>
          <a:p>
            <a:pPr algn="ctr"/>
            <a:r>
              <a:rPr lang="en-US" altLang="zh-CN" sz="2400" b="1">
                <a:solidFill>
                  <a:schemeClr val="bg1"/>
                </a:solidFill>
                <a:latin typeface="微软雅黑" panose="020B0503020204020204" pitchFamily="34" charset="-122"/>
                <a:ea typeface="微软雅黑" panose="020B0503020204020204" pitchFamily="34" charset="-122"/>
                <a:sym typeface="+mn-ea"/>
              </a:rPr>
              <a:t> 5.4 </a:t>
            </a:r>
            <a:r>
              <a:rPr lang="zh-CN" altLang="en-US" sz="2400" b="1">
                <a:solidFill>
                  <a:schemeClr val="bg1"/>
                </a:solidFill>
                <a:latin typeface="微软雅黑" panose="020B0503020204020204" pitchFamily="34" charset="-122"/>
                <a:ea typeface="微软雅黑" panose="020B0503020204020204" pitchFamily="34" charset="-122"/>
                <a:sym typeface="+mn-ea"/>
              </a:rPr>
              <a:t>合作共建了职业教育大数据中心</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674824" name="组合 1"/>
          <p:cNvGrpSpPr/>
          <p:nvPr/>
        </p:nvGrpSpPr>
        <p:grpSpPr bwMode="auto">
          <a:xfrm>
            <a:off x="0" y="190500"/>
            <a:ext cx="3568700" cy="536575"/>
            <a:chOff x="3534462" y="1206318"/>
            <a:chExt cx="6509442" cy="977929"/>
          </a:xfrm>
        </p:grpSpPr>
        <p:sp>
          <p:nvSpPr>
            <p:cNvPr id="107" name="矩形 106"/>
            <p:cNvSpPr/>
            <p:nvPr/>
          </p:nvSpPr>
          <p:spPr>
            <a:xfrm>
              <a:off x="5315293" y="1229464"/>
              <a:ext cx="4728611"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74825" name="Rectangle 6"/>
          <p:cNvSpPr>
            <a:spLocks noChangeArrowheads="1"/>
          </p:cNvSpPr>
          <p:nvPr/>
        </p:nvSpPr>
        <p:spPr bwMode="auto">
          <a:xfrm>
            <a:off x="1233488" y="212725"/>
            <a:ext cx="2335212" cy="460375"/>
          </a:xfrm>
          <a:prstGeom prst="rect">
            <a:avLst/>
          </a:prstGeom>
          <a:noFill/>
          <a:ln w="9525">
            <a:noFill/>
            <a:miter lim="800000"/>
          </a:ln>
        </p:spPr>
        <p:txBody>
          <a:bodyPr>
            <a:spAutoFit/>
          </a:bodyPr>
          <a:lstStyle/>
          <a:p>
            <a:r>
              <a:rPr lang="zh-CN" altLang="en-US" sz="2400" b="1">
                <a:solidFill>
                  <a:schemeClr val="bg1"/>
                </a:solidFill>
                <a:latin typeface="微软雅黑" panose="020B0503020204020204" pitchFamily="34" charset="-122"/>
                <a:ea typeface="微软雅黑" panose="020B0503020204020204" pitchFamily="34" charset="-122"/>
              </a:rPr>
              <a:t>数据采集与应用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74826" name="Rectangle 6"/>
          <p:cNvSpPr>
            <a:spLocks noChangeArrowheads="1"/>
          </p:cNvSpPr>
          <p:nvPr/>
        </p:nvSpPr>
        <p:spPr bwMode="auto">
          <a:xfrm>
            <a:off x="346075" y="254000"/>
            <a:ext cx="565150" cy="460375"/>
          </a:xfrm>
          <a:prstGeom prst="rect">
            <a:avLst/>
          </a:prstGeom>
          <a:noFill/>
          <a:ln w="9525">
            <a:noFill/>
            <a:miter lim="800000"/>
          </a:ln>
        </p:spPr>
        <p:txBody>
          <a:bodyPr>
            <a:spAutoFit/>
          </a:bodyPr>
          <a:lstStyle/>
          <a:p>
            <a:pPr algn="ctr"/>
            <a:r>
              <a:rPr lang="zh-CN" altLang="zh-CN" sz="2400" b="1">
                <a:solidFill>
                  <a:schemeClr val="bg1"/>
                </a:solidFill>
                <a:latin typeface="微软雅黑" panose="020B0503020204020204" pitchFamily="34" charset="-122"/>
                <a:ea typeface="微软雅黑" panose="020B0503020204020204" pitchFamily="34" charset="-122"/>
              </a:rPr>
              <a:t>五</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225550" y="692150"/>
            <a:ext cx="10945813"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椭圆 8"/>
          <p:cNvSpPr/>
          <p:nvPr>
            <p:custDataLst>
              <p:tags r:id="rId7"/>
            </p:custDataLst>
          </p:nvPr>
        </p:nvSpPr>
        <p:spPr>
          <a:xfrm>
            <a:off x="10391775" y="885825"/>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5" name="椭圆 14"/>
          <p:cNvSpPr/>
          <p:nvPr>
            <p:custDataLst>
              <p:tags r:id="rId8"/>
            </p:custDataLst>
          </p:nvPr>
        </p:nvSpPr>
        <p:spPr>
          <a:xfrm>
            <a:off x="10685463" y="885825"/>
            <a:ext cx="193675" cy="192088"/>
          </a:xfrm>
          <a:prstGeom prst="ellipse">
            <a:avLst/>
          </a:prstGeom>
          <a:solidFill>
            <a:srgbClr val="0996FF"/>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74830" name="椭圆 15"/>
          <p:cNvSpPr>
            <a:spLocks noChangeArrowheads="1"/>
          </p:cNvSpPr>
          <p:nvPr>
            <p:custDataLst>
              <p:tags r:id="rId9"/>
            </p:custDataLst>
          </p:nvPr>
        </p:nvSpPr>
        <p:spPr bwMode="auto">
          <a:xfrm>
            <a:off x="10964863" y="885825"/>
            <a:ext cx="193675" cy="192088"/>
          </a:xfrm>
          <a:prstGeom prst="ellipse">
            <a:avLst/>
          </a:prstGeom>
          <a:solidFill>
            <a:srgbClr val="009BD2"/>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
        <p:nvSpPr>
          <p:cNvPr id="674831" name="椭圆 15"/>
          <p:cNvSpPr>
            <a:spLocks noChangeArrowheads="1"/>
          </p:cNvSpPr>
          <p:nvPr>
            <p:custDataLst>
              <p:tags r:id="rId10"/>
            </p:custDataLst>
          </p:nvPr>
        </p:nvSpPr>
        <p:spPr bwMode="auto">
          <a:xfrm>
            <a:off x="11231563" y="885825"/>
            <a:ext cx="193675" cy="192088"/>
          </a:xfrm>
          <a:prstGeom prst="ellipse">
            <a:avLst/>
          </a:prstGeom>
          <a:solidFill>
            <a:srgbClr val="FF0000"/>
          </a:solidFill>
          <a:ln w="12700" algn="ctr">
            <a:noFill/>
            <a:miter lim="800000"/>
          </a:ln>
        </p:spPr>
        <p:txBody>
          <a:bodyPr anchor="ctr"/>
          <a:lstStyle/>
          <a:p>
            <a:pPr algn="ctr"/>
            <a:endParaRPr lang="zh-CN" altLang="en-US" sz="1800">
              <a:solidFill>
                <a:srgbClr val="FFFFFF"/>
              </a:solidFill>
              <a:latin typeface="Arial" panose="020B0604020202020204" pitchFamily="34" charset="0"/>
              <a:ea typeface="微软雅黑" panose="020B0503020204020204" pitchFamily="34" charset="-122"/>
            </a:endParaRPr>
          </a:p>
        </p:txBody>
      </p:sp>
    </p:spTree>
    <p:custDataLst>
      <p:tags r:id="rId11"/>
    </p:custData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矩形 8"/>
          <p:cNvSpPr>
            <a:spLocks noChangeArrowheads="1"/>
          </p:cNvSpPr>
          <p:nvPr>
            <p:custDataLst>
              <p:tags r:id="rId1"/>
            </p:custDataLst>
          </p:nvPr>
        </p:nvSpPr>
        <p:spPr bwMode="auto">
          <a:xfrm>
            <a:off x="2370138" y="2781300"/>
            <a:ext cx="8602662" cy="731838"/>
          </a:xfrm>
          <a:prstGeom prst="rect">
            <a:avLst/>
          </a:prstGeom>
          <a:solidFill>
            <a:srgbClr val="D3E1F3"/>
          </a:solidFill>
          <a:ln w="12700" algn="ctr">
            <a:noFill/>
            <a:miter lim="800000"/>
          </a:ln>
        </p:spPr>
        <p:txBody>
          <a:bodyPr anchor="ctr"/>
          <a:lstStyle/>
          <a:p>
            <a:pPr algn="ctr" eaLnBrk="0" hangingPunct="0"/>
            <a:endParaRPr lang="zh-CN" altLang="en-US" sz="1800">
              <a:solidFill>
                <a:srgbClr val="FFFFFF"/>
              </a:solidFill>
            </a:endParaRPr>
          </a:p>
        </p:txBody>
      </p:sp>
      <p:cxnSp>
        <p:nvCxnSpPr>
          <p:cNvPr id="164866" name="直接连接符 28"/>
          <p:cNvCxnSpPr>
            <a:cxnSpLocks noChangeShapeType="1"/>
          </p:cNvCxnSpPr>
          <p:nvPr>
            <p:custDataLst>
              <p:tags r:id="rId2"/>
            </p:custDataLst>
          </p:nvPr>
        </p:nvCxnSpPr>
        <p:spPr bwMode="auto">
          <a:xfrm>
            <a:off x="2582863" y="2778125"/>
            <a:ext cx="1587" cy="736600"/>
          </a:xfrm>
          <a:prstGeom prst="line">
            <a:avLst/>
          </a:prstGeom>
          <a:noFill/>
          <a:ln w="38100" algn="ctr">
            <a:solidFill>
              <a:srgbClr val="843C0C"/>
            </a:solidFill>
            <a:miter lim="800000"/>
          </a:ln>
        </p:spPr>
      </p:cxnSp>
      <p:sp>
        <p:nvSpPr>
          <p:cNvPr id="164867" name="矩形 8"/>
          <p:cNvSpPr>
            <a:spLocks noChangeArrowheads="1"/>
          </p:cNvSpPr>
          <p:nvPr>
            <p:custDataLst>
              <p:tags r:id="rId3"/>
            </p:custDataLst>
          </p:nvPr>
        </p:nvSpPr>
        <p:spPr bwMode="auto">
          <a:xfrm>
            <a:off x="2370138" y="1765300"/>
            <a:ext cx="8602662" cy="960438"/>
          </a:xfrm>
          <a:prstGeom prst="rect">
            <a:avLst/>
          </a:prstGeom>
          <a:solidFill>
            <a:srgbClr val="D3E1F3"/>
          </a:solidFill>
          <a:ln w="12700" algn="ctr">
            <a:noFill/>
            <a:miter lim="800000"/>
          </a:ln>
        </p:spPr>
        <p:txBody>
          <a:bodyPr anchor="ctr"/>
          <a:lstStyle/>
          <a:p>
            <a:pPr algn="ctr" eaLnBrk="0" hangingPunct="0"/>
            <a:endParaRPr lang="zh-CN" altLang="en-US" sz="1800">
              <a:solidFill>
                <a:srgbClr val="FFFFFF"/>
              </a:solidFill>
            </a:endParaRPr>
          </a:p>
        </p:txBody>
      </p:sp>
      <p:cxnSp>
        <p:nvCxnSpPr>
          <p:cNvPr id="164868" name="直接连接符 28"/>
          <p:cNvCxnSpPr>
            <a:cxnSpLocks noChangeShapeType="1"/>
          </p:cNvCxnSpPr>
          <p:nvPr>
            <p:custDataLst>
              <p:tags r:id="rId4"/>
            </p:custDataLst>
          </p:nvPr>
        </p:nvCxnSpPr>
        <p:spPr bwMode="auto">
          <a:xfrm>
            <a:off x="2582863" y="1758950"/>
            <a:ext cx="1587" cy="968375"/>
          </a:xfrm>
          <a:prstGeom prst="line">
            <a:avLst/>
          </a:prstGeom>
          <a:noFill/>
          <a:ln w="38100" algn="ctr">
            <a:solidFill>
              <a:srgbClr val="843C0C"/>
            </a:solidFill>
            <a:miter lim="800000"/>
          </a:ln>
        </p:spPr>
      </p:cxnSp>
      <p:sp>
        <p:nvSpPr>
          <p:cNvPr id="4" name="椭圆 3"/>
          <p:cNvSpPr/>
          <p:nvPr>
            <p:custDataLst>
              <p:tags r:id="rId5"/>
            </p:custDataLst>
          </p:nvPr>
        </p:nvSpPr>
        <p:spPr>
          <a:xfrm>
            <a:off x="1119663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 name="椭圆 2"/>
          <p:cNvSpPr/>
          <p:nvPr>
            <p:custDataLst>
              <p:tags r:id="rId6"/>
            </p:custDataLst>
          </p:nvPr>
        </p:nvSpPr>
        <p:spPr>
          <a:xfrm>
            <a:off x="10906125"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pic>
        <p:nvPicPr>
          <p:cNvPr id="164871" name="Picture 28"/>
          <p:cNvPicPr>
            <a:picLocks noChangeAspect="1" noChangeArrowheads="1"/>
          </p:cNvPicPr>
          <p:nvPr/>
        </p:nvPicPr>
        <p:blipFill>
          <a:blip r:embed="rId7"/>
          <a:srcRect/>
          <a:stretch>
            <a:fillRect/>
          </a:stretch>
        </p:blipFill>
        <p:spPr bwMode="auto">
          <a:xfrm>
            <a:off x="6391275" y="3590925"/>
            <a:ext cx="3152775" cy="2933700"/>
          </a:xfrm>
          <a:prstGeom prst="rect">
            <a:avLst/>
          </a:prstGeom>
          <a:noFill/>
          <a:ln w="9525">
            <a:solidFill>
              <a:srgbClr val="009BD2"/>
            </a:solidFill>
            <a:miter lim="800000"/>
            <a:headEnd/>
            <a:tailEnd/>
          </a:ln>
        </p:spPr>
      </p:pic>
      <p:sp>
        <p:nvSpPr>
          <p:cNvPr id="164872" name="TextBox 5"/>
          <p:cNvSpPr txBox="1">
            <a:spLocks noChangeArrowheads="1"/>
          </p:cNvSpPr>
          <p:nvPr>
            <p:custDataLst>
              <p:tags r:id="rId8"/>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1.2 </a:t>
            </a:r>
            <a:r>
              <a:rPr lang="zh-CN" altLang="en-US" sz="2800" b="1">
                <a:solidFill>
                  <a:srgbClr val="383838"/>
                </a:solidFill>
                <a:latin typeface="微软雅黑" panose="020B0503020204020204" pitchFamily="34" charset="-122"/>
                <a:ea typeface="微软雅黑" panose="020B0503020204020204" pitchFamily="34" charset="-122"/>
                <a:sym typeface="+mn-ea"/>
              </a:rPr>
              <a:t>质量建设历程</a:t>
            </a:r>
            <a:endPar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矩形 11"/>
          <p:cNvSpPr/>
          <p:nvPr>
            <p:custDataLst>
              <p:tags r:id="rId9"/>
            </p:custDataLst>
          </p:nvPr>
        </p:nvSpPr>
        <p:spPr>
          <a:xfrm>
            <a:off x="0" y="1017588"/>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64874" name="组合 1"/>
          <p:cNvGrpSpPr/>
          <p:nvPr/>
        </p:nvGrpSpPr>
        <p:grpSpPr bwMode="auto">
          <a:xfrm>
            <a:off x="0" y="274638"/>
            <a:ext cx="3568700" cy="536575"/>
            <a:chOff x="3534462" y="1206318"/>
            <a:chExt cx="6509442" cy="977929"/>
          </a:xfrm>
        </p:grpSpPr>
        <p:sp>
          <p:nvSpPr>
            <p:cNvPr id="107" name="矩形 106"/>
            <p:cNvSpPr/>
            <p:nvPr/>
          </p:nvSpPr>
          <p:spPr>
            <a:xfrm>
              <a:off x="5315293" y="1229464"/>
              <a:ext cx="4728611" cy="8593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64875" name="Rectangle 6"/>
          <p:cNvSpPr>
            <a:spLocks noChangeArrowheads="1"/>
          </p:cNvSpPr>
          <p:nvPr/>
        </p:nvSpPr>
        <p:spPr bwMode="auto">
          <a:xfrm>
            <a:off x="1404938" y="296863"/>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4876" name="Rectangle 6"/>
          <p:cNvSpPr>
            <a:spLocks noChangeArrowheads="1"/>
          </p:cNvSpPr>
          <p:nvPr/>
        </p:nvSpPr>
        <p:spPr bwMode="auto">
          <a:xfrm>
            <a:off x="160338" y="334963"/>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225550" y="758825"/>
            <a:ext cx="10945813"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4878" name="椭圆 13"/>
          <p:cNvSpPr>
            <a:spLocks noChangeArrowheads="1"/>
          </p:cNvSpPr>
          <p:nvPr>
            <p:custDataLst>
              <p:tags r:id="rId10"/>
            </p:custDataLst>
          </p:nvPr>
        </p:nvSpPr>
        <p:spPr bwMode="auto">
          <a:xfrm>
            <a:off x="10036175"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5" name="椭圆 14"/>
          <p:cNvSpPr/>
          <p:nvPr>
            <p:custDataLst>
              <p:tags r:id="rId11"/>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12"/>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8" name="Text Placeholder 17"/>
          <p:cNvSpPr txBox="1"/>
          <p:nvPr>
            <p:custDataLst>
              <p:tags r:id="rId13"/>
            </p:custDataLst>
          </p:nvPr>
        </p:nvSpPr>
        <p:spPr>
          <a:xfrm>
            <a:off x="1143000" y="2887663"/>
            <a:ext cx="1338263" cy="460375"/>
          </a:xfrm>
          <a:prstGeom prst="rect">
            <a:avLst/>
          </a:prstGeom>
          <a:noFill/>
        </p:spPr>
        <p:txBody>
          <a:bodyPr anchor="b"/>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auto" hangingPunct="0">
              <a:spcBef>
                <a:spcPts val="0"/>
              </a:spcBef>
              <a:spcAft>
                <a:spcPts val="0"/>
              </a:spcAft>
              <a:defRPr/>
            </a:pPr>
            <a:r>
              <a:rPr lang="en-US" altLang="zh-CN" sz="2400" smtClean="0">
                <a:solidFill>
                  <a:srgbClr val="002060"/>
                </a:solidFill>
                <a:latin typeface="Arial" panose="020B0604020202020204" pitchFamily="34" charset="0"/>
                <a:cs typeface="+mn-ea"/>
              </a:rPr>
              <a:t>2012</a:t>
            </a:r>
            <a:r>
              <a:rPr lang="zh-CN" altLang="en-US" sz="2400" smtClean="0">
                <a:solidFill>
                  <a:srgbClr val="002060"/>
                </a:solidFill>
                <a:latin typeface="Arial" panose="020B0604020202020204" pitchFamily="34" charset="0"/>
                <a:cs typeface="+mn-ea"/>
              </a:rPr>
              <a:t>年</a:t>
            </a:r>
            <a:endParaRPr lang="zh-CN" altLang="en-US" sz="2400" smtClean="0">
              <a:solidFill>
                <a:srgbClr val="002060"/>
              </a:solidFill>
              <a:latin typeface="Arial" panose="020B0604020202020204" pitchFamily="34" charset="0"/>
              <a:cs typeface="+mn-ea"/>
            </a:endParaRPr>
          </a:p>
        </p:txBody>
      </p:sp>
      <p:sp>
        <p:nvSpPr>
          <p:cNvPr id="19" name="TextBox 48"/>
          <p:cNvSpPr txBox="1"/>
          <p:nvPr>
            <p:custDataLst>
              <p:tags r:id="rId14"/>
            </p:custDataLst>
          </p:nvPr>
        </p:nvSpPr>
        <p:spPr>
          <a:xfrm>
            <a:off x="2714625" y="2776538"/>
            <a:ext cx="8853488" cy="760412"/>
          </a:xfrm>
          <a:prstGeom prst="rect">
            <a:avLst/>
          </a:prstGeom>
          <a:solidFill>
            <a:srgbClr val="00B0F0"/>
          </a:solidFill>
        </p:spPr>
        <p:style>
          <a:lnRef idx="3">
            <a:schemeClr val="lt1"/>
          </a:lnRef>
          <a:fillRef idx="1">
            <a:schemeClr val="accent5"/>
          </a:fillRef>
          <a:effectRef idx="1">
            <a:schemeClr val="accent5"/>
          </a:effectRef>
          <a:fontRef idx="minor">
            <a:schemeClr val="lt1"/>
          </a:fontRef>
        </p:style>
        <p:txBody>
          <a:bodyPr anchor="ctr">
            <a:normAutofit/>
          </a:bodyPr>
          <a:lstStyle/>
          <a:p>
            <a:pPr eaLnBrk="0" hangingPunct="0">
              <a:lnSpc>
                <a:spcPct val="120000"/>
              </a:lnSpc>
              <a:defRPr/>
            </a:pPr>
            <a:r>
              <a:rPr lang="zh-CN" altLang="en-US" sz="1600">
                <a:solidFill>
                  <a:schemeClr val="bg1"/>
                </a:solidFill>
                <a:latin typeface="黑体" panose="02010609060101010101" charset="-122"/>
                <a:ea typeface="黑体" panose="02010609060101010101" charset="-122"/>
                <a:sym typeface="+mn-ea"/>
              </a:rPr>
              <a:t>构建了教学督导、教务管理网络空间平台，公开督导听课诊断书：综合课评；公布学风观测数据：学生到课率；发布质量监控报告单：《教学督导简讯》。</a:t>
            </a:r>
            <a:endParaRPr lang="zh-CN" altLang="en-US" sz="1600">
              <a:solidFill>
                <a:schemeClr val="bg1"/>
              </a:solidFill>
              <a:latin typeface="黑体" panose="02010609060101010101" charset="-122"/>
              <a:ea typeface="黑体" panose="02010609060101010101" charset="-122"/>
              <a:sym typeface="+mn-ea"/>
            </a:endParaRPr>
          </a:p>
        </p:txBody>
      </p:sp>
      <p:sp>
        <p:nvSpPr>
          <p:cNvPr id="24" name="Text Placeholder 17"/>
          <p:cNvSpPr txBox="1"/>
          <p:nvPr>
            <p:custDataLst>
              <p:tags r:id="rId15"/>
            </p:custDataLst>
          </p:nvPr>
        </p:nvSpPr>
        <p:spPr>
          <a:xfrm>
            <a:off x="1177925" y="2065338"/>
            <a:ext cx="1339850" cy="460375"/>
          </a:xfrm>
          <a:prstGeom prst="rect">
            <a:avLst/>
          </a:prstGeom>
          <a:noFill/>
        </p:spPr>
        <p:txBody>
          <a:bodyPr anchor="b"/>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auto" hangingPunct="0">
              <a:spcBef>
                <a:spcPts val="0"/>
              </a:spcBef>
              <a:spcAft>
                <a:spcPts val="0"/>
              </a:spcAft>
              <a:defRPr/>
            </a:pPr>
            <a:r>
              <a:rPr lang="en-US" altLang="zh-CN" sz="2400" smtClean="0">
                <a:solidFill>
                  <a:srgbClr val="002060"/>
                </a:solidFill>
                <a:latin typeface="Arial" panose="020B0604020202020204" pitchFamily="34" charset="0"/>
                <a:cs typeface="+mn-ea"/>
              </a:rPr>
              <a:t>2008</a:t>
            </a:r>
            <a:r>
              <a:rPr lang="zh-CN" altLang="en-US" sz="2400" smtClean="0">
                <a:solidFill>
                  <a:srgbClr val="002060"/>
                </a:solidFill>
                <a:latin typeface="Arial" panose="020B0604020202020204" pitchFamily="34" charset="0"/>
                <a:cs typeface="+mn-ea"/>
              </a:rPr>
              <a:t>年</a:t>
            </a:r>
            <a:endParaRPr lang="zh-CN" altLang="en-US" sz="2400" smtClean="0">
              <a:solidFill>
                <a:srgbClr val="002060"/>
              </a:solidFill>
              <a:latin typeface="Arial" panose="020B0604020202020204" pitchFamily="34" charset="0"/>
              <a:cs typeface="+mn-ea"/>
            </a:endParaRPr>
          </a:p>
        </p:txBody>
      </p:sp>
      <p:sp>
        <p:nvSpPr>
          <p:cNvPr id="25" name="TextBox 48"/>
          <p:cNvSpPr txBox="1"/>
          <p:nvPr>
            <p:custDataLst>
              <p:tags r:id="rId16"/>
            </p:custDataLst>
          </p:nvPr>
        </p:nvSpPr>
        <p:spPr>
          <a:xfrm>
            <a:off x="2714625" y="1752600"/>
            <a:ext cx="8851900" cy="996950"/>
          </a:xfrm>
          <a:prstGeom prst="rect">
            <a:avLst/>
          </a:prstGeom>
          <a:solidFill>
            <a:srgbClr val="00B0F0"/>
          </a:solidFill>
        </p:spPr>
        <p:style>
          <a:lnRef idx="3">
            <a:schemeClr val="lt1"/>
          </a:lnRef>
          <a:fillRef idx="1">
            <a:schemeClr val="accent5"/>
          </a:fillRef>
          <a:effectRef idx="1">
            <a:schemeClr val="accent5"/>
          </a:effectRef>
          <a:fontRef idx="minor">
            <a:schemeClr val="lt1"/>
          </a:fontRef>
        </p:style>
        <p:txBody>
          <a:bodyPr anchor="ctr">
            <a:normAutofit/>
          </a:bodyPr>
          <a:lstStyle/>
          <a:p>
            <a:pPr eaLnBrk="0" hangingPunct="0">
              <a:lnSpc>
                <a:spcPct val="120000"/>
              </a:lnSpc>
              <a:defRPr/>
            </a:pPr>
            <a:r>
              <a:rPr lang="zh-CN" altLang="en-US" sz="1600">
                <a:solidFill>
                  <a:schemeClr val="bg1"/>
                </a:solidFill>
                <a:latin typeface="黑体" panose="02010609060101010101" charset="-122"/>
                <a:ea typeface="黑体" panose="02010609060101010101" charset="-122"/>
                <a:sym typeface="+mn-ea"/>
              </a:rPr>
              <a:t>成立了教学督导室(独立的二级部门)，建立了院系两级教学督导体系，有一支5</a:t>
            </a:r>
            <a:r>
              <a:rPr lang="en-US" altLang="zh-CN" sz="1600">
                <a:solidFill>
                  <a:schemeClr val="bg1"/>
                </a:solidFill>
                <a:latin typeface="黑体" panose="02010609060101010101" charset="-122"/>
                <a:ea typeface="黑体" panose="02010609060101010101" charset="-122"/>
                <a:sym typeface="+mn-ea"/>
              </a:rPr>
              <a:t>0</a:t>
            </a:r>
            <a:r>
              <a:rPr lang="zh-CN" altLang="en-US" sz="1600">
                <a:solidFill>
                  <a:schemeClr val="bg1"/>
                </a:solidFill>
                <a:latin typeface="黑体" panose="02010609060101010101" charset="-122"/>
                <a:ea typeface="黑体" panose="02010609060101010101" charset="-122"/>
                <a:sym typeface="+mn-ea"/>
              </a:rPr>
              <a:t>多人的院系（部）两级专兼职教学督导员队伍，遍布各班的教学信息员队伍，制定了《湖南化工职业技术学院教学督导工作章程》，实行校级领导、校级教学督导员、系部教学督导员三级听课制度。</a:t>
            </a:r>
            <a:endParaRPr lang="zh-CN" altLang="en-US" sz="1600">
              <a:solidFill>
                <a:schemeClr val="bg1"/>
              </a:solidFill>
              <a:latin typeface="黑体" panose="02010609060101010101" charset="-122"/>
              <a:ea typeface="黑体" panose="02010609060101010101" charset="-122"/>
              <a:sym typeface="+mn-ea"/>
            </a:endParaRPr>
          </a:p>
        </p:txBody>
      </p:sp>
      <p:sp>
        <p:nvSpPr>
          <p:cNvPr id="164885"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algn="ctr" eaLnBrk="0" hangingPunct="0"/>
            <a:r>
              <a:rPr lang="zh-CN" altLang="en-US" sz="2800">
                <a:sym typeface="+mn-ea"/>
              </a:rPr>
              <a:t>【成立机构】</a:t>
            </a:r>
            <a:endParaRPr lang="zh-CN" altLang="en-US" sz="2800">
              <a:sym typeface="+mn-ea"/>
            </a:endParaRPr>
          </a:p>
        </p:txBody>
      </p:sp>
      <p:pic>
        <p:nvPicPr>
          <p:cNvPr id="164886" name="Picture 31"/>
          <p:cNvPicPr>
            <a:picLocks noChangeAspect="1" noChangeArrowheads="1"/>
          </p:cNvPicPr>
          <p:nvPr/>
        </p:nvPicPr>
        <p:blipFill>
          <a:blip r:embed="rId17"/>
          <a:srcRect/>
          <a:stretch>
            <a:fillRect/>
          </a:stretch>
        </p:blipFill>
        <p:spPr bwMode="auto">
          <a:xfrm>
            <a:off x="2373313" y="3576638"/>
            <a:ext cx="1943100" cy="2949575"/>
          </a:xfrm>
          <a:prstGeom prst="rect">
            <a:avLst/>
          </a:prstGeom>
          <a:noFill/>
          <a:ln w="9525">
            <a:solidFill>
              <a:srgbClr val="00B0F0"/>
            </a:solidFill>
            <a:miter lim="800000"/>
            <a:headEnd/>
            <a:tailEnd/>
          </a:ln>
        </p:spPr>
      </p:pic>
      <p:pic>
        <p:nvPicPr>
          <p:cNvPr id="164887" name="Picture 33"/>
          <p:cNvPicPr>
            <a:picLocks noChangeAspect="1" noChangeArrowheads="1"/>
          </p:cNvPicPr>
          <p:nvPr/>
        </p:nvPicPr>
        <p:blipFill>
          <a:blip r:embed="rId18"/>
          <a:srcRect/>
          <a:stretch>
            <a:fillRect/>
          </a:stretch>
        </p:blipFill>
        <p:spPr bwMode="auto">
          <a:xfrm>
            <a:off x="4383088" y="3579813"/>
            <a:ext cx="1935162" cy="2941637"/>
          </a:xfrm>
          <a:prstGeom prst="rect">
            <a:avLst/>
          </a:prstGeom>
          <a:noFill/>
          <a:ln w="9525">
            <a:solidFill>
              <a:srgbClr val="00B0F0"/>
            </a:solidFill>
            <a:miter lim="800000"/>
            <a:headEnd/>
            <a:tailEnd/>
          </a:ln>
        </p:spPr>
      </p:pic>
      <p:pic>
        <p:nvPicPr>
          <p:cNvPr id="164888" name="Picture 34"/>
          <p:cNvPicPr>
            <a:picLocks noChangeAspect="1" noChangeArrowheads="1"/>
          </p:cNvPicPr>
          <p:nvPr/>
        </p:nvPicPr>
        <p:blipFill>
          <a:blip r:embed="rId19"/>
          <a:srcRect/>
          <a:stretch>
            <a:fillRect/>
          </a:stretch>
        </p:blipFill>
        <p:spPr bwMode="auto">
          <a:xfrm>
            <a:off x="9615488" y="3592513"/>
            <a:ext cx="1924050" cy="2938462"/>
          </a:xfrm>
          <a:prstGeom prst="rect">
            <a:avLst/>
          </a:prstGeom>
          <a:noFill/>
          <a:ln w="9525">
            <a:solidFill>
              <a:srgbClr val="00B0F0"/>
            </a:solidFill>
            <a:miter lim="800000"/>
            <a:headEnd/>
            <a:tailEnd/>
          </a:ln>
        </p:spPr>
      </p:pic>
      <p:sp>
        <p:nvSpPr>
          <p:cNvPr id="2" name="灯片编号占位符 1"/>
          <p:cNvSpPr txBox="1">
            <a:spLocks noGrp="1"/>
          </p:cNvSpPr>
          <p:nvPr/>
        </p:nvSpPr>
        <p:spPr>
          <a:xfrm>
            <a:off x="8623300" y="6492875"/>
            <a:ext cx="2743200" cy="365125"/>
          </a:xfrm>
          <a:prstGeom prst="rect">
            <a:avLst/>
          </a:prstGeom>
          <a:noFill/>
        </p:spPr>
        <p:txBody>
          <a:bodyPr anchor="ctr"/>
          <a:lstStyle/>
          <a:p>
            <a:pPr algn="r" fontAlgn="auto">
              <a:spcBef>
                <a:spcPts val="0"/>
              </a:spcBef>
              <a:spcAft>
                <a:spcPts val="0"/>
              </a:spcAft>
              <a:defRPr/>
            </a:pPr>
            <a:fld id="{2F4030FB-2B4D-4B33-81BF-B4808AE5C855}"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5" name="椭圆 2"/>
          <p:cNvSpPr/>
          <p:nvPr>
            <p:custDataLst>
              <p:tags r:id="rId20"/>
            </p:custDataLst>
          </p:nvPr>
        </p:nvSpPr>
        <p:spPr>
          <a:xfrm>
            <a:off x="11471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 name="椭圆 2"/>
          <p:cNvSpPr/>
          <p:nvPr>
            <p:custDataLst>
              <p:tags r:id="rId21"/>
            </p:custDataLst>
          </p:nvPr>
        </p:nvSpPr>
        <p:spPr>
          <a:xfrm>
            <a:off x="11725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22"/>
    </p:custData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52975" y="2149475"/>
            <a:ext cx="7112000" cy="16192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4" name="任意多边形 3"/>
          <p:cNvSpPr/>
          <p:nvPr/>
        </p:nvSpPr>
        <p:spPr>
          <a:xfrm>
            <a:off x="1400175" y="2282825"/>
            <a:ext cx="4000500" cy="1619250"/>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5" name="矩形 4"/>
          <p:cNvSpPr/>
          <p:nvPr/>
        </p:nvSpPr>
        <p:spPr>
          <a:xfrm rot="19928300">
            <a:off x="4946650" y="2106613"/>
            <a:ext cx="273050" cy="184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7092" name="文本框 5"/>
          <p:cNvSpPr txBox="1">
            <a:spLocks noChangeArrowheads="1"/>
          </p:cNvSpPr>
          <p:nvPr/>
        </p:nvSpPr>
        <p:spPr bwMode="auto">
          <a:xfrm>
            <a:off x="1663700" y="2668588"/>
            <a:ext cx="3008313" cy="914400"/>
          </a:xfrm>
          <a:prstGeom prst="rect">
            <a:avLst/>
          </a:prstGeom>
          <a:noFill/>
          <a:ln w="9525" algn="ctr">
            <a:noFill/>
            <a:miter lim="800000"/>
          </a:ln>
          <a:effectLst/>
        </p:spPr>
        <p:txBody>
          <a:bodyPr>
            <a:spAutoFit/>
          </a:bodyPr>
          <a:lstStyle/>
          <a:p>
            <a:pPr algn="ctr" eaLnBrk="0" hangingPunct="0">
              <a:defRPr/>
            </a:pPr>
            <a:r>
              <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Part 06</a:t>
            </a:r>
            <a:endParaRPr lang="en-US" altLang="zh-CN"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25285" name="文本框 5"/>
          <p:cNvSpPr txBox="1">
            <a:spLocks noChangeArrowheads="1"/>
          </p:cNvSpPr>
          <p:nvPr/>
        </p:nvSpPr>
        <p:spPr bwMode="auto">
          <a:xfrm>
            <a:off x="5059363" y="2498725"/>
            <a:ext cx="6954837" cy="914400"/>
          </a:xfrm>
          <a:prstGeom prst="rect">
            <a:avLst/>
          </a:prstGeom>
          <a:noFill/>
          <a:ln w="9525" algn="ctr">
            <a:noFill/>
            <a:miter lim="800000"/>
          </a:ln>
          <a:effectLst/>
        </p:spPr>
        <p:txBody>
          <a:bodyPr>
            <a:spAutoFit/>
          </a:bodyPr>
          <a:lstStyle/>
          <a:p>
            <a:pPr algn="ctr" eaLnBrk="0" hangingPunct="0">
              <a:defRPr/>
            </a:pPr>
            <a:r>
              <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不足与改进措施</a:t>
            </a:r>
            <a:endParaRPr lang="zh-CN" altLang="en-US" sz="54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D874D9BA-B2A0-4DDE-AE29-B4E5703FB769}" type="slidenum">
              <a:rPr lang="zh-CN" altLang="en-US"/>
            </a:fld>
            <a:endParaRPr lang="zh-CN" altLang="en-US"/>
          </a:p>
        </p:txBody>
      </p:sp>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4"/>
          <p:cNvSpPr/>
          <p:nvPr>
            <p:custDataLst>
              <p:tags r:id="rId1"/>
            </p:custDataLst>
          </p:nvPr>
        </p:nvSpPr>
        <p:spPr>
          <a:xfrm>
            <a:off x="1109663" y="2017713"/>
            <a:ext cx="3014662" cy="3794125"/>
          </a:xfrm>
          <a:prstGeom prst="roundRect">
            <a:avLst>
              <a:gd name="adj" fmla="val 8595"/>
            </a:avLst>
          </a:prstGeom>
          <a:noFill/>
          <a:ln w="9525">
            <a:solidFill>
              <a:srgbClr val="3498DB"/>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等线" panose="02010600030101010101" charset="-122"/>
              <a:cs typeface="+mn-ea"/>
            </a:endParaRPr>
          </a:p>
        </p:txBody>
      </p:sp>
      <p:sp>
        <p:nvSpPr>
          <p:cNvPr id="4" name="矩形: 圆角 11"/>
          <p:cNvSpPr/>
          <p:nvPr>
            <p:custDataLst>
              <p:tags r:id="rId2"/>
            </p:custDataLst>
          </p:nvPr>
        </p:nvSpPr>
        <p:spPr>
          <a:xfrm>
            <a:off x="2197100" y="1568450"/>
            <a:ext cx="838200" cy="838200"/>
          </a:xfrm>
          <a:prstGeom prst="round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等线" panose="02010600030101010101" charset="-122"/>
              <a:cs typeface="+mn-ea"/>
            </a:endParaRPr>
          </a:p>
        </p:txBody>
      </p:sp>
      <p:sp>
        <p:nvSpPr>
          <p:cNvPr id="676867" name="books_115067"/>
          <p:cNvSpPr>
            <a:spLocks noChangeAspect="1"/>
          </p:cNvSpPr>
          <p:nvPr>
            <p:custDataLst>
              <p:tags r:id="rId3"/>
            </p:custDataLst>
          </p:nvPr>
        </p:nvSpPr>
        <p:spPr bwMode="auto">
          <a:xfrm>
            <a:off x="2393950" y="1800225"/>
            <a:ext cx="446088" cy="373063"/>
          </a:xfrm>
          <a:custGeom>
            <a:avLst/>
            <a:gdLst>
              <a:gd name="T0" fmla="*/ 2147483647 w 3949"/>
              <a:gd name="T1" fmla="*/ 2147483647 h 3307"/>
              <a:gd name="T2" fmla="*/ 2147483647 w 3949"/>
              <a:gd name="T3" fmla="*/ 2147483647 h 3307"/>
              <a:gd name="T4" fmla="*/ 2147483647 w 3949"/>
              <a:gd name="T5" fmla="*/ 2147483647 h 3307"/>
              <a:gd name="T6" fmla="*/ 2147483647 w 3949"/>
              <a:gd name="T7" fmla="*/ 2147483647 h 3307"/>
              <a:gd name="T8" fmla="*/ 2147483647 w 3949"/>
              <a:gd name="T9" fmla="*/ 2147483647 h 3307"/>
              <a:gd name="T10" fmla="*/ 2147483647 w 3949"/>
              <a:gd name="T11" fmla="*/ 2147483647 h 3307"/>
              <a:gd name="T12" fmla="*/ 2147483647 w 3949"/>
              <a:gd name="T13" fmla="*/ 2147483647 h 3307"/>
              <a:gd name="T14" fmla="*/ 2147483647 w 3949"/>
              <a:gd name="T15" fmla="*/ 2147483647 h 3307"/>
              <a:gd name="T16" fmla="*/ 2147483647 w 3949"/>
              <a:gd name="T17" fmla="*/ 2147483647 h 3307"/>
              <a:gd name="T18" fmla="*/ 2147483647 w 3949"/>
              <a:gd name="T19" fmla="*/ 2147483647 h 3307"/>
              <a:gd name="T20" fmla="*/ 2147483647 w 3949"/>
              <a:gd name="T21" fmla="*/ 2147483647 h 3307"/>
              <a:gd name="T22" fmla="*/ 2147483647 w 3949"/>
              <a:gd name="T23" fmla="*/ 2147483647 h 3307"/>
              <a:gd name="T24" fmla="*/ 2147483647 w 3949"/>
              <a:gd name="T25" fmla="*/ 2147483647 h 3307"/>
              <a:gd name="T26" fmla="*/ 2147483647 w 3949"/>
              <a:gd name="T27" fmla="*/ 2147483647 h 3307"/>
              <a:gd name="T28" fmla="*/ 2147483647 w 3949"/>
              <a:gd name="T29" fmla="*/ 2147483647 h 3307"/>
              <a:gd name="T30" fmla="*/ 2147483647 w 3949"/>
              <a:gd name="T31" fmla="*/ 2147483647 h 3307"/>
              <a:gd name="T32" fmla="*/ 2147483647 w 3949"/>
              <a:gd name="T33" fmla="*/ 2147483647 h 3307"/>
              <a:gd name="T34" fmla="*/ 2147483647 w 3949"/>
              <a:gd name="T35" fmla="*/ 2147483647 h 3307"/>
              <a:gd name="T36" fmla="*/ 2147483647 w 3949"/>
              <a:gd name="T37" fmla="*/ 0 h 3307"/>
              <a:gd name="T38" fmla="*/ 2147483647 w 3949"/>
              <a:gd name="T39" fmla="*/ 0 h 3307"/>
              <a:gd name="T40" fmla="*/ 2147483647 w 3949"/>
              <a:gd name="T41" fmla="*/ 2147483647 h 3307"/>
              <a:gd name="T42" fmla="*/ 2147483647 w 3949"/>
              <a:gd name="T43" fmla="*/ 2147483647 h 3307"/>
              <a:gd name="T44" fmla="*/ 2147483647 w 3949"/>
              <a:gd name="T45" fmla="*/ 2147483647 h 3307"/>
              <a:gd name="T46" fmla="*/ 0 w 3949"/>
              <a:gd name="T47" fmla="*/ 2147483647 h 3307"/>
              <a:gd name="T48" fmla="*/ 2147483647 w 3949"/>
              <a:gd name="T49" fmla="*/ 2147483647 h 3307"/>
              <a:gd name="T50" fmla="*/ 2147483647 w 3949"/>
              <a:gd name="T51" fmla="*/ 2147483647 h 3307"/>
              <a:gd name="T52" fmla="*/ 2147483647 w 3949"/>
              <a:gd name="T53" fmla="*/ 2147483647 h 3307"/>
              <a:gd name="T54" fmla="*/ 2147483647 w 3949"/>
              <a:gd name="T55" fmla="*/ 2147483647 h 3307"/>
              <a:gd name="T56" fmla="*/ 2147483647 w 3949"/>
              <a:gd name="T57" fmla="*/ 2147483647 h 3307"/>
              <a:gd name="T58" fmla="*/ 2147483647 w 3949"/>
              <a:gd name="T59" fmla="*/ 2147483647 h 3307"/>
              <a:gd name="T60" fmla="*/ 2147483647 w 3949"/>
              <a:gd name="T61" fmla="*/ 2147483647 h 3307"/>
              <a:gd name="T62" fmla="*/ 2147483647 w 3949"/>
              <a:gd name="T63" fmla="*/ 2147483647 h 33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49"/>
              <a:gd name="T97" fmla="*/ 0 h 3307"/>
              <a:gd name="T98" fmla="*/ 3949 w 3949"/>
              <a:gd name="T99" fmla="*/ 3307 h 33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49" h="3307">
                <a:moveTo>
                  <a:pt x="873" y="2867"/>
                </a:moveTo>
                <a:cubicBezTo>
                  <a:pt x="814" y="2867"/>
                  <a:pt x="767" y="2819"/>
                  <a:pt x="767" y="2760"/>
                </a:cubicBezTo>
                <a:cubicBezTo>
                  <a:pt x="767" y="2701"/>
                  <a:pt x="814" y="2653"/>
                  <a:pt x="873" y="2653"/>
                </a:cubicBezTo>
                <a:lnTo>
                  <a:pt x="3949" y="2653"/>
                </a:lnTo>
                <a:lnTo>
                  <a:pt x="3949" y="2213"/>
                </a:lnTo>
                <a:lnTo>
                  <a:pt x="3736" y="2213"/>
                </a:lnTo>
                <a:lnTo>
                  <a:pt x="3736" y="1760"/>
                </a:lnTo>
                <a:lnTo>
                  <a:pt x="540" y="1760"/>
                </a:lnTo>
                <a:cubicBezTo>
                  <a:pt x="481" y="1760"/>
                  <a:pt x="433" y="1712"/>
                  <a:pt x="433" y="1653"/>
                </a:cubicBezTo>
                <a:cubicBezTo>
                  <a:pt x="433" y="1595"/>
                  <a:pt x="481" y="1547"/>
                  <a:pt x="540" y="1547"/>
                </a:cubicBezTo>
                <a:lnTo>
                  <a:pt x="3736" y="1547"/>
                </a:lnTo>
                <a:lnTo>
                  <a:pt x="3736" y="1093"/>
                </a:lnTo>
                <a:lnTo>
                  <a:pt x="3949" y="1093"/>
                </a:lnTo>
                <a:lnTo>
                  <a:pt x="3949" y="653"/>
                </a:lnTo>
                <a:lnTo>
                  <a:pt x="873" y="653"/>
                </a:lnTo>
                <a:cubicBezTo>
                  <a:pt x="814" y="653"/>
                  <a:pt x="767" y="606"/>
                  <a:pt x="767" y="547"/>
                </a:cubicBezTo>
                <a:cubicBezTo>
                  <a:pt x="767" y="488"/>
                  <a:pt x="814" y="440"/>
                  <a:pt x="873" y="440"/>
                </a:cubicBezTo>
                <a:lnTo>
                  <a:pt x="3949" y="440"/>
                </a:lnTo>
                <a:lnTo>
                  <a:pt x="3949" y="0"/>
                </a:lnTo>
                <a:lnTo>
                  <a:pt x="884" y="0"/>
                </a:lnTo>
                <a:cubicBezTo>
                  <a:pt x="582" y="0"/>
                  <a:pt x="336" y="247"/>
                  <a:pt x="336" y="549"/>
                </a:cubicBezTo>
                <a:cubicBezTo>
                  <a:pt x="336" y="826"/>
                  <a:pt x="541" y="1053"/>
                  <a:pt x="807" y="1093"/>
                </a:cubicBezTo>
                <a:lnTo>
                  <a:pt x="560" y="1093"/>
                </a:lnTo>
                <a:cubicBezTo>
                  <a:pt x="251" y="1093"/>
                  <a:pt x="0" y="1344"/>
                  <a:pt x="0" y="1653"/>
                </a:cubicBezTo>
                <a:cubicBezTo>
                  <a:pt x="0" y="1963"/>
                  <a:pt x="251" y="2213"/>
                  <a:pt x="560" y="2213"/>
                </a:cubicBezTo>
                <a:lnTo>
                  <a:pt x="793" y="2213"/>
                </a:lnTo>
                <a:cubicBezTo>
                  <a:pt x="534" y="2253"/>
                  <a:pt x="336" y="2485"/>
                  <a:pt x="336" y="2756"/>
                </a:cubicBezTo>
                <a:cubicBezTo>
                  <a:pt x="336" y="3058"/>
                  <a:pt x="582" y="3307"/>
                  <a:pt x="884" y="3307"/>
                </a:cubicBezTo>
                <a:lnTo>
                  <a:pt x="3949" y="3307"/>
                </a:lnTo>
                <a:lnTo>
                  <a:pt x="3949" y="2867"/>
                </a:lnTo>
                <a:lnTo>
                  <a:pt x="873" y="2867"/>
                </a:lnTo>
                <a:close/>
              </a:path>
            </a:pathLst>
          </a:custGeom>
          <a:solidFill>
            <a:srgbClr val="FFFFFF"/>
          </a:solidFill>
          <a:ln w="9525">
            <a:noFill/>
            <a:round/>
          </a:ln>
        </p:spPr>
        <p:txBody>
          <a:bodyPr/>
          <a:lstStyle/>
          <a:p>
            <a:endParaRPr lang="zh-CN" altLang="en-US"/>
          </a:p>
        </p:txBody>
      </p:sp>
      <p:sp>
        <p:nvSpPr>
          <p:cNvPr id="676868" name="文本框 6"/>
          <p:cNvSpPr txBox="1">
            <a:spLocks noChangeArrowheads="1"/>
          </p:cNvSpPr>
          <p:nvPr>
            <p:custDataLst>
              <p:tags r:id="rId4"/>
            </p:custDataLst>
          </p:nvPr>
        </p:nvSpPr>
        <p:spPr bwMode="auto">
          <a:xfrm>
            <a:off x="1466850" y="2384425"/>
            <a:ext cx="2249488" cy="641350"/>
          </a:xfrm>
          <a:prstGeom prst="rect">
            <a:avLst/>
          </a:prstGeom>
          <a:noFill/>
          <a:ln w="9525">
            <a:noFill/>
            <a:miter lim="800000"/>
          </a:ln>
        </p:spPr>
        <p:txBody>
          <a:bodyPr anchor="ctr">
            <a:spAutoFit/>
          </a:bodyPr>
          <a:lstStyle/>
          <a:p>
            <a:pPr algn="ctr"/>
            <a:r>
              <a:rPr lang="zh-CN" altLang="en-US" sz="1800" b="1">
                <a:solidFill>
                  <a:srgbClr val="3498DB"/>
                </a:solidFill>
                <a:latin typeface="微软雅黑" panose="020B0503020204020204" pitchFamily="34" charset="-122"/>
                <a:ea typeface="微软雅黑" panose="020B0503020204020204" pitchFamily="34" charset="-122"/>
              </a:rPr>
              <a:t>不断优化和完善内部质量保证体系</a:t>
            </a:r>
            <a:endParaRPr lang="zh-CN" altLang="en-US" sz="1800" b="1">
              <a:solidFill>
                <a:srgbClr val="3498DB"/>
              </a:solidFill>
              <a:latin typeface="微软雅黑" panose="020B0503020204020204" pitchFamily="34" charset="-122"/>
              <a:ea typeface="微软雅黑" panose="020B0503020204020204" pitchFamily="34" charset="-122"/>
            </a:endParaRPr>
          </a:p>
        </p:txBody>
      </p:sp>
      <p:sp>
        <p:nvSpPr>
          <p:cNvPr id="676869" name="文本框 7"/>
          <p:cNvSpPr txBox="1">
            <a:spLocks noChangeArrowheads="1"/>
          </p:cNvSpPr>
          <p:nvPr>
            <p:custDataLst>
              <p:tags r:id="rId5"/>
            </p:custDataLst>
          </p:nvPr>
        </p:nvSpPr>
        <p:spPr bwMode="auto">
          <a:xfrm>
            <a:off x="1198563" y="2987675"/>
            <a:ext cx="2911475" cy="2751138"/>
          </a:xfrm>
          <a:prstGeom prst="rect">
            <a:avLst/>
          </a:prstGeom>
          <a:noFill/>
          <a:ln w="9525">
            <a:noFill/>
            <a:miter lim="800000"/>
          </a:ln>
        </p:spPr>
        <p:txBody>
          <a:bodyPr anchor="ctr"/>
          <a:lstStyle/>
          <a:p>
            <a:pPr>
              <a:lnSpc>
                <a:spcPct val="115000"/>
              </a:lnSpc>
              <a:spcAft>
                <a:spcPct val="70000"/>
              </a:spcAft>
            </a:pPr>
            <a:r>
              <a:rPr lang="zh-CN" altLang="en-US" sz="1600" b="1">
                <a:latin typeface="微软雅黑" panose="020B0503020204020204" pitchFamily="34" charset="-122"/>
                <a:ea typeface="微软雅黑" panose="020B0503020204020204" pitchFamily="34" charset="-122"/>
              </a:rPr>
              <a:t>不足</a:t>
            </a:r>
            <a:r>
              <a:rPr lang="zh-CN" altLang="en-US" sz="1800" b="1">
                <a:latin typeface="微软雅黑" panose="020B0503020204020204" pitchFamily="34" charset="-122"/>
                <a:ea typeface="微软雅黑" panose="020B0503020204020204" pitchFamily="34" charset="-122"/>
              </a:rPr>
              <a:t>：</a:t>
            </a:r>
            <a:r>
              <a:rPr lang="zh-CN" altLang="en-US" sz="1400"/>
              <a:t>各个层面的标准需要进一步明确，执行标准的可操作性需要进一步加强。</a:t>
            </a:r>
            <a:endParaRPr lang="zh-CN" altLang="en-US" sz="1400"/>
          </a:p>
          <a:p>
            <a:pPr>
              <a:lnSpc>
                <a:spcPct val="115000"/>
              </a:lnSpc>
              <a:spcAft>
                <a:spcPct val="70000"/>
              </a:spcAft>
            </a:pPr>
            <a:r>
              <a:rPr lang="zh-CN" altLang="en-US" sz="1600" b="1">
                <a:latin typeface="微软雅黑" panose="020B0503020204020204" pitchFamily="34" charset="-122"/>
                <a:ea typeface="微软雅黑" panose="020B0503020204020204" pitchFamily="34" charset="-122"/>
              </a:rPr>
              <a:t>改进措施：</a:t>
            </a:r>
            <a:r>
              <a:rPr lang="zh-CN" altLang="en-US" sz="1400"/>
              <a:t>拓宽诊改主体做到面向全体，落实全面质量诊改；诊改监测点与预警值的设置作进一步科学性、合理性、有效性考量与测评；提高各个层级间目标和标准的契合度，不断优化和完善内部质量保证体系。 </a:t>
            </a:r>
            <a:endParaRPr lang="en-US" altLang="zh-CN" sz="1400"/>
          </a:p>
        </p:txBody>
      </p:sp>
      <p:sp>
        <p:nvSpPr>
          <p:cNvPr id="10" name="矩形: 圆角 15"/>
          <p:cNvSpPr/>
          <p:nvPr>
            <p:custDataLst>
              <p:tags r:id="rId6"/>
            </p:custDataLst>
          </p:nvPr>
        </p:nvSpPr>
        <p:spPr>
          <a:xfrm>
            <a:off x="4759325" y="2017713"/>
            <a:ext cx="3014663" cy="3794125"/>
          </a:xfrm>
          <a:prstGeom prst="roundRect">
            <a:avLst>
              <a:gd name="adj" fmla="val 8595"/>
            </a:avLst>
          </a:prstGeom>
          <a:noFill/>
          <a:ln w="9525">
            <a:solidFill>
              <a:srgbClr val="1AA3AA"/>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等线" panose="02010600030101010101" charset="-122"/>
              <a:cs typeface="+mn-ea"/>
            </a:endParaRPr>
          </a:p>
        </p:txBody>
      </p:sp>
      <p:sp>
        <p:nvSpPr>
          <p:cNvPr id="23" name="矩形: 圆角 12"/>
          <p:cNvSpPr/>
          <p:nvPr>
            <p:custDataLst>
              <p:tags r:id="rId7"/>
            </p:custDataLst>
          </p:nvPr>
        </p:nvSpPr>
        <p:spPr>
          <a:xfrm>
            <a:off x="5846763" y="1568450"/>
            <a:ext cx="838200" cy="838200"/>
          </a:xfrm>
          <a:prstGeom prst="round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等线" panose="02010600030101010101" charset="-122"/>
              <a:cs typeface="+mn-ea"/>
            </a:endParaRPr>
          </a:p>
        </p:txBody>
      </p:sp>
      <p:sp>
        <p:nvSpPr>
          <p:cNvPr id="24" name="books_115067"/>
          <p:cNvSpPr>
            <a:spLocks noChangeAspect="1"/>
          </p:cNvSpPr>
          <p:nvPr>
            <p:custDataLst>
              <p:tags r:id="rId8"/>
            </p:custDataLst>
          </p:nvPr>
        </p:nvSpPr>
        <p:spPr bwMode="auto">
          <a:xfrm>
            <a:off x="6043613" y="1804988"/>
            <a:ext cx="446087" cy="363537"/>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697" h="495934">
                <a:moveTo>
                  <a:pt x="274757" y="203328"/>
                </a:moveTo>
                <a:cubicBezTo>
                  <a:pt x="262375" y="203328"/>
                  <a:pt x="252305" y="213383"/>
                  <a:pt x="252305" y="225746"/>
                </a:cubicBezTo>
                <a:cubicBezTo>
                  <a:pt x="252305" y="238110"/>
                  <a:pt x="262375" y="248164"/>
                  <a:pt x="274757" y="248164"/>
                </a:cubicBezTo>
                <a:lnTo>
                  <a:pt x="505837" y="248164"/>
                </a:lnTo>
                <a:cubicBezTo>
                  <a:pt x="518219" y="248164"/>
                  <a:pt x="528289" y="238110"/>
                  <a:pt x="528289" y="225746"/>
                </a:cubicBezTo>
                <a:cubicBezTo>
                  <a:pt x="528289" y="213383"/>
                  <a:pt x="518219" y="203328"/>
                  <a:pt x="505837" y="203328"/>
                </a:cubicBezTo>
                <a:close/>
                <a:moveTo>
                  <a:pt x="274757" y="85949"/>
                </a:moveTo>
                <a:cubicBezTo>
                  <a:pt x="262375" y="85949"/>
                  <a:pt x="252305" y="95929"/>
                  <a:pt x="252305" y="108293"/>
                </a:cubicBezTo>
                <a:cubicBezTo>
                  <a:pt x="252305" y="120656"/>
                  <a:pt x="262375" y="130711"/>
                  <a:pt x="274757" y="130711"/>
                </a:cubicBezTo>
                <a:lnTo>
                  <a:pt x="505837" y="130711"/>
                </a:lnTo>
                <a:cubicBezTo>
                  <a:pt x="518219" y="130711"/>
                  <a:pt x="528289" y="120656"/>
                  <a:pt x="528289" y="108293"/>
                </a:cubicBezTo>
                <a:cubicBezTo>
                  <a:pt x="528289" y="95929"/>
                  <a:pt x="518219" y="85949"/>
                  <a:pt x="505837" y="85949"/>
                </a:cubicBezTo>
                <a:close/>
                <a:moveTo>
                  <a:pt x="36405" y="60757"/>
                </a:moveTo>
                <a:lnTo>
                  <a:pt x="135995" y="60757"/>
                </a:lnTo>
                <a:lnTo>
                  <a:pt x="135995" y="146720"/>
                </a:lnTo>
                <a:lnTo>
                  <a:pt x="102873" y="146720"/>
                </a:lnTo>
                <a:cubicBezTo>
                  <a:pt x="90490" y="146720"/>
                  <a:pt x="80419" y="156702"/>
                  <a:pt x="80419" y="169067"/>
                </a:cubicBezTo>
                <a:cubicBezTo>
                  <a:pt x="80419" y="181433"/>
                  <a:pt x="90490" y="191489"/>
                  <a:pt x="102873" y="191489"/>
                </a:cubicBezTo>
                <a:lnTo>
                  <a:pt x="135995" y="191489"/>
                </a:lnTo>
                <a:lnTo>
                  <a:pt x="135995" y="264118"/>
                </a:lnTo>
                <a:lnTo>
                  <a:pt x="102873" y="264118"/>
                </a:lnTo>
                <a:cubicBezTo>
                  <a:pt x="90490" y="264118"/>
                  <a:pt x="80419" y="274174"/>
                  <a:pt x="80419" y="286540"/>
                </a:cubicBezTo>
                <a:cubicBezTo>
                  <a:pt x="80419" y="298905"/>
                  <a:pt x="90490" y="308961"/>
                  <a:pt x="102873" y="308961"/>
                </a:cubicBezTo>
                <a:lnTo>
                  <a:pt x="136816" y="308961"/>
                </a:lnTo>
                <a:cubicBezTo>
                  <a:pt x="142262" y="343451"/>
                  <a:pt x="172176" y="369970"/>
                  <a:pt x="208208" y="369970"/>
                </a:cubicBezTo>
                <a:lnTo>
                  <a:pt x="430515" y="369970"/>
                </a:lnTo>
                <a:lnTo>
                  <a:pt x="433201" y="374439"/>
                </a:lnTo>
                <a:cubicBezTo>
                  <a:pt x="427308" y="386507"/>
                  <a:pt x="414924" y="394850"/>
                  <a:pt x="400526" y="394850"/>
                </a:cubicBezTo>
                <a:lnTo>
                  <a:pt x="157779" y="394850"/>
                </a:lnTo>
                <a:lnTo>
                  <a:pt x="103022" y="487144"/>
                </a:lnTo>
                <a:cubicBezTo>
                  <a:pt x="99665" y="492731"/>
                  <a:pt x="93772" y="495934"/>
                  <a:pt x="87580" y="495934"/>
                </a:cubicBezTo>
                <a:cubicBezTo>
                  <a:pt x="85939" y="495934"/>
                  <a:pt x="84372" y="495711"/>
                  <a:pt x="82806" y="495264"/>
                </a:cubicBezTo>
                <a:cubicBezTo>
                  <a:pt x="74973" y="493178"/>
                  <a:pt x="69602" y="486101"/>
                  <a:pt x="69602" y="477982"/>
                </a:cubicBezTo>
                <a:lnTo>
                  <a:pt x="69602" y="394850"/>
                </a:lnTo>
                <a:lnTo>
                  <a:pt x="36405" y="394850"/>
                </a:lnTo>
                <a:cubicBezTo>
                  <a:pt x="16263" y="394850"/>
                  <a:pt x="0" y="378611"/>
                  <a:pt x="0" y="358572"/>
                </a:cubicBezTo>
                <a:lnTo>
                  <a:pt x="0" y="97034"/>
                </a:lnTo>
                <a:cubicBezTo>
                  <a:pt x="0" y="76996"/>
                  <a:pt x="16263" y="60757"/>
                  <a:pt x="36405" y="60757"/>
                </a:cubicBezTo>
                <a:close/>
                <a:moveTo>
                  <a:pt x="208222" y="0"/>
                </a:moveTo>
                <a:lnTo>
                  <a:pt x="572297" y="0"/>
                </a:lnTo>
                <a:cubicBezTo>
                  <a:pt x="592436" y="0"/>
                  <a:pt x="608697" y="16236"/>
                  <a:pt x="608697" y="36346"/>
                </a:cubicBezTo>
                <a:lnTo>
                  <a:pt x="608697" y="297768"/>
                </a:lnTo>
                <a:cubicBezTo>
                  <a:pt x="608697" y="317802"/>
                  <a:pt x="592436" y="334039"/>
                  <a:pt x="572297" y="334039"/>
                </a:cubicBezTo>
                <a:lnTo>
                  <a:pt x="539104" y="334039"/>
                </a:lnTo>
                <a:lnTo>
                  <a:pt x="539104" y="417232"/>
                </a:lnTo>
                <a:cubicBezTo>
                  <a:pt x="539104" y="425276"/>
                  <a:pt x="533734" y="432351"/>
                  <a:pt x="525902" y="434511"/>
                </a:cubicBezTo>
                <a:cubicBezTo>
                  <a:pt x="524336" y="434884"/>
                  <a:pt x="522769" y="435107"/>
                  <a:pt x="521203" y="435107"/>
                </a:cubicBezTo>
                <a:cubicBezTo>
                  <a:pt x="514937" y="435107"/>
                  <a:pt x="509045" y="431904"/>
                  <a:pt x="505763" y="426318"/>
                </a:cubicBezTo>
                <a:lnTo>
                  <a:pt x="450939" y="334039"/>
                </a:lnTo>
                <a:lnTo>
                  <a:pt x="208222" y="334039"/>
                </a:lnTo>
                <a:cubicBezTo>
                  <a:pt x="188158" y="334039"/>
                  <a:pt x="171897" y="317802"/>
                  <a:pt x="171897" y="297768"/>
                </a:cubicBezTo>
                <a:lnTo>
                  <a:pt x="171897" y="36346"/>
                </a:lnTo>
                <a:cubicBezTo>
                  <a:pt x="171897" y="16236"/>
                  <a:pt x="188158" y="0"/>
                  <a:pt x="208222" y="0"/>
                </a:cubicBezTo>
                <a:close/>
              </a:path>
            </a:pathLst>
          </a:custGeom>
          <a:solidFill>
            <a:sysClr val="window" lastClr="FFFFFF"/>
          </a:solidFill>
          <a:ln>
            <a:noFill/>
          </a:ln>
        </p:spPr>
        <p:txBody>
          <a:bodyPr/>
          <a:lstStyle/>
          <a:p>
            <a:pPr fontAlgn="auto">
              <a:spcBef>
                <a:spcPts val="0"/>
              </a:spcBef>
              <a:spcAft>
                <a:spcPts val="0"/>
              </a:spcAft>
              <a:defRPr/>
            </a:pPr>
            <a:endParaRPr lang="zh-CN" altLang="en-US" sz="1800" dirty="0">
              <a:solidFill>
                <a:prstClr val="black"/>
              </a:solidFill>
              <a:latin typeface="等线" panose="02010600030101010101" charset="-122"/>
              <a:ea typeface="等线" panose="02010600030101010101" charset="-122"/>
              <a:cs typeface="+mn-ea"/>
            </a:endParaRPr>
          </a:p>
        </p:txBody>
      </p:sp>
      <p:sp>
        <p:nvSpPr>
          <p:cNvPr id="676873" name="文本框 24"/>
          <p:cNvSpPr txBox="1">
            <a:spLocks noChangeArrowheads="1"/>
          </p:cNvSpPr>
          <p:nvPr>
            <p:custDataLst>
              <p:tags r:id="rId9"/>
            </p:custDataLst>
          </p:nvPr>
        </p:nvSpPr>
        <p:spPr bwMode="auto">
          <a:xfrm>
            <a:off x="5014913" y="2459038"/>
            <a:ext cx="2541587" cy="644525"/>
          </a:xfrm>
          <a:prstGeom prst="rect">
            <a:avLst/>
          </a:prstGeom>
          <a:noFill/>
          <a:ln w="9525">
            <a:noFill/>
            <a:miter lim="800000"/>
          </a:ln>
        </p:spPr>
        <p:txBody>
          <a:bodyPr anchor="ctr">
            <a:spAutoFit/>
          </a:bodyPr>
          <a:lstStyle/>
          <a:p>
            <a:pPr algn="ctr" eaLnBrk="0" hangingPunct="0"/>
            <a:r>
              <a:rPr lang="zh-CN" altLang="en-US" sz="1800" b="1">
                <a:solidFill>
                  <a:srgbClr val="1AA3AA"/>
                </a:solidFill>
                <a:latin typeface="微软雅黑" panose="020B0503020204020204" pitchFamily="34" charset="-122"/>
                <a:ea typeface="微软雅黑" panose="020B0503020204020204" pitchFamily="34" charset="-122"/>
              </a:rPr>
              <a:t>打造高效智能的内部质量保证诊改平台</a:t>
            </a:r>
            <a:endParaRPr lang="zh-CN" altLang="en-US" sz="1800" b="1">
              <a:solidFill>
                <a:srgbClr val="1AA3AA"/>
              </a:solidFill>
              <a:latin typeface="微软雅黑" panose="020B0503020204020204" pitchFamily="34" charset="-122"/>
              <a:ea typeface="微软雅黑" panose="020B0503020204020204" pitchFamily="34" charset="-122"/>
            </a:endParaRPr>
          </a:p>
        </p:txBody>
      </p:sp>
      <p:sp>
        <p:nvSpPr>
          <p:cNvPr id="676874" name="文本框 25"/>
          <p:cNvSpPr txBox="1">
            <a:spLocks noChangeArrowheads="1"/>
          </p:cNvSpPr>
          <p:nvPr>
            <p:custDataLst>
              <p:tags r:id="rId10"/>
            </p:custDataLst>
          </p:nvPr>
        </p:nvSpPr>
        <p:spPr bwMode="auto">
          <a:xfrm>
            <a:off x="4837113" y="3178175"/>
            <a:ext cx="2935287" cy="2433638"/>
          </a:xfrm>
          <a:prstGeom prst="rect">
            <a:avLst/>
          </a:prstGeom>
          <a:noFill/>
          <a:ln w="9525" algn="ctr">
            <a:noFill/>
            <a:miter lim="800000"/>
          </a:ln>
        </p:spPr>
        <p:txBody>
          <a:bodyPr anchor="ctr"/>
          <a:lstStyle/>
          <a:p>
            <a:pPr>
              <a:lnSpc>
                <a:spcPct val="145000"/>
              </a:lnSpc>
              <a:spcAft>
                <a:spcPct val="70000"/>
              </a:spcAft>
            </a:pPr>
            <a:r>
              <a:rPr lang="zh-CN" altLang="en-US" sz="1600" b="1">
                <a:latin typeface="微软雅黑" panose="020B0503020204020204" pitchFamily="34" charset="-122"/>
                <a:ea typeface="微软雅黑" panose="020B0503020204020204" pitchFamily="34" charset="-122"/>
              </a:rPr>
              <a:t>不足：</a:t>
            </a:r>
            <a:r>
              <a:rPr lang="zh-CN" altLang="en-US" sz="1400"/>
              <a:t>信息采集智能化程度不高，诊改平台的及时预警、实时呈现、智能决策水平有限。</a:t>
            </a:r>
            <a:endParaRPr lang="zh-CN" altLang="en-US" sz="1400"/>
          </a:p>
          <a:p>
            <a:pPr>
              <a:lnSpc>
                <a:spcPct val="145000"/>
              </a:lnSpc>
              <a:spcAft>
                <a:spcPct val="70000"/>
              </a:spcAft>
            </a:pPr>
            <a:r>
              <a:rPr lang="zh-CN" altLang="en-US" sz="1600" b="1">
                <a:latin typeface="微软雅黑" panose="020B0503020204020204" pitchFamily="34" charset="-122"/>
                <a:ea typeface="微软雅黑" panose="020B0503020204020204" pitchFamily="34" charset="-122"/>
              </a:rPr>
              <a:t>改进措施：</a:t>
            </a:r>
            <a:r>
              <a:rPr lang="zh-CN" altLang="en-US" sz="1400"/>
              <a:t>加快智慧校园建设，打造高效智能的诊改平台，及时更新升级，实现数据融通，使数据采集、数据分析和成效判断变得简易顺畅。 </a:t>
            </a:r>
            <a:endParaRPr lang="en-US" altLang="zh-CN" sz="1400"/>
          </a:p>
        </p:txBody>
      </p:sp>
      <p:sp>
        <p:nvSpPr>
          <p:cNvPr id="41" name="矩形: 圆角 16"/>
          <p:cNvSpPr/>
          <p:nvPr>
            <p:custDataLst>
              <p:tags r:id="rId11"/>
            </p:custDataLst>
          </p:nvPr>
        </p:nvSpPr>
        <p:spPr>
          <a:xfrm>
            <a:off x="8383588" y="2017713"/>
            <a:ext cx="3016250" cy="3794125"/>
          </a:xfrm>
          <a:prstGeom prst="roundRect">
            <a:avLst>
              <a:gd name="adj" fmla="val 8595"/>
            </a:avLst>
          </a:prstGeom>
          <a:noFill/>
          <a:ln w="9525">
            <a:solidFill>
              <a:srgbClr val="9BBB59"/>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等线" panose="02010600030101010101" charset="-122"/>
              <a:cs typeface="+mn-ea"/>
            </a:endParaRPr>
          </a:p>
        </p:txBody>
      </p:sp>
      <p:sp>
        <p:nvSpPr>
          <p:cNvPr id="45" name="矩形: 圆角 13"/>
          <p:cNvSpPr/>
          <p:nvPr>
            <p:custDataLst>
              <p:tags r:id="rId12"/>
            </p:custDataLst>
          </p:nvPr>
        </p:nvSpPr>
        <p:spPr>
          <a:xfrm>
            <a:off x="9472613" y="1568450"/>
            <a:ext cx="838200" cy="838200"/>
          </a:xfrm>
          <a:prstGeom prst="roundRect">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等线" panose="02010600030101010101" charset="-122"/>
              <a:cs typeface="+mn-ea"/>
            </a:endParaRPr>
          </a:p>
        </p:txBody>
      </p:sp>
      <p:sp>
        <p:nvSpPr>
          <p:cNvPr id="676877" name="books_115067"/>
          <p:cNvSpPr>
            <a:spLocks noChangeAspect="1"/>
          </p:cNvSpPr>
          <p:nvPr>
            <p:custDataLst>
              <p:tags r:id="rId13"/>
            </p:custDataLst>
          </p:nvPr>
        </p:nvSpPr>
        <p:spPr bwMode="auto">
          <a:xfrm>
            <a:off x="9678988" y="1774825"/>
            <a:ext cx="425450" cy="423863"/>
          </a:xfrm>
          <a:custGeom>
            <a:avLst/>
            <a:gdLst>
              <a:gd name="T0" fmla="*/ 1 w 608979"/>
              <a:gd name="T1" fmla="*/ 2 h 606228"/>
              <a:gd name="T2" fmla="*/ 1 w 608979"/>
              <a:gd name="T3" fmla="*/ 2 h 606228"/>
              <a:gd name="T4" fmla="*/ 1 w 608979"/>
              <a:gd name="T5" fmla="*/ 2 h 606228"/>
              <a:gd name="T6" fmla="*/ 1 w 608979"/>
              <a:gd name="T7" fmla="*/ 4 h 606228"/>
              <a:gd name="T8" fmla="*/ 1 w 608979"/>
              <a:gd name="T9" fmla="*/ 4 h 606228"/>
              <a:gd name="T10" fmla="*/ 1 w 608979"/>
              <a:gd name="T11" fmla="*/ 4 h 606228"/>
              <a:gd name="T12" fmla="*/ 1 w 608979"/>
              <a:gd name="T13" fmla="*/ 4 h 606228"/>
              <a:gd name="T14" fmla="*/ 2 w 608979"/>
              <a:gd name="T15" fmla="*/ 4 h 606228"/>
              <a:gd name="T16" fmla="*/ 2 w 608979"/>
              <a:gd name="T17" fmla="*/ 4 h 606228"/>
              <a:gd name="T18" fmla="*/ 3 w 608979"/>
              <a:gd name="T19" fmla="*/ 5 h 606228"/>
              <a:gd name="T20" fmla="*/ 4 w 608979"/>
              <a:gd name="T21" fmla="*/ 4 h 606228"/>
              <a:gd name="T22" fmla="*/ 4 w 608979"/>
              <a:gd name="T23" fmla="*/ 4 h 606228"/>
              <a:gd name="T24" fmla="*/ 5 w 608979"/>
              <a:gd name="T25" fmla="*/ 4 h 606228"/>
              <a:gd name="T26" fmla="*/ 5 w 608979"/>
              <a:gd name="T27" fmla="*/ 4 h 606228"/>
              <a:gd name="T28" fmla="*/ 6 w 608979"/>
              <a:gd name="T29" fmla="*/ 4 h 606228"/>
              <a:gd name="T30" fmla="*/ 6 w 608979"/>
              <a:gd name="T31" fmla="*/ 4 h 606228"/>
              <a:gd name="T32" fmla="*/ 5 w 608979"/>
              <a:gd name="T33" fmla="*/ 2 h 606228"/>
              <a:gd name="T34" fmla="*/ 5 w 608979"/>
              <a:gd name="T35" fmla="*/ 2 h 606228"/>
              <a:gd name="T36" fmla="*/ 5 w 608979"/>
              <a:gd name="T37" fmla="*/ 2 h 606228"/>
              <a:gd name="T38" fmla="*/ 5 w 608979"/>
              <a:gd name="T39" fmla="*/ 2 h 606228"/>
              <a:gd name="T40" fmla="*/ 6 w 608979"/>
              <a:gd name="T41" fmla="*/ 4 h 606228"/>
              <a:gd name="T42" fmla="*/ 6 w 608979"/>
              <a:gd name="T43" fmla="*/ 4 h 606228"/>
              <a:gd name="T44" fmla="*/ 6 w 608979"/>
              <a:gd name="T45" fmla="*/ 6 h 606228"/>
              <a:gd name="T46" fmla="*/ 6 w 608979"/>
              <a:gd name="T47" fmla="*/ 6 h 606228"/>
              <a:gd name="T48" fmla="*/ 3 w 608979"/>
              <a:gd name="T49" fmla="*/ 6 h 606228"/>
              <a:gd name="T50" fmla="*/ 1 w 608979"/>
              <a:gd name="T51" fmla="*/ 6 h 606228"/>
              <a:gd name="T52" fmla="*/ 0 w 608979"/>
              <a:gd name="T53" fmla="*/ 6 h 606228"/>
              <a:gd name="T54" fmla="*/ 0 w 608979"/>
              <a:gd name="T55" fmla="*/ 4 h 606228"/>
              <a:gd name="T56" fmla="*/ 1 w 608979"/>
              <a:gd name="T57" fmla="*/ 4 h 606228"/>
              <a:gd name="T58" fmla="*/ 1 w 608979"/>
              <a:gd name="T59" fmla="*/ 2 h 606228"/>
              <a:gd name="T60" fmla="*/ 1 w 608979"/>
              <a:gd name="T61" fmla="*/ 2 h 606228"/>
              <a:gd name="T62" fmla="*/ 3 w 608979"/>
              <a:gd name="T63" fmla="*/ 0 h 606228"/>
              <a:gd name="T64" fmla="*/ 3 w 608979"/>
              <a:gd name="T65" fmla="*/ 1 h 606228"/>
              <a:gd name="T66" fmla="*/ 3 w 608979"/>
              <a:gd name="T67" fmla="*/ 2 h 606228"/>
              <a:gd name="T68" fmla="*/ 4 w 608979"/>
              <a:gd name="T69" fmla="*/ 2 h 606228"/>
              <a:gd name="T70" fmla="*/ 4 w 608979"/>
              <a:gd name="T71" fmla="*/ 3 h 606228"/>
              <a:gd name="T72" fmla="*/ 3 w 608979"/>
              <a:gd name="T73" fmla="*/ 4 h 606228"/>
              <a:gd name="T74" fmla="*/ 3 w 608979"/>
              <a:gd name="T75" fmla="*/ 4 h 606228"/>
              <a:gd name="T76" fmla="*/ 2 w 608979"/>
              <a:gd name="T77" fmla="*/ 3 h 606228"/>
              <a:gd name="T78" fmla="*/ 2 w 608979"/>
              <a:gd name="T79" fmla="*/ 2 h 606228"/>
              <a:gd name="T80" fmla="*/ 3 w 608979"/>
              <a:gd name="T81" fmla="*/ 2 h 606228"/>
              <a:gd name="T82" fmla="*/ 3 w 608979"/>
              <a:gd name="T83" fmla="*/ 1 h 606228"/>
              <a:gd name="T84" fmla="*/ 3 w 608979"/>
              <a:gd name="T85" fmla="*/ 0 h 6062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8979"/>
              <a:gd name="T130" fmla="*/ 0 h 606228"/>
              <a:gd name="T131" fmla="*/ 608979 w 608979"/>
              <a:gd name="T132" fmla="*/ 606228 h 6062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8979" h="606228">
                <a:moveTo>
                  <a:pt x="122974" y="216354"/>
                </a:moveTo>
                <a:lnTo>
                  <a:pt x="161222" y="216354"/>
                </a:lnTo>
                <a:cubicBezTo>
                  <a:pt x="166740" y="216354"/>
                  <a:pt x="170106" y="222518"/>
                  <a:pt x="167114" y="227187"/>
                </a:cubicBezTo>
                <a:lnTo>
                  <a:pt x="73597" y="371650"/>
                </a:lnTo>
                <a:cubicBezTo>
                  <a:pt x="72475" y="373518"/>
                  <a:pt x="73691" y="376039"/>
                  <a:pt x="75935" y="376039"/>
                </a:cubicBezTo>
                <a:lnTo>
                  <a:pt x="121571" y="376039"/>
                </a:lnTo>
                <a:lnTo>
                  <a:pt x="150281" y="376039"/>
                </a:lnTo>
                <a:lnTo>
                  <a:pt x="182264" y="376039"/>
                </a:lnTo>
                <a:cubicBezTo>
                  <a:pt x="186191" y="376039"/>
                  <a:pt x="189184" y="379027"/>
                  <a:pt x="189371" y="382856"/>
                </a:cubicBezTo>
                <a:cubicBezTo>
                  <a:pt x="193018" y="443088"/>
                  <a:pt x="243049" y="490900"/>
                  <a:pt x="304396" y="490900"/>
                </a:cubicBezTo>
                <a:cubicBezTo>
                  <a:pt x="365743" y="490900"/>
                  <a:pt x="415681" y="443088"/>
                  <a:pt x="419328" y="382856"/>
                </a:cubicBezTo>
                <a:cubicBezTo>
                  <a:pt x="419608" y="379121"/>
                  <a:pt x="422601" y="376039"/>
                  <a:pt x="426435" y="376039"/>
                </a:cubicBezTo>
                <a:lnTo>
                  <a:pt x="458511" y="376039"/>
                </a:lnTo>
                <a:lnTo>
                  <a:pt x="491896" y="376039"/>
                </a:lnTo>
                <a:lnTo>
                  <a:pt x="532950" y="376039"/>
                </a:lnTo>
                <a:cubicBezTo>
                  <a:pt x="535195" y="376039"/>
                  <a:pt x="536504" y="373518"/>
                  <a:pt x="535288" y="371650"/>
                </a:cubicBezTo>
                <a:lnTo>
                  <a:pt x="441772" y="227187"/>
                </a:lnTo>
                <a:cubicBezTo>
                  <a:pt x="438686" y="222611"/>
                  <a:pt x="442052" y="216354"/>
                  <a:pt x="447663" y="216354"/>
                </a:cubicBezTo>
                <a:lnTo>
                  <a:pt x="485911" y="216354"/>
                </a:lnTo>
                <a:cubicBezTo>
                  <a:pt x="498256" y="216354"/>
                  <a:pt x="509571" y="222611"/>
                  <a:pt x="516304" y="232976"/>
                </a:cubicBezTo>
                <a:lnTo>
                  <a:pt x="602994" y="366701"/>
                </a:lnTo>
                <a:cubicBezTo>
                  <a:pt x="607015" y="372771"/>
                  <a:pt x="608979" y="379774"/>
                  <a:pt x="608979" y="386965"/>
                </a:cubicBezTo>
                <a:lnTo>
                  <a:pt x="608979" y="573264"/>
                </a:lnTo>
                <a:cubicBezTo>
                  <a:pt x="608979" y="591380"/>
                  <a:pt x="594110" y="606228"/>
                  <a:pt x="575968" y="606228"/>
                </a:cubicBezTo>
                <a:lnTo>
                  <a:pt x="304490" y="606228"/>
                </a:lnTo>
                <a:lnTo>
                  <a:pt x="33011" y="606228"/>
                </a:lnTo>
                <a:cubicBezTo>
                  <a:pt x="14869" y="606228"/>
                  <a:pt x="0" y="591380"/>
                  <a:pt x="0" y="573264"/>
                </a:cubicBezTo>
                <a:lnTo>
                  <a:pt x="0" y="386965"/>
                </a:lnTo>
                <a:cubicBezTo>
                  <a:pt x="0" y="379774"/>
                  <a:pt x="2151" y="372677"/>
                  <a:pt x="5985" y="366701"/>
                </a:cubicBezTo>
                <a:lnTo>
                  <a:pt x="92488" y="232976"/>
                </a:lnTo>
                <a:cubicBezTo>
                  <a:pt x="99221" y="222611"/>
                  <a:pt x="110630" y="216354"/>
                  <a:pt x="122974" y="216354"/>
                </a:cubicBezTo>
                <a:close/>
                <a:moveTo>
                  <a:pt x="304489" y="0"/>
                </a:moveTo>
                <a:cubicBezTo>
                  <a:pt x="332081" y="0"/>
                  <a:pt x="354341" y="22318"/>
                  <a:pt x="354341" y="49771"/>
                </a:cubicBezTo>
                <a:lnTo>
                  <a:pt x="354341" y="246895"/>
                </a:lnTo>
                <a:lnTo>
                  <a:pt x="386796" y="246895"/>
                </a:lnTo>
                <a:cubicBezTo>
                  <a:pt x="397365" y="246895"/>
                  <a:pt x="403351" y="259221"/>
                  <a:pt x="396804" y="267531"/>
                </a:cubicBezTo>
                <a:lnTo>
                  <a:pt x="314590" y="371929"/>
                </a:lnTo>
                <a:cubicBezTo>
                  <a:pt x="309446" y="378372"/>
                  <a:pt x="299625" y="378372"/>
                  <a:pt x="294481" y="371929"/>
                </a:cubicBezTo>
                <a:lnTo>
                  <a:pt x="212174" y="267531"/>
                </a:lnTo>
                <a:cubicBezTo>
                  <a:pt x="205627" y="259221"/>
                  <a:pt x="211613" y="246895"/>
                  <a:pt x="222182" y="246895"/>
                </a:cubicBezTo>
                <a:lnTo>
                  <a:pt x="254637" y="246895"/>
                </a:lnTo>
                <a:lnTo>
                  <a:pt x="254637" y="49771"/>
                </a:lnTo>
                <a:cubicBezTo>
                  <a:pt x="254637" y="22318"/>
                  <a:pt x="276897" y="0"/>
                  <a:pt x="304489" y="0"/>
                </a:cubicBezTo>
                <a:close/>
              </a:path>
            </a:pathLst>
          </a:custGeom>
          <a:solidFill>
            <a:srgbClr val="FFFFFF"/>
          </a:solidFill>
          <a:ln w="9525">
            <a:noFill/>
            <a:round/>
          </a:ln>
        </p:spPr>
        <p:txBody>
          <a:bodyPr/>
          <a:lstStyle/>
          <a:p>
            <a:endParaRPr lang="zh-CN" altLang="en-US"/>
          </a:p>
        </p:txBody>
      </p:sp>
      <p:sp>
        <p:nvSpPr>
          <p:cNvPr id="676878" name="文本框 48"/>
          <p:cNvSpPr txBox="1">
            <a:spLocks noChangeArrowheads="1"/>
          </p:cNvSpPr>
          <p:nvPr>
            <p:custDataLst>
              <p:tags r:id="rId14"/>
            </p:custDataLst>
          </p:nvPr>
        </p:nvSpPr>
        <p:spPr bwMode="auto">
          <a:xfrm>
            <a:off x="8780463" y="2382838"/>
            <a:ext cx="2273300" cy="644525"/>
          </a:xfrm>
          <a:prstGeom prst="rect">
            <a:avLst/>
          </a:prstGeom>
          <a:noFill/>
          <a:ln w="9525">
            <a:noFill/>
            <a:miter lim="800000"/>
          </a:ln>
        </p:spPr>
        <p:txBody>
          <a:bodyPr anchor="ctr">
            <a:spAutoFit/>
          </a:bodyPr>
          <a:lstStyle/>
          <a:p>
            <a:pPr algn="ctr" eaLnBrk="0" hangingPunct="0"/>
            <a:r>
              <a:rPr lang="zh-CN" altLang="en-US" sz="1800" b="1">
                <a:solidFill>
                  <a:srgbClr val="9BBB59"/>
                </a:solidFill>
                <a:latin typeface="微软雅黑" panose="020B0503020204020204" pitchFamily="34" charset="-122"/>
                <a:ea typeface="微软雅黑" panose="020B0503020204020204" pitchFamily="34" charset="-122"/>
              </a:rPr>
              <a:t>营造浓郁的内部质量文化氛围</a:t>
            </a:r>
            <a:endParaRPr lang="zh-CN" altLang="en-US" sz="1800" b="1">
              <a:solidFill>
                <a:srgbClr val="9BBB59"/>
              </a:solidFill>
              <a:latin typeface="微软雅黑" panose="020B0503020204020204" pitchFamily="34" charset="-122"/>
              <a:ea typeface="微软雅黑" panose="020B0503020204020204" pitchFamily="34" charset="-122"/>
            </a:endParaRPr>
          </a:p>
        </p:txBody>
      </p:sp>
      <p:sp>
        <p:nvSpPr>
          <p:cNvPr id="676879" name="文本框 49"/>
          <p:cNvSpPr txBox="1">
            <a:spLocks noChangeArrowheads="1"/>
          </p:cNvSpPr>
          <p:nvPr>
            <p:custDataLst>
              <p:tags r:id="rId15"/>
            </p:custDataLst>
          </p:nvPr>
        </p:nvSpPr>
        <p:spPr bwMode="auto">
          <a:xfrm>
            <a:off x="8486775" y="3051175"/>
            <a:ext cx="2860675" cy="2713038"/>
          </a:xfrm>
          <a:prstGeom prst="rect">
            <a:avLst/>
          </a:prstGeom>
          <a:noFill/>
          <a:ln w="9525" algn="ctr">
            <a:noFill/>
            <a:miter lim="800000"/>
          </a:ln>
        </p:spPr>
        <p:txBody>
          <a:bodyPr anchor="ctr"/>
          <a:lstStyle/>
          <a:p>
            <a:pPr>
              <a:lnSpc>
                <a:spcPct val="115000"/>
              </a:lnSpc>
              <a:spcAft>
                <a:spcPct val="70000"/>
              </a:spcAft>
            </a:pPr>
            <a:r>
              <a:rPr lang="zh-CN" altLang="en-US" sz="1600" b="1">
                <a:latin typeface="微软雅黑" panose="020B0503020204020204" pitchFamily="34" charset="-122"/>
                <a:ea typeface="微软雅黑" panose="020B0503020204020204" pitchFamily="34" charset="-122"/>
              </a:rPr>
              <a:t>不足：</a:t>
            </a:r>
            <a:r>
              <a:rPr lang="zh-CN" altLang="en-US" sz="1400"/>
              <a:t>自我诊改主导机制全面推进不够，标准意识和质量文化观念较弱。</a:t>
            </a:r>
            <a:endParaRPr lang="zh-CN" altLang="en-US" sz="1400"/>
          </a:p>
          <a:p>
            <a:pPr>
              <a:lnSpc>
                <a:spcPct val="115000"/>
              </a:lnSpc>
              <a:spcAft>
                <a:spcPct val="70000"/>
              </a:spcAft>
            </a:pPr>
            <a:r>
              <a:rPr lang="zh-CN" altLang="en-US" sz="1600" b="1">
                <a:latin typeface="微软雅黑" panose="020B0503020204020204" pitchFamily="34" charset="-122"/>
                <a:ea typeface="微软雅黑" panose="020B0503020204020204" pitchFamily="34" charset="-122"/>
              </a:rPr>
              <a:t>改进措施：</a:t>
            </a:r>
            <a:r>
              <a:rPr lang="zh-CN" altLang="en-US" sz="1400"/>
              <a:t>执行质量诊改保证考核激励制度，形成自我诊改主导机制；常态化诊改全面铺开，融入日常工作，嵌合项目建设，楔入教学过程；开展质量文化和标准文化的培训，营造人人是质量创造者和监督者的质量文化氛围。 </a:t>
            </a:r>
            <a:endParaRPr lang="en-US" altLang="zh-CN" sz="1400"/>
          </a:p>
        </p:txBody>
      </p:sp>
      <p:sp>
        <p:nvSpPr>
          <p:cNvPr id="52" name="矩形 51"/>
          <p:cNvSpPr/>
          <p:nvPr>
            <p:custDataLst>
              <p:tags r:id="rId16"/>
            </p:custDataLst>
          </p:nvPr>
        </p:nvSpPr>
        <p:spPr>
          <a:xfrm>
            <a:off x="0" y="933450"/>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676881" name="组合 1"/>
          <p:cNvGrpSpPr/>
          <p:nvPr/>
        </p:nvGrpSpPr>
        <p:grpSpPr bwMode="auto">
          <a:xfrm>
            <a:off x="0" y="190500"/>
            <a:ext cx="4622800" cy="536575"/>
            <a:chOff x="3534462" y="1206318"/>
            <a:chExt cx="6509442" cy="977929"/>
          </a:xfrm>
        </p:grpSpPr>
        <p:sp>
          <p:nvSpPr>
            <p:cNvPr id="15" name="矩形 14"/>
            <p:cNvSpPr/>
            <p:nvPr/>
          </p:nvSpPr>
          <p:spPr>
            <a:xfrm>
              <a:off x="5316065" y="1229464"/>
              <a:ext cx="4727839" cy="8593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3" name="任意多边形 2"/>
            <p:cNvSpPr/>
            <p:nvPr/>
          </p:nvSpPr>
          <p:spPr>
            <a:xfrm>
              <a:off x="3534462" y="1298903"/>
              <a:ext cx="2125852"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sp>
          <p:nvSpPr>
            <p:cNvPr id="9" name="矩形 8"/>
            <p:cNvSpPr/>
            <p:nvPr/>
          </p:nvSpPr>
          <p:spPr>
            <a:xfrm rot="19928300">
              <a:off x="5416656" y="1206318"/>
              <a:ext cx="145301"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p>
          </p:txBody>
        </p:sp>
      </p:grpSp>
      <p:sp>
        <p:nvSpPr>
          <p:cNvPr id="676882" name="Rectangle 6"/>
          <p:cNvSpPr>
            <a:spLocks noChangeArrowheads="1"/>
          </p:cNvSpPr>
          <p:nvPr/>
        </p:nvSpPr>
        <p:spPr bwMode="auto">
          <a:xfrm>
            <a:off x="1231900" y="212725"/>
            <a:ext cx="3721100" cy="457200"/>
          </a:xfrm>
          <a:prstGeom prst="rect">
            <a:avLst/>
          </a:prstGeom>
          <a:noFill/>
          <a:ln w="9525">
            <a:noFill/>
            <a:miter lim="800000"/>
          </a:ln>
        </p:spPr>
        <p:txBody>
          <a:bodyPr>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不足与改进措施</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76883" name="Rectangle 6"/>
          <p:cNvSpPr>
            <a:spLocks noChangeArrowheads="1"/>
          </p:cNvSpPr>
          <p:nvPr/>
        </p:nvSpPr>
        <p:spPr bwMode="auto">
          <a:xfrm>
            <a:off x="160338" y="250825"/>
            <a:ext cx="741362" cy="460375"/>
          </a:xfrm>
          <a:prstGeom prst="rect">
            <a:avLst/>
          </a:prstGeom>
          <a:noFill/>
          <a:ln w="9525">
            <a:noFill/>
            <a:miter lim="800000"/>
          </a:ln>
        </p:spPr>
        <p:txBody>
          <a:bodyPr>
            <a:spAutoFit/>
          </a:bodyPr>
          <a:lstStyle/>
          <a:p>
            <a:pPr algn="ctr"/>
            <a:r>
              <a:rPr lang="zh-CN" altLang="zh-CN" sz="2400" b="1">
                <a:solidFill>
                  <a:schemeClr val="bg1"/>
                </a:solidFill>
                <a:latin typeface="微软雅黑" panose="020B0503020204020204" pitchFamily="34" charset="-122"/>
                <a:ea typeface="微软雅黑" panose="020B0503020204020204" pitchFamily="34" charset="-122"/>
              </a:rPr>
              <a:t>六</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160338" y="679450"/>
            <a:ext cx="1176655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椭圆 27"/>
          <p:cNvSpPr/>
          <p:nvPr>
            <p:custDataLst>
              <p:tags r:id="rId17"/>
            </p:custDataLst>
          </p:nvPr>
        </p:nvSpPr>
        <p:spPr>
          <a:xfrm>
            <a:off x="10512425" y="885825"/>
            <a:ext cx="193675" cy="192088"/>
          </a:xfrm>
          <a:prstGeom prst="ellipse">
            <a:avLst/>
          </a:prstGeom>
          <a:solidFill>
            <a:srgbClr val="FF000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fontAlgn="auto">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8"/>
    </p:custData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图片 35"/>
          <p:cNvPicPr>
            <a:picLocks noChangeAspect="1"/>
          </p:cNvPicPr>
          <p:nvPr/>
        </p:nvPicPr>
        <p:blipFill>
          <a:blip r:embed="rId1"/>
          <a:srcRect/>
          <a:stretch>
            <a:fillRect/>
          </a:stretch>
        </p:blipFill>
        <p:spPr bwMode="auto">
          <a:xfrm>
            <a:off x="0" y="0"/>
            <a:ext cx="12192000" cy="6858000"/>
          </a:xfrm>
          <a:prstGeom prst="rect">
            <a:avLst/>
          </a:prstGeom>
          <a:noFill/>
          <a:ln w="9525">
            <a:noFill/>
            <a:miter lim="800000"/>
            <a:headEnd/>
            <a:tailEnd/>
          </a:ln>
        </p:spPr>
      </p:pic>
      <p:pic>
        <p:nvPicPr>
          <p:cNvPr id="677890" name="Picture 11" descr="4E2E645193A47C04C165102898C52D12"/>
          <p:cNvPicPr>
            <a:picLocks noChangeAspect="1" noChangeArrowheads="1"/>
          </p:cNvPicPr>
          <p:nvPr/>
        </p:nvPicPr>
        <p:blipFill>
          <a:blip r:embed="rId2"/>
          <a:srcRect/>
          <a:stretch>
            <a:fillRect/>
          </a:stretch>
        </p:blipFill>
        <p:spPr bwMode="auto">
          <a:xfrm>
            <a:off x="5003800" y="1727200"/>
            <a:ext cx="7200900" cy="2730500"/>
          </a:xfrm>
          <a:prstGeom prst="rect">
            <a:avLst/>
          </a:prstGeom>
          <a:noFill/>
          <a:ln w="9525">
            <a:noFill/>
            <a:miter lim="800000"/>
            <a:headEnd/>
            <a:tailEnd/>
          </a:ln>
        </p:spPr>
      </p:pic>
      <p:sp>
        <p:nvSpPr>
          <p:cNvPr id="7" name="任意多边形 6"/>
          <p:cNvSpPr/>
          <p:nvPr/>
        </p:nvSpPr>
        <p:spPr>
          <a:xfrm>
            <a:off x="0" y="1725613"/>
            <a:ext cx="6850063" cy="2771775"/>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任意多边形 8"/>
          <p:cNvSpPr/>
          <p:nvPr/>
        </p:nvSpPr>
        <p:spPr>
          <a:xfrm>
            <a:off x="0" y="1725613"/>
            <a:ext cx="6705600" cy="2713037"/>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2" name="任意多边形 11"/>
          <p:cNvSpPr/>
          <p:nvPr/>
        </p:nvSpPr>
        <p:spPr>
          <a:xfrm flipH="1" flipV="1">
            <a:off x="6850063" y="4497388"/>
            <a:ext cx="5341937" cy="720725"/>
          </a:xfrm>
          <a:custGeom>
            <a:avLst/>
            <a:gdLst>
              <a:gd name="connsiteX0" fmla="*/ 5341257 w 5341257"/>
              <a:gd name="connsiteY0" fmla="*/ 478973 h 478973"/>
              <a:gd name="connsiteX1" fmla="*/ 0 w 5341257"/>
              <a:gd name="connsiteY1" fmla="*/ 478973 h 478973"/>
              <a:gd name="connsiteX2" fmla="*/ 0 w 5341257"/>
              <a:gd name="connsiteY2" fmla="*/ 0 h 478973"/>
              <a:gd name="connsiteX3" fmla="*/ 5085455 w 5341257"/>
              <a:gd name="connsiteY3" fmla="*/ 0 h 478973"/>
            </a:gdLst>
            <a:ahLst/>
            <a:cxnLst>
              <a:cxn ang="0">
                <a:pos x="connsiteX0" y="connsiteY0"/>
              </a:cxn>
              <a:cxn ang="0">
                <a:pos x="connsiteX1" y="connsiteY1"/>
              </a:cxn>
              <a:cxn ang="0">
                <a:pos x="connsiteX2" y="connsiteY2"/>
              </a:cxn>
              <a:cxn ang="0">
                <a:pos x="connsiteX3" y="connsiteY3"/>
              </a:cxn>
            </a:cxnLst>
            <a:rect l="l" t="t" r="r" b="b"/>
            <a:pathLst>
              <a:path w="5341257" h="478973">
                <a:moveTo>
                  <a:pt x="5341257" y="478973"/>
                </a:moveTo>
                <a:lnTo>
                  <a:pt x="0" y="478973"/>
                </a:lnTo>
                <a:lnTo>
                  <a:pt x="0" y="0"/>
                </a:lnTo>
                <a:lnTo>
                  <a:pt x="5085455"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9142" name="文本框 10"/>
          <p:cNvSpPr txBox="1">
            <a:spLocks noChangeArrowheads="1"/>
          </p:cNvSpPr>
          <p:nvPr/>
        </p:nvSpPr>
        <p:spPr bwMode="auto">
          <a:xfrm>
            <a:off x="239713" y="2438400"/>
            <a:ext cx="5449887" cy="1098550"/>
          </a:xfrm>
          <a:prstGeom prst="rect">
            <a:avLst/>
          </a:prstGeom>
          <a:noFill/>
          <a:ln w="9525">
            <a:noFill/>
            <a:miter lim="800000"/>
          </a:ln>
        </p:spPr>
        <p:txBody>
          <a:bodyPr>
            <a:spAutoFit/>
          </a:bodyPr>
          <a:lstStyle/>
          <a:p>
            <a:pPr algn="r">
              <a:defRPr/>
            </a:pPr>
            <a:r>
              <a:rPr lang="zh-CN" altLang="en-US" sz="66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rPr>
              <a:t>谢谢大家！</a:t>
            </a:r>
            <a:endParaRPr lang="zh-CN" altLang="en-US" sz="6600" b="1">
              <a:solidFill>
                <a:srgbClr val="F2F2F2"/>
              </a:solidFill>
              <a:effectDag name="">
                <a:cont type="tree" name="">
                  <a:effect ref="fillLine"/>
                  <a:outerShdw dist="38100" dir="13500000" algn="br">
                    <a:srgbClr val="FFFFFF"/>
                  </a:outerShdw>
                </a:cont>
                <a:cont type="tree" name="">
                  <a:effect ref="fillLine"/>
                  <a:outerShdw dist="38100" dir="2700000" algn="tl">
                    <a:srgbClr val="919191"/>
                  </a:outerShdw>
                </a:cont>
                <a:effect ref="fillLine"/>
              </a:effectDag>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6160E95D-D1B3-4862-89DF-4419194CDC7E}" type="slidenum">
              <a:rPr lang="zh-CN" altLang="en-US"/>
            </a:fld>
            <a:endParaRPr lang="zh-CN" altLang="en-US"/>
          </a:p>
        </p:txBody>
      </p:sp>
      <p:pic>
        <p:nvPicPr>
          <p:cNvPr id="677896" name="Picture 12" descr="BDB4E1C03DBF5E51E58FB3155C680E4"/>
          <p:cNvPicPr>
            <a:picLocks noChangeAspect="1" noChangeArrowheads="1"/>
          </p:cNvPicPr>
          <p:nvPr/>
        </p:nvPicPr>
        <p:blipFill>
          <a:blip r:embed="rId3"/>
          <a:srcRect l="13483" t="19180" r="7866" b="29672"/>
          <a:stretch>
            <a:fillRect/>
          </a:stretch>
        </p:blipFill>
        <p:spPr bwMode="auto">
          <a:xfrm>
            <a:off x="7137400" y="4437063"/>
            <a:ext cx="4000500" cy="79216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CFFFF48F-563A-444F-922E-2BF591737D28}" type="slidenum">
              <a:rPr lang="zh-CN" altLang="en-US"/>
            </a:fld>
            <a:endParaRPr lang="zh-CN" altLang="en-US"/>
          </a:p>
        </p:txBody>
      </p:sp>
      <p:sp>
        <p:nvSpPr>
          <p:cNvPr id="6" name="矩形 5"/>
          <p:cNvSpPr/>
          <p:nvPr>
            <p:custDataLst>
              <p:tags r:id="rId1"/>
            </p:custDataLst>
          </p:nvPr>
        </p:nvSpPr>
        <p:spPr>
          <a:xfrm>
            <a:off x="0" y="1017588"/>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65891" name="组合 1"/>
          <p:cNvGrpSpPr/>
          <p:nvPr/>
        </p:nvGrpSpPr>
        <p:grpSpPr bwMode="auto">
          <a:xfrm>
            <a:off x="0" y="274638"/>
            <a:ext cx="3568700" cy="536575"/>
            <a:chOff x="3534462" y="1206318"/>
            <a:chExt cx="6509442" cy="977929"/>
          </a:xfrm>
        </p:grpSpPr>
        <p:sp>
          <p:nvSpPr>
            <p:cNvPr id="107" name="矩形 106"/>
            <p:cNvSpPr/>
            <p:nvPr/>
          </p:nvSpPr>
          <p:spPr>
            <a:xfrm>
              <a:off x="5315293" y="1229464"/>
              <a:ext cx="4728611" cy="8593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65892" name="Rectangle 6"/>
          <p:cNvSpPr>
            <a:spLocks noChangeArrowheads="1"/>
          </p:cNvSpPr>
          <p:nvPr/>
        </p:nvSpPr>
        <p:spPr bwMode="auto">
          <a:xfrm>
            <a:off x="1404938" y="296863"/>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5893" name="Rectangle 6"/>
          <p:cNvSpPr>
            <a:spLocks noChangeArrowheads="1"/>
          </p:cNvSpPr>
          <p:nvPr/>
        </p:nvSpPr>
        <p:spPr bwMode="auto">
          <a:xfrm>
            <a:off x="160338" y="334963"/>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225550" y="758825"/>
            <a:ext cx="10945813"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2"/>
            </p:custDataLst>
          </p:nvPr>
        </p:nvSpPr>
        <p:spPr>
          <a:xfrm>
            <a:off x="2555875" y="4995863"/>
            <a:ext cx="5057775" cy="733425"/>
          </a:xfrm>
          <a:prstGeom prst="rect">
            <a:avLst/>
          </a:prstGeom>
          <a:solidFill>
            <a:srgbClr val="FC4653">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1" name="Text Placeholder 17"/>
          <p:cNvSpPr txBox="1"/>
          <p:nvPr>
            <p:custDataLst>
              <p:tags r:id="rId3"/>
            </p:custDataLst>
          </p:nvPr>
        </p:nvSpPr>
        <p:spPr>
          <a:xfrm>
            <a:off x="1257300" y="5095875"/>
            <a:ext cx="1339850" cy="528638"/>
          </a:xfrm>
          <a:prstGeom prst="rect">
            <a:avLst/>
          </a:prstGeom>
          <a:noFill/>
        </p:spPr>
        <p:txBody>
          <a:bodyPr anchor="ctr"/>
          <a:lstStyle>
            <a:defPPr>
              <a:defRPr lang="zh-CN"/>
            </a:defPPr>
            <a:lvl1pPr algn="ctr">
              <a:lnSpc>
                <a:spcPct val="13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auto" hangingPunct="0">
              <a:lnSpc>
                <a:spcPct val="100000"/>
              </a:lnSpc>
              <a:spcBef>
                <a:spcPts val="0"/>
              </a:spcBef>
              <a:spcAft>
                <a:spcPts val="0"/>
              </a:spcAft>
              <a:defRPr/>
            </a:pPr>
            <a:r>
              <a:rPr lang="en-US" altLang="zh-CN" sz="2400" smtClean="0">
                <a:solidFill>
                  <a:srgbClr val="002060"/>
                </a:solidFill>
                <a:latin typeface="Arial" panose="020B0604020202020204" pitchFamily="34" charset="0"/>
                <a:cs typeface="+mn-ea"/>
              </a:rPr>
              <a:t>2017</a:t>
            </a:r>
            <a:r>
              <a:rPr lang="zh-CN" altLang="en-US" sz="2400" smtClean="0">
                <a:solidFill>
                  <a:srgbClr val="002060"/>
                </a:solidFill>
                <a:latin typeface="Arial" panose="020B0604020202020204" pitchFamily="34" charset="0"/>
                <a:cs typeface="+mn-ea"/>
              </a:rPr>
              <a:t>年</a:t>
            </a:r>
            <a:endParaRPr lang="zh-CN" altLang="en-US" sz="2400" smtClean="0">
              <a:solidFill>
                <a:srgbClr val="002060"/>
              </a:solidFill>
              <a:latin typeface="Arial" panose="020B0604020202020204" pitchFamily="34" charset="0"/>
              <a:cs typeface="+mn-ea"/>
            </a:endParaRPr>
          </a:p>
        </p:txBody>
      </p:sp>
      <p:sp>
        <p:nvSpPr>
          <p:cNvPr id="165897" name="TextBox 48"/>
          <p:cNvSpPr txBox="1">
            <a:spLocks noChangeArrowheads="1"/>
          </p:cNvSpPr>
          <p:nvPr>
            <p:custDataLst>
              <p:tags r:id="rId4"/>
            </p:custDataLst>
          </p:nvPr>
        </p:nvSpPr>
        <p:spPr bwMode="auto">
          <a:xfrm>
            <a:off x="2843213" y="4987925"/>
            <a:ext cx="8313737" cy="739775"/>
          </a:xfrm>
          <a:prstGeom prst="rect">
            <a:avLst/>
          </a:prstGeom>
          <a:solidFill>
            <a:srgbClr val="00B0F0"/>
          </a:solidFill>
          <a:ln w="19050" algn="ctr">
            <a:solidFill>
              <a:schemeClr val="bg1"/>
            </a:solidFill>
            <a:miter lim="800000"/>
          </a:ln>
        </p:spPr>
        <p:txBody>
          <a:bodyPr anchor="ctr"/>
          <a:lstStyle/>
          <a:p>
            <a:pPr eaLnBrk="0" hangingPunct="0">
              <a:lnSpc>
                <a:spcPct val="120000"/>
              </a:lnSpc>
            </a:pPr>
            <a:r>
              <a:rPr lang="zh-CN" altLang="en-US" sz="1800">
                <a:solidFill>
                  <a:schemeClr val="bg1"/>
                </a:solidFill>
                <a:latin typeface="黑体" panose="02010609060101010101" charset="-122"/>
                <a:ea typeface="黑体" panose="02010609060101010101" charset="-122"/>
                <a:sym typeface="+mn-ea"/>
              </a:rPr>
              <a:t>发布《湖南化工职业技术学院内部质量保证体系诊断与改进工作实施方案（试行）》，相继成立内部质量保证体系诊改领导小组和诊改工作办公室。</a:t>
            </a:r>
            <a:endParaRPr lang="zh-CN" altLang="en-US" sz="1800">
              <a:solidFill>
                <a:schemeClr val="bg1"/>
              </a:solidFill>
              <a:latin typeface="黑体" panose="02010609060101010101" charset="-122"/>
              <a:ea typeface="黑体" panose="02010609060101010101" charset="-122"/>
              <a:sym typeface="+mn-ea"/>
            </a:endParaRPr>
          </a:p>
        </p:txBody>
      </p:sp>
      <p:cxnSp>
        <p:nvCxnSpPr>
          <p:cNvPr id="22" name="直接连接符 21"/>
          <p:cNvCxnSpPr/>
          <p:nvPr>
            <p:custDataLst>
              <p:tags r:id="rId5"/>
            </p:custDataLst>
          </p:nvPr>
        </p:nvCxnSpPr>
        <p:spPr>
          <a:xfrm>
            <a:off x="2730500" y="4992688"/>
            <a:ext cx="6350" cy="736600"/>
          </a:xfrm>
          <a:prstGeom prst="line">
            <a:avLst/>
          </a:prstGeom>
          <a:ln w="38100">
            <a:solidFill>
              <a:schemeClr val="accent2">
                <a:lumMod val="50000"/>
              </a:schemeClr>
            </a:solidFill>
          </a:ln>
        </p:spPr>
        <p:style>
          <a:lnRef idx="1">
            <a:srgbClr val="1F74AD"/>
          </a:lnRef>
          <a:fillRef idx="0">
            <a:srgbClr val="1F74AD"/>
          </a:fillRef>
          <a:effectRef idx="0">
            <a:srgbClr val="1F74AD"/>
          </a:effectRef>
          <a:fontRef idx="minor">
            <a:srgbClr val="000000"/>
          </a:fontRef>
        </p:style>
      </p:cxnSp>
      <p:sp>
        <p:nvSpPr>
          <p:cNvPr id="25" name="矩形 24"/>
          <p:cNvSpPr/>
          <p:nvPr>
            <p:custDataLst>
              <p:tags r:id="rId6"/>
            </p:custDataLst>
          </p:nvPr>
        </p:nvSpPr>
        <p:spPr>
          <a:xfrm>
            <a:off x="2555875" y="3960813"/>
            <a:ext cx="8602663" cy="641350"/>
          </a:xfrm>
          <a:prstGeom prst="rect">
            <a:avLst/>
          </a:prstGeom>
          <a:solidFill>
            <a:srgbClr val="7F4CBE">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3" name="Text Placeholder 17"/>
          <p:cNvSpPr txBox="1"/>
          <p:nvPr>
            <p:custDataLst>
              <p:tags r:id="rId7"/>
            </p:custDataLst>
          </p:nvPr>
        </p:nvSpPr>
        <p:spPr>
          <a:xfrm>
            <a:off x="1257300" y="4027488"/>
            <a:ext cx="1339850" cy="574675"/>
          </a:xfrm>
          <a:prstGeom prst="rect">
            <a:avLst/>
          </a:prstGeom>
          <a:noFill/>
        </p:spPr>
        <p:txBody>
          <a:bodyPr anchor="ct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auto" hangingPunct="0">
              <a:spcBef>
                <a:spcPts val="0"/>
              </a:spcBef>
              <a:spcAft>
                <a:spcPts val="0"/>
              </a:spcAft>
              <a:defRPr/>
            </a:pPr>
            <a:r>
              <a:rPr lang="en-US" altLang="zh-CN" sz="2400" smtClean="0">
                <a:solidFill>
                  <a:srgbClr val="002060"/>
                </a:solidFill>
                <a:latin typeface="Arial" panose="020B0604020202020204" pitchFamily="34" charset="0"/>
                <a:cs typeface="+mn-ea"/>
              </a:rPr>
              <a:t>2016</a:t>
            </a:r>
            <a:r>
              <a:rPr lang="zh-CN" altLang="en-US" sz="2400" smtClean="0">
                <a:solidFill>
                  <a:srgbClr val="002060"/>
                </a:solidFill>
                <a:latin typeface="Arial" panose="020B0604020202020204" pitchFamily="34" charset="0"/>
                <a:cs typeface="+mn-ea"/>
              </a:rPr>
              <a:t>年</a:t>
            </a:r>
            <a:endParaRPr lang="zh-CN" altLang="en-US" sz="2400" smtClean="0">
              <a:solidFill>
                <a:srgbClr val="002060"/>
              </a:solidFill>
              <a:latin typeface="Arial" panose="020B0604020202020204" pitchFamily="34" charset="0"/>
              <a:cs typeface="+mn-ea"/>
            </a:endParaRPr>
          </a:p>
        </p:txBody>
      </p:sp>
      <p:sp>
        <p:nvSpPr>
          <p:cNvPr id="165901" name="TextBox 48"/>
          <p:cNvSpPr txBox="1">
            <a:spLocks noChangeArrowheads="1"/>
          </p:cNvSpPr>
          <p:nvPr>
            <p:custDataLst>
              <p:tags r:id="rId8"/>
            </p:custDataLst>
          </p:nvPr>
        </p:nvSpPr>
        <p:spPr bwMode="auto">
          <a:xfrm>
            <a:off x="2843213" y="3952875"/>
            <a:ext cx="8280400" cy="657225"/>
          </a:xfrm>
          <a:prstGeom prst="rect">
            <a:avLst/>
          </a:prstGeom>
          <a:solidFill>
            <a:srgbClr val="00B0F0"/>
          </a:solidFill>
          <a:ln w="19050" algn="ctr">
            <a:solidFill>
              <a:schemeClr val="bg1"/>
            </a:solidFill>
            <a:miter lim="800000"/>
          </a:ln>
        </p:spPr>
        <p:txBody>
          <a:bodyPr anchor="ctr"/>
          <a:lstStyle/>
          <a:p>
            <a:pPr eaLnBrk="0" hangingPunct="0">
              <a:lnSpc>
                <a:spcPct val="120000"/>
              </a:lnSpc>
            </a:pPr>
            <a:r>
              <a:rPr lang="zh-CN" altLang="en-US" sz="1800">
                <a:solidFill>
                  <a:schemeClr val="bg1"/>
                </a:solidFill>
                <a:latin typeface="黑体" panose="02010609060101010101" charset="-122"/>
                <a:ea typeface="黑体" panose="02010609060101010101" charset="-122"/>
                <a:sym typeface="+mn-ea"/>
              </a:rPr>
              <a:t>启动并试行内部质量保证体系诊断与改进：部门工作诊改、课堂教学诊改等。</a:t>
            </a:r>
            <a:endParaRPr lang="zh-CN" altLang="en-US" sz="1800">
              <a:solidFill>
                <a:schemeClr val="bg1"/>
              </a:solidFill>
              <a:latin typeface="黑体" panose="02010609060101010101" charset="-122"/>
              <a:ea typeface="黑体" panose="02010609060101010101" charset="-122"/>
              <a:sym typeface="+mn-ea"/>
            </a:endParaRPr>
          </a:p>
        </p:txBody>
      </p:sp>
      <p:cxnSp>
        <p:nvCxnSpPr>
          <p:cNvPr id="42" name="直接连接符 41"/>
          <p:cNvCxnSpPr/>
          <p:nvPr>
            <p:custDataLst>
              <p:tags r:id="rId9"/>
            </p:custDataLst>
          </p:nvPr>
        </p:nvCxnSpPr>
        <p:spPr>
          <a:xfrm>
            <a:off x="2730500" y="3957638"/>
            <a:ext cx="0" cy="646112"/>
          </a:xfrm>
          <a:prstGeom prst="line">
            <a:avLst/>
          </a:prstGeom>
          <a:ln w="38100">
            <a:solidFill>
              <a:schemeClr val="accent2">
                <a:lumMod val="50000"/>
              </a:schemeClr>
            </a:solidFill>
          </a:ln>
        </p:spPr>
        <p:style>
          <a:lnRef idx="1">
            <a:srgbClr val="1F74AD"/>
          </a:lnRef>
          <a:fillRef idx="0">
            <a:srgbClr val="1F74AD"/>
          </a:fillRef>
          <a:effectRef idx="0">
            <a:srgbClr val="1F74AD"/>
          </a:effectRef>
          <a:fontRef idx="minor">
            <a:srgbClr val="000000"/>
          </a:fontRef>
        </p:style>
      </p:cxnSp>
      <p:sp>
        <p:nvSpPr>
          <p:cNvPr id="24" name="矩形 23"/>
          <p:cNvSpPr/>
          <p:nvPr>
            <p:custDataLst>
              <p:tags r:id="rId10"/>
            </p:custDataLst>
          </p:nvPr>
        </p:nvSpPr>
        <p:spPr>
          <a:xfrm>
            <a:off x="2555875" y="2994025"/>
            <a:ext cx="8602663" cy="641350"/>
          </a:xfrm>
          <a:prstGeom prst="rect">
            <a:avLst/>
          </a:prstGeom>
          <a:solidFill>
            <a:srgbClr val="3269B5">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15" name="Text Placeholder 17"/>
          <p:cNvSpPr txBox="1"/>
          <p:nvPr>
            <p:custDataLst>
              <p:tags r:id="rId11"/>
            </p:custDataLst>
          </p:nvPr>
        </p:nvSpPr>
        <p:spPr>
          <a:xfrm>
            <a:off x="1257300" y="3003550"/>
            <a:ext cx="1339850" cy="631825"/>
          </a:xfrm>
          <a:prstGeom prst="rect">
            <a:avLst/>
          </a:prstGeom>
          <a:noFill/>
        </p:spPr>
        <p:txBody>
          <a:bodyPr anchor="ct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auto" hangingPunct="0">
              <a:spcBef>
                <a:spcPts val="0"/>
              </a:spcBef>
              <a:spcAft>
                <a:spcPts val="0"/>
              </a:spcAft>
              <a:defRPr/>
            </a:pPr>
            <a:r>
              <a:rPr lang="en-US" altLang="zh-CN" sz="2400" smtClean="0">
                <a:solidFill>
                  <a:srgbClr val="002060"/>
                </a:solidFill>
                <a:latin typeface="Arial" panose="020B0604020202020204" pitchFamily="34" charset="0"/>
                <a:cs typeface="+mn-ea"/>
              </a:rPr>
              <a:t>2015</a:t>
            </a:r>
            <a:r>
              <a:rPr lang="zh-CN" altLang="en-US" sz="2400" smtClean="0">
                <a:solidFill>
                  <a:srgbClr val="002060"/>
                </a:solidFill>
                <a:latin typeface="Arial" panose="020B0604020202020204" pitchFamily="34" charset="0"/>
                <a:cs typeface="+mn-ea"/>
              </a:rPr>
              <a:t>年</a:t>
            </a:r>
            <a:endParaRPr lang="zh-CN" altLang="en-US" sz="2400" smtClean="0">
              <a:solidFill>
                <a:srgbClr val="002060"/>
              </a:solidFill>
              <a:latin typeface="Arial" panose="020B0604020202020204" pitchFamily="34" charset="0"/>
              <a:cs typeface="+mn-ea"/>
            </a:endParaRPr>
          </a:p>
        </p:txBody>
      </p:sp>
      <p:sp>
        <p:nvSpPr>
          <p:cNvPr id="165905" name="TextBox 48"/>
          <p:cNvSpPr txBox="1">
            <a:spLocks noChangeArrowheads="1"/>
          </p:cNvSpPr>
          <p:nvPr>
            <p:custDataLst>
              <p:tags r:id="rId12"/>
            </p:custDataLst>
          </p:nvPr>
        </p:nvSpPr>
        <p:spPr bwMode="auto">
          <a:xfrm>
            <a:off x="2843213" y="2986088"/>
            <a:ext cx="8280400" cy="658812"/>
          </a:xfrm>
          <a:prstGeom prst="rect">
            <a:avLst/>
          </a:prstGeom>
          <a:solidFill>
            <a:srgbClr val="00B0F0"/>
          </a:solidFill>
          <a:ln w="19050" algn="ctr">
            <a:solidFill>
              <a:schemeClr val="bg1"/>
            </a:solidFill>
            <a:miter lim="800000"/>
          </a:ln>
        </p:spPr>
        <p:txBody>
          <a:bodyPr anchor="ctr"/>
          <a:lstStyle/>
          <a:p>
            <a:pPr eaLnBrk="0" hangingPunct="0">
              <a:lnSpc>
                <a:spcPct val="120000"/>
              </a:lnSpc>
            </a:pPr>
            <a:r>
              <a:rPr lang="zh-CN" altLang="en-US" sz="1800">
                <a:solidFill>
                  <a:schemeClr val="bg1"/>
                </a:solidFill>
                <a:latin typeface="黑体" panose="02010609060101010101" charset="-122"/>
                <a:ea typeface="黑体" panose="02010609060101010101" charset="-122"/>
                <a:sym typeface="+mn-ea"/>
              </a:rPr>
              <a:t>撤消教学督导室成立督导处，职能由教学督导转变为全面督导，制订了《湖南化工职业技术学院督导工作规程》。</a:t>
            </a:r>
            <a:endParaRPr lang="zh-CN" altLang="en-US" sz="1800">
              <a:solidFill>
                <a:schemeClr val="bg1"/>
              </a:solidFill>
              <a:latin typeface="黑体" panose="02010609060101010101" charset="-122"/>
              <a:ea typeface="黑体" panose="02010609060101010101" charset="-122"/>
              <a:sym typeface="+mn-ea"/>
            </a:endParaRPr>
          </a:p>
        </p:txBody>
      </p:sp>
      <p:cxnSp>
        <p:nvCxnSpPr>
          <p:cNvPr id="43" name="直接连接符 42"/>
          <p:cNvCxnSpPr/>
          <p:nvPr>
            <p:custDataLst>
              <p:tags r:id="rId13"/>
            </p:custDataLst>
          </p:nvPr>
        </p:nvCxnSpPr>
        <p:spPr>
          <a:xfrm>
            <a:off x="2730500" y="2990850"/>
            <a:ext cx="0" cy="646113"/>
          </a:xfrm>
          <a:prstGeom prst="line">
            <a:avLst/>
          </a:prstGeom>
          <a:ln w="38100">
            <a:solidFill>
              <a:schemeClr val="accent2">
                <a:lumMod val="50000"/>
              </a:schemeClr>
            </a:solidFill>
          </a:ln>
        </p:spPr>
        <p:style>
          <a:lnRef idx="1">
            <a:srgbClr val="1F74AD"/>
          </a:lnRef>
          <a:fillRef idx="0">
            <a:srgbClr val="1F74AD"/>
          </a:fillRef>
          <a:effectRef idx="0">
            <a:srgbClr val="1F74AD"/>
          </a:effectRef>
          <a:fontRef idx="minor">
            <a:srgbClr val="000000"/>
          </a:fontRef>
        </p:style>
      </p:cxnSp>
      <p:sp>
        <p:nvSpPr>
          <p:cNvPr id="9" name="矩形 8"/>
          <p:cNvSpPr/>
          <p:nvPr>
            <p:custDataLst>
              <p:tags r:id="rId14"/>
            </p:custDataLst>
          </p:nvPr>
        </p:nvSpPr>
        <p:spPr>
          <a:xfrm>
            <a:off x="2535238" y="2108200"/>
            <a:ext cx="8602662" cy="641350"/>
          </a:xfrm>
          <a:prstGeom prst="rect">
            <a:avLst/>
          </a:prstGeom>
          <a:solidFill>
            <a:srgbClr val="3269B5">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hangingPunct="0">
              <a:defRPr/>
            </a:pPr>
            <a:endParaRPr lang="zh-CN" altLang="en-US" sz="1800"/>
          </a:p>
        </p:txBody>
      </p:sp>
      <p:sp>
        <p:nvSpPr>
          <p:cNvPr id="27" name="Text Placeholder 17"/>
          <p:cNvSpPr txBox="1"/>
          <p:nvPr>
            <p:custDataLst>
              <p:tags r:id="rId15"/>
            </p:custDataLst>
          </p:nvPr>
        </p:nvSpPr>
        <p:spPr>
          <a:xfrm>
            <a:off x="1263650" y="2117725"/>
            <a:ext cx="1338263" cy="631825"/>
          </a:xfrm>
          <a:prstGeom prst="rect">
            <a:avLst/>
          </a:prstGeom>
          <a:noFill/>
        </p:spPr>
        <p:txBody>
          <a:bodyPr anchor="ct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0" fontAlgn="auto" hangingPunct="0">
              <a:spcBef>
                <a:spcPts val="0"/>
              </a:spcBef>
              <a:spcAft>
                <a:spcPts val="0"/>
              </a:spcAft>
              <a:defRPr/>
            </a:pPr>
            <a:r>
              <a:rPr lang="en-US" altLang="zh-CN" sz="2400" smtClean="0">
                <a:solidFill>
                  <a:srgbClr val="002060"/>
                </a:solidFill>
                <a:latin typeface="Arial" panose="020B0604020202020204" pitchFamily="34" charset="0"/>
                <a:cs typeface="+mn-ea"/>
              </a:rPr>
              <a:t>2013</a:t>
            </a:r>
            <a:r>
              <a:rPr lang="zh-CN" altLang="en-US" sz="2400" smtClean="0">
                <a:solidFill>
                  <a:srgbClr val="002060"/>
                </a:solidFill>
                <a:latin typeface="Arial" panose="020B0604020202020204" pitchFamily="34" charset="0"/>
                <a:cs typeface="+mn-ea"/>
              </a:rPr>
              <a:t>年</a:t>
            </a:r>
            <a:endParaRPr lang="zh-CN" altLang="en-US" sz="2400" smtClean="0">
              <a:solidFill>
                <a:srgbClr val="002060"/>
              </a:solidFill>
              <a:latin typeface="Arial" panose="020B0604020202020204" pitchFamily="34" charset="0"/>
              <a:cs typeface="+mn-ea"/>
            </a:endParaRPr>
          </a:p>
        </p:txBody>
      </p:sp>
      <p:sp>
        <p:nvSpPr>
          <p:cNvPr id="28" name="TextBox 48"/>
          <p:cNvSpPr txBox="1"/>
          <p:nvPr>
            <p:custDataLst>
              <p:tags r:id="rId16"/>
            </p:custDataLst>
          </p:nvPr>
        </p:nvSpPr>
        <p:spPr>
          <a:xfrm>
            <a:off x="2822575" y="2098675"/>
            <a:ext cx="8280400" cy="658813"/>
          </a:xfrm>
          <a:prstGeom prst="rect">
            <a:avLst/>
          </a:prstGeom>
          <a:solidFill>
            <a:srgbClr val="00B0F0"/>
          </a:solidFill>
        </p:spPr>
        <p:style>
          <a:lnRef idx="3">
            <a:schemeClr val="lt1"/>
          </a:lnRef>
          <a:fillRef idx="1">
            <a:schemeClr val="accent5"/>
          </a:fillRef>
          <a:effectRef idx="1">
            <a:schemeClr val="accent5"/>
          </a:effectRef>
          <a:fontRef idx="minor">
            <a:schemeClr val="lt1"/>
          </a:fontRef>
        </p:style>
        <p:txBody>
          <a:bodyPr anchor="ctr">
            <a:normAutofit/>
          </a:bodyPr>
          <a:lstStyle/>
          <a:p>
            <a:pPr eaLnBrk="0" hangingPunct="0">
              <a:lnSpc>
                <a:spcPct val="120000"/>
              </a:lnSpc>
              <a:defRPr/>
            </a:pPr>
            <a:r>
              <a:rPr lang="zh-CN" altLang="zh-CN" sz="1800">
                <a:solidFill>
                  <a:schemeClr val="bg1"/>
                </a:solidFill>
                <a:latin typeface="黑体" panose="02010609060101010101" charset="-122"/>
                <a:ea typeface="黑体" panose="02010609060101010101" charset="-122"/>
                <a:sym typeface="+mn-ea"/>
              </a:rPr>
              <a:t>启动编制高等职业教育质量年度报告并引入第三方麦可思评价。</a:t>
            </a:r>
            <a:endParaRPr lang="zh-CN" altLang="zh-CN" sz="1800">
              <a:solidFill>
                <a:schemeClr val="bg1"/>
              </a:solidFill>
              <a:latin typeface="黑体" panose="02010609060101010101" charset="-122"/>
              <a:ea typeface="黑体" panose="02010609060101010101" charset="-122"/>
              <a:sym typeface="+mn-ea"/>
            </a:endParaRPr>
          </a:p>
        </p:txBody>
      </p:sp>
      <p:cxnSp>
        <p:nvCxnSpPr>
          <p:cNvPr id="29" name="直接连接符 28"/>
          <p:cNvCxnSpPr/>
          <p:nvPr>
            <p:custDataLst>
              <p:tags r:id="rId17"/>
            </p:custDataLst>
          </p:nvPr>
        </p:nvCxnSpPr>
        <p:spPr>
          <a:xfrm>
            <a:off x="2709863" y="2105025"/>
            <a:ext cx="0" cy="646113"/>
          </a:xfrm>
          <a:prstGeom prst="line">
            <a:avLst/>
          </a:prstGeom>
          <a:ln w="38100">
            <a:solidFill>
              <a:schemeClr val="accent2">
                <a:lumMod val="50000"/>
              </a:schemeClr>
            </a:solidFill>
          </a:ln>
        </p:spPr>
        <p:style>
          <a:lnRef idx="1">
            <a:srgbClr val="1F74AD"/>
          </a:lnRef>
          <a:fillRef idx="0">
            <a:srgbClr val="1F74AD"/>
          </a:fillRef>
          <a:effectRef idx="0">
            <a:srgbClr val="1F74AD"/>
          </a:effectRef>
          <a:fontRef idx="minor">
            <a:srgbClr val="000000"/>
          </a:fontRef>
        </p:style>
      </p:cxnSp>
      <p:sp>
        <p:nvSpPr>
          <p:cNvPr id="165911"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algn="ctr" eaLnBrk="0" hangingPunct="0"/>
            <a:r>
              <a:rPr lang="zh-CN" altLang="en-US" sz="2800">
                <a:sym typeface="+mn-ea"/>
              </a:rPr>
              <a:t>【成立机构】</a:t>
            </a:r>
            <a:endParaRPr lang="zh-CN" altLang="en-US" sz="2800">
              <a:sym typeface="+mn-ea"/>
            </a:endParaRPr>
          </a:p>
        </p:txBody>
      </p:sp>
      <p:sp>
        <p:nvSpPr>
          <p:cNvPr id="165912" name="TextBox 5"/>
          <p:cNvSpPr txBox="1">
            <a:spLocks noChangeArrowheads="1"/>
          </p:cNvSpPr>
          <p:nvPr>
            <p:custDataLst>
              <p:tags r:id="rId18"/>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1.2 </a:t>
            </a:r>
            <a:r>
              <a:rPr lang="zh-CN" altLang="en-US" sz="2800" b="1">
                <a:solidFill>
                  <a:srgbClr val="383838"/>
                </a:solidFill>
                <a:latin typeface="微软雅黑" panose="020B0503020204020204" pitchFamily="34" charset="-122"/>
                <a:ea typeface="微软雅黑" panose="020B0503020204020204" pitchFamily="34" charset="-122"/>
                <a:sym typeface="+mn-ea"/>
              </a:rPr>
              <a:t>质量建设历程</a:t>
            </a:r>
            <a:endPar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椭圆 3"/>
          <p:cNvSpPr/>
          <p:nvPr>
            <p:custDataLst>
              <p:tags r:id="rId19"/>
            </p:custDataLst>
          </p:nvPr>
        </p:nvSpPr>
        <p:spPr>
          <a:xfrm>
            <a:off x="1119663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3" name="椭圆 2"/>
          <p:cNvSpPr/>
          <p:nvPr>
            <p:custDataLst>
              <p:tags r:id="rId20"/>
            </p:custDataLst>
          </p:nvPr>
        </p:nvSpPr>
        <p:spPr>
          <a:xfrm>
            <a:off x="10906125"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5915" name="椭圆 13"/>
          <p:cNvSpPr>
            <a:spLocks noChangeArrowheads="1"/>
          </p:cNvSpPr>
          <p:nvPr>
            <p:custDataLst>
              <p:tags r:id="rId21"/>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65916" name="椭圆 14"/>
          <p:cNvSpPr>
            <a:spLocks noChangeArrowheads="1"/>
          </p:cNvSpPr>
          <p:nvPr>
            <p:custDataLst>
              <p:tags r:id="rId22"/>
            </p:custDataLst>
          </p:nvPr>
        </p:nvSpPr>
        <p:spPr bwMode="auto">
          <a:xfrm>
            <a:off x="10326688"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6" name="椭圆 15"/>
          <p:cNvSpPr/>
          <p:nvPr>
            <p:custDataLst>
              <p:tags r:id="rId23"/>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2"/>
          <p:cNvSpPr/>
          <p:nvPr>
            <p:custDataLst>
              <p:tags r:id="rId24"/>
            </p:custDataLst>
          </p:nvPr>
        </p:nvSpPr>
        <p:spPr>
          <a:xfrm>
            <a:off x="11471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2"/>
          <p:cNvSpPr/>
          <p:nvPr>
            <p:custDataLst>
              <p:tags r:id="rId25"/>
            </p:custDataLst>
          </p:nvPr>
        </p:nvSpPr>
        <p:spPr>
          <a:xfrm>
            <a:off x="11725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a:xfrm>
            <a:off x="8902700" y="4549775"/>
            <a:ext cx="2743200" cy="365125"/>
          </a:xfrm>
        </p:spPr>
        <p:txBody>
          <a:bodyPr/>
          <a:lstStyle/>
          <a:p>
            <a:pPr>
              <a:defRPr/>
            </a:pPr>
            <a:fld id="{65F38569-26A7-492E-9336-AB8A013BE758}" type="slidenum">
              <a:rPr lang="zh-CN" altLang="en-US"/>
            </a:fld>
            <a:endParaRPr lang="zh-CN" altLang="en-US"/>
          </a:p>
        </p:txBody>
      </p:sp>
      <p:sp>
        <p:nvSpPr>
          <p:cNvPr id="12" name="圆角矩形 11"/>
          <p:cNvSpPr/>
          <p:nvPr/>
        </p:nvSpPr>
        <p:spPr>
          <a:xfrm>
            <a:off x="627063" y="1800225"/>
            <a:ext cx="10933112" cy="11493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6915" name="文本框 13"/>
          <p:cNvSpPr txBox="1">
            <a:spLocks noChangeArrowheads="1"/>
          </p:cNvSpPr>
          <p:nvPr/>
        </p:nvSpPr>
        <p:spPr bwMode="auto">
          <a:xfrm>
            <a:off x="579438" y="1825625"/>
            <a:ext cx="11004550" cy="1006475"/>
          </a:xfrm>
          <a:prstGeom prst="rect">
            <a:avLst/>
          </a:prstGeom>
          <a:noFill/>
          <a:ln w="9525">
            <a:noFill/>
            <a:miter lim="800000"/>
          </a:ln>
        </p:spPr>
        <p:txBody>
          <a:bodyPr>
            <a:spAutoFit/>
          </a:bodyPr>
          <a:lstStyle/>
          <a:p>
            <a:pPr eaLnBrk="0" hangingPunct="0"/>
            <a:r>
              <a:rPr lang="en-US" altLang="zh-CN" sz="2000" b="1">
                <a:solidFill>
                  <a:schemeClr val="bg1"/>
                </a:solidFill>
              </a:rPr>
              <a:t>          </a:t>
            </a:r>
            <a:r>
              <a:rPr lang="en-US" altLang="zh-CN" sz="2000">
                <a:solidFill>
                  <a:schemeClr val="bg1"/>
                </a:solidFill>
                <a:latin typeface="黑体" panose="02010609060101010101" charset="-122"/>
                <a:ea typeface="黑体" panose="02010609060101010101" charset="-122"/>
              </a:rPr>
              <a:t>2010</a:t>
            </a:r>
            <a:r>
              <a:rPr lang="zh-CN" altLang="en-US" sz="2000">
                <a:solidFill>
                  <a:schemeClr val="bg1"/>
                </a:solidFill>
                <a:latin typeface="黑体" panose="02010609060101010101" charset="-122"/>
                <a:ea typeface="黑体" panose="02010609060101010101" charset="-122"/>
              </a:rPr>
              <a:t>年</a:t>
            </a:r>
            <a:r>
              <a:rPr lang="en-US" altLang="zh-CN" sz="2000">
                <a:solidFill>
                  <a:schemeClr val="bg1"/>
                </a:solidFill>
                <a:latin typeface="黑体" panose="02010609060101010101" charset="-122"/>
                <a:ea typeface="黑体" panose="02010609060101010101" charset="-122"/>
              </a:rPr>
              <a:t>12</a:t>
            </a:r>
            <a:r>
              <a:rPr lang="zh-CN" altLang="en-US" sz="2000">
                <a:solidFill>
                  <a:schemeClr val="bg1"/>
                </a:solidFill>
                <a:latin typeface="黑体" panose="02010609060101010101" charset="-122"/>
                <a:ea typeface="黑体" panose="02010609060101010101" charset="-122"/>
              </a:rPr>
              <a:t>月，常州工程职院院长颜惠庚教授带领</a:t>
            </a:r>
            <a:r>
              <a:rPr lang="en-US" altLang="zh-CN" sz="2000">
                <a:solidFill>
                  <a:schemeClr val="bg1"/>
                </a:solidFill>
                <a:latin typeface="黑体" panose="02010609060101010101" charset="-122"/>
                <a:ea typeface="黑体" panose="02010609060101010101" charset="-122"/>
              </a:rPr>
              <a:t>8</a:t>
            </a:r>
            <a:r>
              <a:rPr lang="zh-CN" altLang="en-US" sz="2000">
                <a:solidFill>
                  <a:schemeClr val="bg1"/>
                </a:solidFill>
                <a:latin typeface="黑体" panose="02010609060101010101" charset="-122"/>
                <a:ea typeface="黑体" panose="02010609060101010101" charset="-122"/>
              </a:rPr>
              <a:t>位专职督导员来我校学习交流。先后有广东中山火炬职院、广东中山职院、吉林工业职院、湖南生物机电职院、娄底职院等督导团队来校交流学习教学督导和质量管理工作经验。</a:t>
            </a:r>
            <a:endParaRPr lang="zh-CN" altLang="en-US" sz="2000">
              <a:solidFill>
                <a:schemeClr val="bg1"/>
              </a:solidFill>
              <a:latin typeface="黑体" panose="02010609060101010101" charset="-122"/>
              <a:ea typeface="黑体" panose="02010609060101010101" charset="-122"/>
            </a:endParaRPr>
          </a:p>
        </p:txBody>
      </p:sp>
      <p:sp>
        <p:nvSpPr>
          <p:cNvPr id="2" name="圆角矩形 1"/>
          <p:cNvSpPr/>
          <p:nvPr/>
        </p:nvSpPr>
        <p:spPr>
          <a:xfrm>
            <a:off x="6351588" y="4878388"/>
            <a:ext cx="2589212" cy="33813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6917" name="文本框 13"/>
          <p:cNvSpPr txBox="1">
            <a:spLocks noChangeArrowheads="1"/>
          </p:cNvSpPr>
          <p:nvPr/>
        </p:nvSpPr>
        <p:spPr bwMode="auto">
          <a:xfrm>
            <a:off x="6678613" y="4892675"/>
            <a:ext cx="1841500" cy="338138"/>
          </a:xfrm>
          <a:prstGeom prst="rect">
            <a:avLst/>
          </a:prstGeom>
          <a:noFill/>
          <a:ln w="9525">
            <a:noFill/>
            <a:miter lim="800000"/>
          </a:ln>
        </p:spPr>
        <p:txBody>
          <a:bodyPr>
            <a:spAutoFit/>
          </a:bodyPr>
          <a:lstStyle/>
          <a:p>
            <a:pPr algn="ctr" eaLnBrk="0" hangingPunct="0"/>
            <a:r>
              <a:rPr lang="zh-CN" altLang="zh-CN" sz="1600" b="1">
                <a:solidFill>
                  <a:schemeClr val="bg1"/>
                </a:solidFill>
                <a:latin typeface="微软雅黑" panose="020B0503020204020204" pitchFamily="34" charset="-122"/>
                <a:ea typeface="微软雅黑" panose="020B0503020204020204" pitchFamily="34" charset="-122"/>
              </a:rPr>
              <a:t>广东中山职院</a:t>
            </a: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9056688" y="4562475"/>
            <a:ext cx="2589212" cy="3397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6919" name="文本框 13"/>
          <p:cNvSpPr txBox="1">
            <a:spLocks noChangeArrowheads="1"/>
          </p:cNvSpPr>
          <p:nvPr/>
        </p:nvSpPr>
        <p:spPr bwMode="auto">
          <a:xfrm>
            <a:off x="9371013" y="4565650"/>
            <a:ext cx="1841500" cy="336550"/>
          </a:xfrm>
          <a:prstGeom prst="rect">
            <a:avLst/>
          </a:prstGeom>
          <a:noFill/>
          <a:ln w="9525">
            <a:noFill/>
            <a:miter lim="800000"/>
          </a:ln>
        </p:spPr>
        <p:txBody>
          <a:bodyPr>
            <a:spAutoFit/>
          </a:bodyPr>
          <a:lstStyle/>
          <a:p>
            <a:pPr algn="ctr" eaLnBrk="0" hangingPunct="0"/>
            <a:r>
              <a:rPr lang="zh-CN" altLang="en-US" sz="1600" b="1">
                <a:solidFill>
                  <a:schemeClr val="bg1"/>
                </a:solidFill>
                <a:latin typeface="微软雅黑" panose="020B0503020204020204" pitchFamily="34" charset="-122"/>
                <a:ea typeface="微软雅黑" panose="020B0503020204020204" pitchFamily="34" charset="-122"/>
              </a:rPr>
              <a:t>娄底职院</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690563" y="4903788"/>
            <a:ext cx="2589212" cy="33813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6921" name="文本框 13"/>
          <p:cNvSpPr txBox="1">
            <a:spLocks noChangeArrowheads="1"/>
          </p:cNvSpPr>
          <p:nvPr/>
        </p:nvSpPr>
        <p:spPr bwMode="auto">
          <a:xfrm>
            <a:off x="1030288" y="4905375"/>
            <a:ext cx="1841500" cy="338138"/>
          </a:xfrm>
          <a:prstGeom prst="rect">
            <a:avLst/>
          </a:prstGeom>
          <a:noFill/>
          <a:ln w="9525">
            <a:noFill/>
            <a:miter lim="800000"/>
          </a:ln>
        </p:spPr>
        <p:txBody>
          <a:bodyPr>
            <a:spAutoFit/>
          </a:bodyPr>
          <a:lstStyle/>
          <a:p>
            <a:pPr algn="ctr" eaLnBrk="0" hangingPunct="0"/>
            <a:r>
              <a:rPr lang="zh-CN" altLang="en-US" sz="1600" b="1">
                <a:solidFill>
                  <a:schemeClr val="bg1"/>
                </a:solidFill>
                <a:latin typeface="微软雅黑" panose="020B0503020204020204" pitchFamily="34" charset="-122"/>
                <a:ea typeface="微软雅黑" panose="020B0503020204020204" pitchFamily="34" charset="-122"/>
              </a:rPr>
              <a:t>吉林工业职院</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3509963" y="4613275"/>
            <a:ext cx="2589212" cy="3397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6923" name="文本框 13"/>
          <p:cNvSpPr txBox="1">
            <a:spLocks noChangeArrowheads="1"/>
          </p:cNvSpPr>
          <p:nvPr/>
        </p:nvSpPr>
        <p:spPr bwMode="auto">
          <a:xfrm>
            <a:off x="3849688" y="4616450"/>
            <a:ext cx="1841500" cy="336550"/>
          </a:xfrm>
          <a:prstGeom prst="rect">
            <a:avLst/>
          </a:prstGeom>
          <a:noFill/>
          <a:ln w="9525">
            <a:noFill/>
            <a:miter lim="800000"/>
          </a:ln>
        </p:spPr>
        <p:txBody>
          <a:bodyPr>
            <a:spAutoFit/>
          </a:bodyPr>
          <a:lstStyle/>
          <a:p>
            <a:pPr algn="ctr" eaLnBrk="0" hangingPunct="0"/>
            <a:r>
              <a:rPr lang="zh-CN" altLang="en-US" sz="1600" b="1">
                <a:solidFill>
                  <a:schemeClr val="bg1"/>
                </a:solidFill>
                <a:latin typeface="微软雅黑" panose="020B0503020204020204" pitchFamily="34" charset="-122"/>
                <a:ea typeface="微软雅黑" panose="020B0503020204020204" pitchFamily="34" charset="-122"/>
              </a:rPr>
              <a:t>湖南生物机电职院</a:t>
            </a: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7" name="矩形 16"/>
          <p:cNvSpPr/>
          <p:nvPr>
            <p:custDataLst>
              <p:tags r:id="rId1"/>
            </p:custDataLst>
          </p:nvPr>
        </p:nvSpPr>
        <p:spPr>
          <a:xfrm>
            <a:off x="0" y="1017588"/>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66925" name="组合 1"/>
          <p:cNvGrpSpPr/>
          <p:nvPr/>
        </p:nvGrpSpPr>
        <p:grpSpPr bwMode="auto">
          <a:xfrm>
            <a:off x="0" y="274638"/>
            <a:ext cx="3568700" cy="536575"/>
            <a:chOff x="3534462" y="1206318"/>
            <a:chExt cx="6509442" cy="977929"/>
          </a:xfrm>
        </p:grpSpPr>
        <p:sp>
          <p:nvSpPr>
            <p:cNvPr id="22" name="矩形 21"/>
            <p:cNvSpPr/>
            <p:nvPr/>
          </p:nvSpPr>
          <p:spPr>
            <a:xfrm>
              <a:off x="5315293" y="1229464"/>
              <a:ext cx="4728611" cy="8593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23" name="任意多边形 22"/>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24" name="矩形 23"/>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66926" name="Rectangle 6"/>
          <p:cNvSpPr>
            <a:spLocks noChangeArrowheads="1"/>
          </p:cNvSpPr>
          <p:nvPr/>
        </p:nvSpPr>
        <p:spPr bwMode="auto">
          <a:xfrm>
            <a:off x="1404938" y="296863"/>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6927" name="Rectangle 6"/>
          <p:cNvSpPr>
            <a:spLocks noChangeArrowheads="1"/>
          </p:cNvSpPr>
          <p:nvPr/>
        </p:nvSpPr>
        <p:spPr bwMode="auto">
          <a:xfrm>
            <a:off x="160338" y="334963"/>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1239838" y="762000"/>
            <a:ext cx="10945812"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6929"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algn="ctr" eaLnBrk="0" hangingPunct="0"/>
            <a:r>
              <a:rPr lang="zh-CN" altLang="en-US" sz="2800">
                <a:sym typeface="+mn-ea"/>
              </a:rPr>
              <a:t>【产生影响】</a:t>
            </a:r>
            <a:endParaRPr lang="zh-CN" altLang="en-US" sz="2800">
              <a:sym typeface="+mn-ea"/>
            </a:endParaRPr>
          </a:p>
        </p:txBody>
      </p:sp>
      <p:pic>
        <p:nvPicPr>
          <p:cNvPr id="166930" name="Picture 32"/>
          <p:cNvPicPr>
            <a:picLocks noChangeAspect="1" noChangeArrowheads="1"/>
          </p:cNvPicPr>
          <p:nvPr/>
        </p:nvPicPr>
        <p:blipFill>
          <a:blip r:embed="rId2"/>
          <a:srcRect/>
          <a:stretch>
            <a:fillRect/>
          </a:stretch>
        </p:blipFill>
        <p:spPr bwMode="auto">
          <a:xfrm>
            <a:off x="682625" y="3209925"/>
            <a:ext cx="2749550" cy="1692275"/>
          </a:xfrm>
          <a:prstGeom prst="rect">
            <a:avLst/>
          </a:prstGeom>
          <a:noFill/>
          <a:ln w="9525">
            <a:solidFill>
              <a:schemeClr val="bg2"/>
            </a:solidFill>
            <a:miter lim="800000"/>
            <a:headEnd/>
            <a:tailEnd/>
          </a:ln>
        </p:spPr>
      </p:pic>
      <p:pic>
        <p:nvPicPr>
          <p:cNvPr id="166931" name="Picture 33"/>
          <p:cNvPicPr>
            <a:picLocks noChangeAspect="1" noChangeArrowheads="1"/>
          </p:cNvPicPr>
          <p:nvPr/>
        </p:nvPicPr>
        <p:blipFill>
          <a:blip r:embed="rId3"/>
          <a:srcRect/>
          <a:stretch>
            <a:fillRect/>
          </a:stretch>
        </p:blipFill>
        <p:spPr bwMode="auto">
          <a:xfrm>
            <a:off x="6165850" y="3208338"/>
            <a:ext cx="2800350" cy="1690687"/>
          </a:xfrm>
          <a:prstGeom prst="rect">
            <a:avLst/>
          </a:prstGeom>
          <a:noFill/>
          <a:ln w="9525">
            <a:solidFill>
              <a:schemeClr val="bg2"/>
            </a:solidFill>
            <a:miter lim="800000"/>
            <a:headEnd/>
            <a:tailEnd/>
          </a:ln>
        </p:spPr>
      </p:pic>
      <p:pic>
        <p:nvPicPr>
          <p:cNvPr id="166932" name="Picture 34"/>
          <p:cNvPicPr>
            <a:picLocks noChangeAspect="1" noChangeArrowheads="1"/>
          </p:cNvPicPr>
          <p:nvPr/>
        </p:nvPicPr>
        <p:blipFill>
          <a:blip r:embed="rId4"/>
          <a:srcRect/>
          <a:stretch>
            <a:fillRect/>
          </a:stretch>
        </p:blipFill>
        <p:spPr bwMode="auto">
          <a:xfrm>
            <a:off x="3309938" y="4937125"/>
            <a:ext cx="3001962" cy="1692275"/>
          </a:xfrm>
          <a:prstGeom prst="rect">
            <a:avLst/>
          </a:prstGeom>
          <a:noFill/>
          <a:ln w="9525">
            <a:solidFill>
              <a:schemeClr val="bg2"/>
            </a:solidFill>
            <a:miter lim="800000"/>
            <a:headEnd/>
            <a:tailEnd/>
          </a:ln>
        </p:spPr>
      </p:pic>
      <p:pic>
        <p:nvPicPr>
          <p:cNvPr id="166933" name="Picture 35"/>
          <p:cNvPicPr>
            <a:picLocks noChangeAspect="1" noChangeArrowheads="1"/>
          </p:cNvPicPr>
          <p:nvPr/>
        </p:nvPicPr>
        <p:blipFill>
          <a:blip r:embed="rId5"/>
          <a:srcRect/>
          <a:stretch>
            <a:fillRect/>
          </a:stretch>
        </p:blipFill>
        <p:spPr bwMode="auto">
          <a:xfrm>
            <a:off x="8969375" y="4897438"/>
            <a:ext cx="2886075" cy="1692275"/>
          </a:xfrm>
          <a:prstGeom prst="rect">
            <a:avLst/>
          </a:prstGeom>
          <a:noFill/>
          <a:ln w="9525">
            <a:solidFill>
              <a:schemeClr val="bg2"/>
            </a:solidFill>
            <a:miter lim="800000"/>
            <a:headEnd/>
            <a:tailEnd/>
          </a:ln>
        </p:spPr>
      </p:pic>
      <p:sp>
        <p:nvSpPr>
          <p:cNvPr id="3" name="灯片编号占位符 1"/>
          <p:cNvSpPr txBox="1">
            <a:spLocks noGrp="1"/>
          </p:cNvSpPr>
          <p:nvPr/>
        </p:nvSpPr>
        <p:spPr>
          <a:xfrm>
            <a:off x="8610600" y="6356350"/>
            <a:ext cx="2743200" cy="365125"/>
          </a:xfrm>
          <a:prstGeom prst="rect">
            <a:avLst/>
          </a:prstGeom>
          <a:noFill/>
        </p:spPr>
        <p:txBody>
          <a:bodyPr anchor="ctr"/>
          <a:lstStyle/>
          <a:p>
            <a:pPr algn="r" fontAlgn="auto">
              <a:spcBef>
                <a:spcPts val="0"/>
              </a:spcBef>
              <a:spcAft>
                <a:spcPts val="0"/>
              </a:spcAft>
              <a:defRPr/>
            </a:pPr>
            <a:fld id="{30260AA1-77F1-4CFA-9DB4-E37C33E547A2}"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66935" name="TextBox 5"/>
          <p:cNvSpPr txBox="1">
            <a:spLocks noChangeArrowheads="1"/>
          </p:cNvSpPr>
          <p:nvPr>
            <p:custDataLst>
              <p:tags r:id="rId6"/>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1.2 </a:t>
            </a:r>
            <a:r>
              <a:rPr lang="zh-CN" altLang="en-US" sz="2800" b="1">
                <a:solidFill>
                  <a:srgbClr val="383838"/>
                </a:solidFill>
                <a:latin typeface="微软雅黑" panose="020B0503020204020204" pitchFamily="34" charset="-122"/>
                <a:ea typeface="微软雅黑" panose="020B0503020204020204" pitchFamily="34" charset="-122"/>
                <a:sym typeface="+mn-ea"/>
              </a:rPr>
              <a:t>质量建设历程</a:t>
            </a:r>
            <a:endPar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椭圆 3"/>
          <p:cNvSpPr/>
          <p:nvPr>
            <p:custDataLst>
              <p:tags r:id="rId7"/>
            </p:custDataLst>
          </p:nvPr>
        </p:nvSpPr>
        <p:spPr>
          <a:xfrm>
            <a:off x="1119663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6" name="椭圆 2"/>
          <p:cNvSpPr/>
          <p:nvPr>
            <p:custDataLst>
              <p:tags r:id="rId8"/>
            </p:custDataLst>
          </p:nvPr>
        </p:nvSpPr>
        <p:spPr>
          <a:xfrm>
            <a:off x="10906125"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6938" name="椭圆 13"/>
          <p:cNvSpPr>
            <a:spLocks noChangeArrowheads="1"/>
          </p:cNvSpPr>
          <p:nvPr>
            <p:custDataLst>
              <p:tags r:id="rId9"/>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7" name="椭圆 14"/>
          <p:cNvSpPr/>
          <p:nvPr>
            <p:custDataLst>
              <p:tags r:id="rId10"/>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6940" name="椭圆 15"/>
          <p:cNvSpPr>
            <a:spLocks noChangeArrowheads="1"/>
          </p:cNvSpPr>
          <p:nvPr>
            <p:custDataLst>
              <p:tags r:id="rId11"/>
            </p:custDataLst>
          </p:nvPr>
        </p:nvSpPr>
        <p:spPr bwMode="auto">
          <a:xfrm>
            <a:off x="10617200"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8" name="椭圆 2"/>
          <p:cNvSpPr/>
          <p:nvPr>
            <p:custDataLst>
              <p:tags r:id="rId12"/>
            </p:custDataLst>
          </p:nvPr>
        </p:nvSpPr>
        <p:spPr>
          <a:xfrm>
            <a:off x="11471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0" name="椭圆 2"/>
          <p:cNvSpPr/>
          <p:nvPr>
            <p:custDataLst>
              <p:tags r:id="rId13"/>
            </p:custDataLst>
          </p:nvPr>
        </p:nvSpPr>
        <p:spPr>
          <a:xfrm>
            <a:off x="11725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4"/>
    </p:custData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017588"/>
            <a:ext cx="101600" cy="1006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lnSpc>
                <a:spcPct val="120000"/>
              </a:lnSpc>
              <a:defRPr/>
            </a:pPr>
            <a:endParaRPr lang="zh-CN" altLang="en-US" sz="1800">
              <a:latin typeface="微软雅黑" panose="020B0503020204020204" pitchFamily="34" charset="-122"/>
              <a:ea typeface="微软雅黑" panose="020B0503020204020204" pitchFamily="34" charset="-122"/>
            </a:endParaRPr>
          </a:p>
        </p:txBody>
      </p:sp>
      <p:grpSp>
        <p:nvGrpSpPr>
          <p:cNvPr id="167938" name="组合 1"/>
          <p:cNvGrpSpPr/>
          <p:nvPr/>
        </p:nvGrpSpPr>
        <p:grpSpPr bwMode="auto">
          <a:xfrm>
            <a:off x="0" y="274638"/>
            <a:ext cx="3568700" cy="536575"/>
            <a:chOff x="3534462" y="1206318"/>
            <a:chExt cx="6509442" cy="977929"/>
          </a:xfrm>
        </p:grpSpPr>
        <p:sp>
          <p:nvSpPr>
            <p:cNvPr id="107" name="矩形 106"/>
            <p:cNvSpPr/>
            <p:nvPr/>
          </p:nvSpPr>
          <p:spPr>
            <a:xfrm>
              <a:off x="5315293" y="1229464"/>
              <a:ext cx="4728611" cy="8593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8" name="任意多边形 107"/>
            <p:cNvSpPr/>
            <p:nvPr/>
          </p:nvSpPr>
          <p:spPr>
            <a:xfrm>
              <a:off x="3534462" y="1298903"/>
              <a:ext cx="2125414" cy="862198"/>
            </a:xfrm>
            <a:custGeom>
              <a:avLst/>
              <a:gdLst>
                <a:gd name="connsiteX0" fmla="*/ 0 w 5970692"/>
                <a:gd name="connsiteY0" fmla="*/ 0 h 2090057"/>
                <a:gd name="connsiteX1" fmla="*/ 4680337 w 5970692"/>
                <a:gd name="connsiteY1" fmla="*/ 0 h 2090057"/>
                <a:gd name="connsiteX2" fmla="*/ 5970692 w 5970692"/>
                <a:gd name="connsiteY2" fmla="*/ 2090057 h 2090057"/>
                <a:gd name="connsiteX3" fmla="*/ 0 w 5970692"/>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5970692" h="2090057">
                  <a:moveTo>
                    <a:pt x="0" y="0"/>
                  </a:moveTo>
                  <a:lnTo>
                    <a:pt x="4680337" y="0"/>
                  </a:lnTo>
                  <a:lnTo>
                    <a:pt x="5970692" y="2090057"/>
                  </a:lnTo>
                  <a:lnTo>
                    <a:pt x="0" y="2090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sp>
          <p:nvSpPr>
            <p:cNvPr id="109" name="矩形 108"/>
            <p:cNvSpPr/>
            <p:nvPr/>
          </p:nvSpPr>
          <p:spPr>
            <a:xfrm rot="19928300">
              <a:off x="5416641" y="1206318"/>
              <a:ext cx="144783" cy="9779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900"/>
            </a:p>
          </p:txBody>
        </p:sp>
      </p:grpSp>
      <p:sp>
        <p:nvSpPr>
          <p:cNvPr id="167939" name="Rectangle 6"/>
          <p:cNvSpPr>
            <a:spLocks noChangeArrowheads="1"/>
          </p:cNvSpPr>
          <p:nvPr/>
        </p:nvSpPr>
        <p:spPr bwMode="auto">
          <a:xfrm>
            <a:off x="1404938" y="296863"/>
            <a:ext cx="2163762" cy="460375"/>
          </a:xfrm>
          <a:prstGeom prst="rect">
            <a:avLst/>
          </a:prstGeom>
          <a:noFill/>
          <a:ln w="9525">
            <a:noFill/>
            <a:miter lim="800000"/>
          </a:ln>
        </p:spPr>
        <p:txBody>
          <a:bodyPr>
            <a:spAutoFit/>
          </a:bodyP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诊改工作概述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7940" name="Rectangle 6"/>
          <p:cNvSpPr>
            <a:spLocks noChangeArrowheads="1"/>
          </p:cNvSpPr>
          <p:nvPr/>
        </p:nvSpPr>
        <p:spPr bwMode="auto">
          <a:xfrm>
            <a:off x="160338" y="334963"/>
            <a:ext cx="741362" cy="460375"/>
          </a:xfrm>
          <a:prstGeom prst="rect">
            <a:avLst/>
          </a:prstGeom>
          <a:noFill/>
          <a:ln w="9525">
            <a:noFill/>
            <a:miter lim="800000"/>
          </a:ln>
        </p:spPr>
        <p:txBody>
          <a:bodyPr>
            <a:spAutoFit/>
          </a:bodyPr>
          <a:lstStyle/>
          <a:p>
            <a:pPr algn="ctr" eaLnBrk="0" hangingPunct="0"/>
            <a:r>
              <a:rPr lang="zh-CN" altLang="zh-CN" sz="2400" b="1">
                <a:solidFill>
                  <a:schemeClr val="bg1"/>
                </a:solidFill>
                <a:latin typeface="微软雅黑" panose="020B0503020204020204" pitchFamily="34" charset="-122"/>
                <a:ea typeface="微软雅黑" panose="020B0503020204020204" pitchFamily="34" charset="-122"/>
              </a:rPr>
              <a:t>一</a:t>
            </a:r>
            <a:endParaRPr lang="zh-CN" altLang="zh-CN" sz="2400" b="1">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239838" y="762000"/>
            <a:ext cx="10945812" cy="1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7942" name="文本框 35"/>
          <p:cNvSpPr txBox="1">
            <a:spLocks noChangeArrowheads="1"/>
          </p:cNvSpPr>
          <p:nvPr/>
        </p:nvSpPr>
        <p:spPr bwMode="auto">
          <a:xfrm>
            <a:off x="4111625" y="1060450"/>
            <a:ext cx="2408238" cy="519113"/>
          </a:xfrm>
          <a:prstGeom prst="rect">
            <a:avLst/>
          </a:prstGeom>
          <a:noFill/>
          <a:ln w="9525">
            <a:noFill/>
            <a:miter lim="800000"/>
          </a:ln>
        </p:spPr>
        <p:txBody>
          <a:bodyPr>
            <a:spAutoFit/>
          </a:bodyPr>
          <a:lstStyle/>
          <a:p>
            <a:pPr algn="ctr" eaLnBrk="0" hangingPunct="0"/>
            <a:r>
              <a:rPr lang="zh-CN" altLang="en-US" sz="2800">
                <a:sym typeface="+mn-ea"/>
              </a:rPr>
              <a:t>【领导重视】</a:t>
            </a:r>
            <a:endParaRPr lang="zh-CN" altLang="en-US" sz="2800">
              <a:sym typeface="+mn-ea"/>
            </a:endParaRPr>
          </a:p>
        </p:txBody>
      </p:sp>
      <p:sp>
        <p:nvSpPr>
          <p:cNvPr id="167943" name="灯片编号占位符 3"/>
          <p:cNvSpPr txBox="1">
            <a:spLocks noGrp="1"/>
          </p:cNvSpPr>
          <p:nvPr/>
        </p:nvSpPr>
        <p:spPr bwMode="auto">
          <a:xfrm>
            <a:off x="8610600" y="6356350"/>
            <a:ext cx="2743200" cy="4067175"/>
          </a:xfrm>
          <a:prstGeom prst="rect">
            <a:avLst/>
          </a:prstGeom>
          <a:noFill/>
          <a:ln w="9525">
            <a:noFill/>
            <a:miter lim="800000"/>
          </a:ln>
        </p:spPr>
        <p:txBody>
          <a:bodyPr anchor="ctr"/>
          <a:lstStyle/>
          <a:p>
            <a:pPr algn="r" eaLnBrk="0" hangingPunct="0"/>
            <a:fld id="{832C289E-D400-48EA-8650-2C78F206C490}" type="slidenum">
              <a:rPr lang="zh-CN" altLang="en-US" sz="1200">
                <a:solidFill>
                  <a:srgbClr val="898989"/>
                </a:solidFill>
              </a:rPr>
            </a:fld>
            <a:endParaRPr lang="en-US" altLang="zh-CN" sz="1200">
              <a:solidFill>
                <a:srgbClr val="898989"/>
              </a:solidFill>
            </a:endParaRPr>
          </a:p>
        </p:txBody>
      </p:sp>
      <p:sp>
        <p:nvSpPr>
          <p:cNvPr id="3" name="圆角矩形 11"/>
          <p:cNvSpPr/>
          <p:nvPr/>
        </p:nvSpPr>
        <p:spPr>
          <a:xfrm>
            <a:off x="627063" y="1800225"/>
            <a:ext cx="10933112" cy="8191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zh-CN" altLang="en-US" sz="3200" b="1">
              <a:latin typeface="Arial" panose="020B0604020202020204" pitchFamily="34" charset="0"/>
              <a:ea typeface="微软雅黑" panose="020B0503020204020204" pitchFamily="34" charset="-122"/>
            </a:endParaRPr>
          </a:p>
        </p:txBody>
      </p:sp>
      <p:sp>
        <p:nvSpPr>
          <p:cNvPr id="167945" name="文本框 13"/>
          <p:cNvSpPr txBox="1">
            <a:spLocks noChangeArrowheads="1"/>
          </p:cNvSpPr>
          <p:nvPr/>
        </p:nvSpPr>
        <p:spPr bwMode="auto">
          <a:xfrm>
            <a:off x="528638" y="1787525"/>
            <a:ext cx="11004550" cy="822325"/>
          </a:xfrm>
          <a:prstGeom prst="rect">
            <a:avLst/>
          </a:prstGeom>
          <a:noFill/>
          <a:ln w="9525">
            <a:noFill/>
            <a:miter lim="800000"/>
          </a:ln>
        </p:spPr>
        <p:txBody>
          <a:bodyPr>
            <a:spAutoFit/>
          </a:bodyPr>
          <a:lstStyle/>
          <a:p>
            <a:pPr eaLnBrk="0" hangingPunct="0"/>
            <a:r>
              <a:rPr lang="zh-CN" altLang="en-US" sz="2400" b="1">
                <a:solidFill>
                  <a:schemeClr val="bg1"/>
                </a:solidFill>
                <a:ea typeface="黑体" panose="02010609060101010101" charset="-122"/>
                <a:sym typeface="+mn-ea"/>
              </a:rPr>
              <a:t>         学校党委、行政高度重视质量建设。党委书记和校长经常深入教学现场调研，并分别召开专门会议研究和布置质量管理和质量建设工作。</a:t>
            </a:r>
            <a:endParaRPr lang="en-US" altLang="zh-CN" sz="2400" b="1">
              <a:solidFill>
                <a:schemeClr val="bg1"/>
              </a:solidFill>
              <a:ea typeface="黑体" panose="02010609060101010101" charset="-122"/>
              <a:sym typeface="+mn-ea"/>
            </a:endParaRPr>
          </a:p>
        </p:txBody>
      </p:sp>
      <p:pic>
        <p:nvPicPr>
          <p:cNvPr id="167946" name="Picture 26"/>
          <p:cNvPicPr preferRelativeResize="0">
            <a:picLocks noChangeAspect="1" noChangeArrowheads="1"/>
          </p:cNvPicPr>
          <p:nvPr/>
        </p:nvPicPr>
        <p:blipFill>
          <a:blip r:embed="rId2"/>
          <a:srcRect/>
          <a:stretch>
            <a:fillRect/>
          </a:stretch>
        </p:blipFill>
        <p:spPr bwMode="auto">
          <a:xfrm>
            <a:off x="749300" y="2711450"/>
            <a:ext cx="5240338" cy="3359150"/>
          </a:xfrm>
          <a:prstGeom prst="rect">
            <a:avLst/>
          </a:prstGeom>
          <a:noFill/>
          <a:ln w="12700">
            <a:solidFill>
              <a:schemeClr val="bg2"/>
            </a:solidFill>
            <a:miter lim="800000"/>
            <a:headEnd/>
            <a:tailEnd/>
          </a:ln>
        </p:spPr>
      </p:pic>
      <p:pic>
        <p:nvPicPr>
          <p:cNvPr id="167947" name="Picture 90"/>
          <p:cNvPicPr preferRelativeResize="0">
            <a:picLocks noChangeAspect="1" noChangeArrowheads="1"/>
          </p:cNvPicPr>
          <p:nvPr/>
        </p:nvPicPr>
        <p:blipFill>
          <a:blip r:embed="rId3"/>
          <a:srcRect/>
          <a:stretch>
            <a:fillRect/>
          </a:stretch>
        </p:blipFill>
        <p:spPr bwMode="auto">
          <a:xfrm>
            <a:off x="6130925" y="2719388"/>
            <a:ext cx="5240338" cy="3336925"/>
          </a:xfrm>
          <a:prstGeom prst="rect">
            <a:avLst/>
          </a:prstGeom>
          <a:noFill/>
          <a:ln w="12700">
            <a:solidFill>
              <a:schemeClr val="bg2"/>
            </a:solidFill>
            <a:miter lim="800000"/>
            <a:headEnd/>
            <a:tailEnd/>
          </a:ln>
        </p:spPr>
      </p:pic>
      <p:sp>
        <p:nvSpPr>
          <p:cNvPr id="2" name="灯片编号占位符 1"/>
          <p:cNvSpPr txBox="1">
            <a:spLocks noGrp="1"/>
          </p:cNvSpPr>
          <p:nvPr/>
        </p:nvSpPr>
        <p:spPr>
          <a:xfrm>
            <a:off x="8610600" y="6492875"/>
            <a:ext cx="2743200" cy="365125"/>
          </a:xfrm>
          <a:prstGeom prst="rect">
            <a:avLst/>
          </a:prstGeom>
          <a:noFill/>
        </p:spPr>
        <p:txBody>
          <a:bodyPr anchor="ctr"/>
          <a:lstStyle/>
          <a:p>
            <a:pPr algn="r" fontAlgn="auto">
              <a:spcBef>
                <a:spcPts val="0"/>
              </a:spcBef>
              <a:spcAft>
                <a:spcPts val="0"/>
              </a:spcAft>
              <a:defRPr/>
            </a:pPr>
            <a:fld id="{632B59FC-5D2A-41B9-ABFF-2221E0408033}" type="slidenum">
              <a:rPr lang="zh-CN" altLang="en-US" sz="1200">
                <a:solidFill>
                  <a:schemeClr val="tx1">
                    <a:tint val="75000"/>
                  </a:schemeClr>
                </a:solidFill>
                <a:latin typeface="+mn-lt"/>
                <a:ea typeface="+mn-ea"/>
              </a:rPr>
            </a:fld>
            <a:endParaRPr lang="zh-CN" altLang="en-US" sz="1200">
              <a:solidFill>
                <a:schemeClr val="tx1">
                  <a:tint val="75000"/>
                </a:schemeClr>
              </a:solidFill>
              <a:latin typeface="+mn-lt"/>
              <a:ea typeface="+mn-ea"/>
            </a:endParaRPr>
          </a:p>
        </p:txBody>
      </p:sp>
      <p:sp>
        <p:nvSpPr>
          <p:cNvPr id="167949" name="TextBox 5"/>
          <p:cNvSpPr txBox="1">
            <a:spLocks noChangeArrowheads="1"/>
          </p:cNvSpPr>
          <p:nvPr>
            <p:custDataLst>
              <p:tags r:id="rId4"/>
            </p:custDataLst>
          </p:nvPr>
        </p:nvSpPr>
        <p:spPr bwMode="auto">
          <a:xfrm>
            <a:off x="1239838" y="1003300"/>
            <a:ext cx="3119437" cy="606425"/>
          </a:xfrm>
          <a:prstGeom prst="rect">
            <a:avLst/>
          </a:prstGeom>
          <a:noFill/>
          <a:ln w="9525" algn="ctr">
            <a:noFill/>
            <a:miter lim="800000"/>
          </a:ln>
        </p:spPr>
        <p:txBody>
          <a:bodyPr>
            <a:spAutoFit/>
          </a:bodyPr>
          <a:lstStyle/>
          <a:p>
            <a:pPr algn="ctr" defTabSz="457200" eaLnBrk="0" hangingPunct="0">
              <a:lnSpc>
                <a:spcPct val="120000"/>
              </a:lnSpc>
            </a:pPr>
            <a:r>
              <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rPr>
              <a:t>1.2 </a:t>
            </a:r>
            <a:r>
              <a:rPr lang="zh-CN" altLang="en-US" sz="2800" b="1">
                <a:solidFill>
                  <a:srgbClr val="383838"/>
                </a:solidFill>
                <a:latin typeface="微软雅黑" panose="020B0503020204020204" pitchFamily="34" charset="-122"/>
                <a:ea typeface="微软雅黑" panose="020B0503020204020204" pitchFamily="34" charset="-122"/>
                <a:sym typeface="+mn-ea"/>
              </a:rPr>
              <a:t>质量建设历程</a:t>
            </a:r>
            <a:endParaRPr lang="en-US" altLang="zh-CN" sz="2800" b="1">
              <a:solidFill>
                <a:srgbClr val="38383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椭圆 3"/>
          <p:cNvSpPr/>
          <p:nvPr>
            <p:custDataLst>
              <p:tags r:id="rId5"/>
            </p:custDataLst>
          </p:nvPr>
        </p:nvSpPr>
        <p:spPr>
          <a:xfrm>
            <a:off x="1119663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7951" name="椭圆 2"/>
          <p:cNvSpPr>
            <a:spLocks noChangeArrowheads="1"/>
          </p:cNvSpPr>
          <p:nvPr>
            <p:custDataLst>
              <p:tags r:id="rId6"/>
            </p:custDataLst>
          </p:nvPr>
        </p:nvSpPr>
        <p:spPr bwMode="auto">
          <a:xfrm>
            <a:off x="10906125" y="969963"/>
            <a:ext cx="193675" cy="192087"/>
          </a:xfrm>
          <a:prstGeom prst="ellipse">
            <a:avLst/>
          </a:prstGeom>
          <a:solidFill>
            <a:srgbClr val="FF000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67952" name="椭圆 13"/>
          <p:cNvSpPr>
            <a:spLocks noChangeArrowheads="1"/>
          </p:cNvSpPr>
          <p:nvPr>
            <p:custDataLst>
              <p:tags r:id="rId7"/>
            </p:custDataLst>
          </p:nvPr>
        </p:nvSpPr>
        <p:spPr bwMode="auto">
          <a:xfrm>
            <a:off x="10036175" y="969963"/>
            <a:ext cx="193675" cy="192087"/>
          </a:xfrm>
          <a:prstGeom prst="ellipse">
            <a:avLst/>
          </a:prstGeom>
          <a:solidFill>
            <a:srgbClr val="00B0F0"/>
          </a:solidFill>
          <a:ln w="12700" algn="ctr">
            <a:noFill/>
            <a:miter lim="800000"/>
          </a:ln>
        </p:spPr>
        <p:txBody>
          <a:bodyPr anchor="ctr"/>
          <a:lstStyle/>
          <a:p>
            <a:pPr algn="ctr" eaLnBrk="0" hangingPunct="0"/>
            <a:endParaRPr lang="zh-CN" altLang="en-US" sz="1800">
              <a:solidFill>
                <a:srgbClr val="FFFFFF"/>
              </a:solidFill>
              <a:latin typeface="Arial" panose="020B0604020202020204" pitchFamily="34" charset="0"/>
              <a:ea typeface="微软雅黑" panose="020B0503020204020204" pitchFamily="34" charset="-122"/>
            </a:endParaRPr>
          </a:p>
        </p:txBody>
      </p:sp>
      <p:sp>
        <p:nvSpPr>
          <p:cNvPr id="15" name="椭圆 14"/>
          <p:cNvSpPr/>
          <p:nvPr>
            <p:custDataLst>
              <p:tags r:id="rId8"/>
            </p:custDataLst>
          </p:nvPr>
        </p:nvSpPr>
        <p:spPr>
          <a:xfrm>
            <a:off x="10326688"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16" name="椭圆 15"/>
          <p:cNvSpPr/>
          <p:nvPr>
            <p:custDataLst>
              <p:tags r:id="rId9"/>
            </p:custDataLst>
          </p:nvPr>
        </p:nvSpPr>
        <p:spPr>
          <a:xfrm>
            <a:off x="10617200" y="969963"/>
            <a:ext cx="193675" cy="192087"/>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5" name="椭圆 2"/>
          <p:cNvSpPr/>
          <p:nvPr>
            <p:custDataLst>
              <p:tags r:id="rId10"/>
            </p:custDataLst>
          </p:nvPr>
        </p:nvSpPr>
        <p:spPr>
          <a:xfrm>
            <a:off x="11471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
        <p:nvSpPr>
          <p:cNvPr id="7" name="椭圆 2"/>
          <p:cNvSpPr/>
          <p:nvPr>
            <p:custDataLst>
              <p:tags r:id="rId11"/>
            </p:custDataLst>
          </p:nvPr>
        </p:nvSpPr>
        <p:spPr>
          <a:xfrm>
            <a:off x="11725275" y="965200"/>
            <a:ext cx="193675" cy="192088"/>
          </a:xfrm>
          <a:prstGeom prst="ellipse">
            <a:avLst/>
          </a:prstGeom>
          <a:solidFill>
            <a:srgbClr val="00B0F0"/>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eaLnBrk="0" fontAlgn="auto" hangingPunct="0">
              <a:spcBef>
                <a:spcPts val="0"/>
              </a:spcBef>
              <a:spcAft>
                <a:spcPts val="0"/>
              </a:spcAft>
              <a:defRPr/>
            </a:pPr>
            <a:endParaRPr lang="zh-CN" altLang="en-US" sz="1800">
              <a:solidFill>
                <a:prstClr val="white"/>
              </a:solidFill>
              <a:latin typeface="Arial" panose="020B0604020202020204" pitchFamily="34" charset="0"/>
              <a:ea typeface="微软雅黑" panose="020B0503020204020204" pitchFamily="34" charset="-122"/>
              <a:cs typeface="+mn-ea"/>
            </a:endParaRPr>
          </a:p>
        </p:txBody>
      </p:sp>
    </p:spTree>
    <p:custDataLst>
      <p:tags r:id="rId12"/>
    </p:custDataLst>
  </p:cSld>
  <p:clrMapOvr>
    <a:masterClrMapping/>
  </p:clrMapOvr>
  <p:transition spd="slow">
    <p:wipe/>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104.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12.xml><?xml version="1.0" encoding="utf-8"?>
<p:tagLst xmlns:p="http://schemas.openxmlformats.org/presentationml/2006/main">
  <p:tag name="KSO_WM_BEAUTIFY_FLAG" val="#wm#"/>
  <p:tag name="KSO_WM_TEMPLATE_CATEGORY" val="diagram"/>
  <p:tag name="KSO_WM_TEMPLATE_INDEX" val="20200468"/>
  <p:tag name="KSO_WM_SLIDE_ID" val="diagram20200468_1"/>
  <p:tag name="KSO_WM_TEMPLATE_SUBCATEGORY" val="0"/>
  <p:tag name="KSO_WM_SLIDE_TYPE" val="text"/>
  <p:tag name="KSO_WM_SLIDE_SUBTYPE" val="picTxt"/>
  <p:tag name="KSO_WM_SLIDE_ITEM_CNT" val="0"/>
  <p:tag name="KSO_WM_SLIDE_INDEX" val="1"/>
  <p:tag name="KSO_WM_UNIT_SHOW_EDIT_AREA_INDICATION" val="0"/>
  <p:tag name="KSO_WM_SLIDE_SIZE" val="867*383"/>
  <p:tag name="KSO_WM_SLIDE_POSITION" val="46*78"/>
  <p:tag name="KSO_WM_TAG_VERSION" val="1.0"/>
  <p:tag name="KSO_WM_SLIDE_LAYOUT" val="d"/>
  <p:tag name="KSO_WM_SLIDE_LAYOUT_CNT" val="5"/>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114.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22.xml><?xml version="1.0" encoding="utf-8"?>
<p:tagLst xmlns:p="http://schemas.openxmlformats.org/presentationml/2006/main">
  <p:tag name="KSO_WM_BEAUTIFY_FLAG" val="#wm#"/>
  <p:tag name="KSO_WM_TEMPLATE_CATEGORY" val="diagram"/>
  <p:tag name="KSO_WM_TEMPLATE_INDEX" val="20200810"/>
  <p:tag name="KSO_WM_SLIDE_ID" val="diagram20200810_1"/>
  <p:tag name="KSO_WM_TEMPLATE_SUBCATEGORY" val="0"/>
  <p:tag name="KSO_WM_SLIDE_TYPE" val="text"/>
  <p:tag name="KSO_WM_SLIDE_SUBTYPE" val="picTxt"/>
  <p:tag name="KSO_WM_SLIDE_ITEM_CNT" val="0"/>
  <p:tag name="KSO_WM_SLIDE_INDEX" val="1"/>
  <p:tag name="KSO_WM_UNIT_SHOW_EDIT_AREA_INDICATION" val="1"/>
  <p:tag name="KSO_WM_SLIDE_SIZE" val="864*430"/>
  <p:tag name="KSO_WM_SLIDE_POSITION" val="48*61"/>
  <p:tag name="KSO_WM_TAG_VERSION" val="1.0"/>
  <p:tag name="KSO_WM_SLIDE_LAYOUT" val="a_d_f"/>
  <p:tag name="KSO_WM_SLIDE_LAYOUT_CNT" val="1_4_1"/>
  <p:tag name="KSO_WM_SLIDE_LAYOUT_INFO" val="{&quot;direction&quot;:0,&quot;horizontalAlign&quot;:-1,&quot;verticalAlign&quot;:-1,&quot;type&quot;:0,&quot;diagramDirection&quot;:0,&quot;canSetOverLayout&quot;:0,&quot;isOverLayout&quot;:0,&quot;normalSize&quot;:{&quot;size1&quot;:40.8},&quot;minSize&quot;:{&quot;size1&quot;:40.8},&quot;maxSize&quot;:{&quot;size1&quot;:55.4},&quot;backgroundInfo&quot;:[{&quot;type&quot;:&quot;general&quot;,&quot;left&quot;:0.0,&quot;top&quot;:0.0,&quot;right&quot;:0.0,&quot;bottom&quot;:0.0}],&quot;subLayout&quot;:[{&quot;direction&quot;:0,&quot;horizontalAlign&quot;:-1,&quot;verticalAlign&quot;:-1,&quot;type&quot;:0,&quot;diagramDirection&quot;:0,&quot;canSetOverLayout&quot;:0,&quot;isOverLayout&quot;:0,&quot;margin&quot;:{&quot;left&quot;:1.703,&quot;top&quot;:2.175,&quot;right&quot;:1.673,&quot;bottom&quot;:0.864}},{&quot;direction&quot;:0,&quot;horizontalAlign&quot;:-1,&quot;verticalAlign&quot;:-1,&quot;type&quot;:1,&quot;diagramDirection&quot;:0,&quot;canSetOverLayout&quot;:1,&quot;isOverLayout&quot;:0,&quot;margin&quot;:{&quot;left&quot;:1.703,&quot;top&quot;:0.026,&quot;right&quot;:1.673,&quot;bottom&quot;:1.724},&quot;marginOverLayout&quot;:{&quot;left&quot;:0.0,&quot;top&quot;:0.026,&quot;right&quot;:0.0,&quot;bottom&quot;:0.0}}]}"/>
  <p:tag name="KSO_WM_SLIDE_CAN_ADD_NAVIGATION" val="1"/>
  <p:tag name="KSO_WM_SLIDE_BACKGROUND" val="[general,&quot;general&quot;,&quot;general&quot;,&quot;general&quot;,&quot;general&quot;,&quot;general&quot;,&quot;general&quot;,&quot;general&quot;]"/>
  <p:tag name="KSO_WM_SLIDE_RATIO" val="1.777778"/>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124.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32.xml><?xml version="1.0" encoding="utf-8"?>
<p:tagLst xmlns:p="http://schemas.openxmlformats.org/presentationml/2006/main">
  <p:tag name="KSO_WM_BEAUTIFY_FLAG" val="#wm#"/>
  <p:tag name="KSO_WM_TEMPLATE_CATEGORY" val="diagram"/>
  <p:tag name="KSO_WM_TEMPLATE_INDEX" val="20200810"/>
  <p:tag name="KSO_WM_SLIDE_ID" val="diagram20200810_1"/>
  <p:tag name="KSO_WM_TEMPLATE_SUBCATEGORY" val="0"/>
  <p:tag name="KSO_WM_SLIDE_TYPE" val="text"/>
  <p:tag name="KSO_WM_SLIDE_SUBTYPE" val="picTxt"/>
  <p:tag name="KSO_WM_SLIDE_ITEM_CNT" val="0"/>
  <p:tag name="KSO_WM_SLIDE_INDEX" val="1"/>
  <p:tag name="KSO_WM_UNIT_SHOW_EDIT_AREA_INDICATION" val="1"/>
  <p:tag name="KSO_WM_SLIDE_SIZE" val="864*430"/>
  <p:tag name="KSO_WM_SLIDE_POSITION" val="48*61"/>
  <p:tag name="KSO_WM_TAG_VERSION" val="1.0"/>
  <p:tag name="KSO_WM_SLIDE_LAYOUT" val="a_d_f"/>
  <p:tag name="KSO_WM_SLIDE_LAYOUT_CNT" val="1_4_1"/>
  <p:tag name="KSO_WM_SLIDE_LAYOUT_INFO" val="{&quot;direction&quot;:0,&quot;horizontalAlign&quot;:-1,&quot;verticalAlign&quot;:-1,&quot;type&quot;:0,&quot;diagramDirection&quot;:0,&quot;canSetOverLayout&quot;:0,&quot;isOverLayout&quot;:0,&quot;normalSize&quot;:{&quot;size1&quot;:40.8},&quot;minSize&quot;:{&quot;size1&quot;:40.8},&quot;maxSize&quot;:{&quot;size1&quot;:55.4},&quot;backgroundInfo&quot;:[{&quot;type&quot;:&quot;general&quot;,&quot;left&quot;:0.0,&quot;top&quot;:0.0,&quot;right&quot;:0.0,&quot;bottom&quot;:0.0}],&quot;subLayout&quot;:[{&quot;direction&quot;:0,&quot;horizontalAlign&quot;:-1,&quot;verticalAlign&quot;:-1,&quot;type&quot;:0,&quot;diagramDirection&quot;:0,&quot;canSetOverLayout&quot;:0,&quot;isOverLayout&quot;:0,&quot;margin&quot;:{&quot;left&quot;:1.703,&quot;top&quot;:2.175,&quot;right&quot;:1.673,&quot;bottom&quot;:0.864}},{&quot;direction&quot;:0,&quot;horizontalAlign&quot;:-1,&quot;verticalAlign&quot;:-1,&quot;type&quot;:1,&quot;diagramDirection&quot;:0,&quot;canSetOverLayout&quot;:1,&quot;isOverLayout&quot;:0,&quot;margin&quot;:{&quot;left&quot;:1.703,&quot;top&quot;:0.026,&quot;right&quot;:1.673,&quot;bottom&quot;:1.724},&quot;marginOverLayout&quot;:{&quot;left&quot;:0.0,&quot;top&quot;:0.026,&quot;right&quot;:0.0,&quot;bottom&quot;:0.0}}]}"/>
  <p:tag name="KSO_WM_SLIDE_CAN_ADD_NAVIGATION" val="1"/>
  <p:tag name="KSO_WM_SLIDE_BACKGROUND" val="[general,&quot;general&quot;,&quot;general&quot;,&quot;general&quot;,&quot;general&quot;,&quot;general&quot;,&quot;general&quot;,&quot;general&quot;]"/>
  <p:tag name="KSO_WM_SLIDE_RATIO" val="1.777778"/>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134.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42.xml><?xml version="1.0" encoding="utf-8"?>
<p:tagLst xmlns:p="http://schemas.openxmlformats.org/presentationml/2006/main">
  <p:tag name="KSO_WM_BEAUTIFY_FLAG" val="#wm#"/>
  <p:tag name="KSO_WM_TEMPLATE_CATEGORY" val="diagram"/>
  <p:tag name="KSO_WM_TEMPLATE_INDEX" val="20200810"/>
  <p:tag name="KSO_WM_SLIDE_ID" val="diagram20200810_1"/>
  <p:tag name="KSO_WM_TEMPLATE_SUBCATEGORY" val="0"/>
  <p:tag name="KSO_WM_SLIDE_TYPE" val="text"/>
  <p:tag name="KSO_WM_SLIDE_SUBTYPE" val="picTxt"/>
  <p:tag name="KSO_WM_SLIDE_ITEM_CNT" val="0"/>
  <p:tag name="KSO_WM_SLIDE_INDEX" val="1"/>
  <p:tag name="KSO_WM_UNIT_SHOW_EDIT_AREA_INDICATION" val="1"/>
  <p:tag name="KSO_WM_SLIDE_SIZE" val="864*430"/>
  <p:tag name="KSO_WM_SLIDE_POSITION" val="48*61"/>
  <p:tag name="KSO_WM_TAG_VERSION" val="1.0"/>
  <p:tag name="KSO_WM_SLIDE_LAYOUT" val="a_d_f"/>
  <p:tag name="KSO_WM_SLIDE_LAYOUT_CNT" val="1_4_1"/>
  <p:tag name="KSO_WM_SLIDE_LAYOUT_INFO" val="{&quot;direction&quot;:0,&quot;horizontalAlign&quot;:-1,&quot;verticalAlign&quot;:-1,&quot;type&quot;:0,&quot;diagramDirection&quot;:0,&quot;canSetOverLayout&quot;:0,&quot;isOverLayout&quot;:0,&quot;normalSize&quot;:{&quot;size1&quot;:40.8},&quot;minSize&quot;:{&quot;size1&quot;:40.8},&quot;maxSize&quot;:{&quot;size1&quot;:55.4},&quot;backgroundInfo&quot;:[{&quot;type&quot;:&quot;general&quot;,&quot;left&quot;:0.0,&quot;top&quot;:0.0,&quot;right&quot;:0.0,&quot;bottom&quot;:0.0}],&quot;subLayout&quot;:[{&quot;direction&quot;:0,&quot;horizontalAlign&quot;:-1,&quot;verticalAlign&quot;:-1,&quot;type&quot;:0,&quot;diagramDirection&quot;:0,&quot;canSetOverLayout&quot;:0,&quot;isOverLayout&quot;:0,&quot;margin&quot;:{&quot;left&quot;:1.703,&quot;top&quot;:2.175,&quot;right&quot;:1.673,&quot;bottom&quot;:0.864}},{&quot;direction&quot;:0,&quot;horizontalAlign&quot;:-1,&quot;verticalAlign&quot;:-1,&quot;type&quot;:1,&quot;diagramDirection&quot;:0,&quot;canSetOverLayout&quot;:1,&quot;isOverLayout&quot;:0,&quot;margin&quot;:{&quot;left&quot;:1.703,&quot;top&quot;:0.026,&quot;right&quot;:1.673,&quot;bottom&quot;:1.724},&quot;marginOverLayout&quot;:{&quot;left&quot;:0.0,&quot;top&quot;:0.026,&quot;right&quot;:0.0,&quot;bottom&quot;:0.0}}]}"/>
  <p:tag name="KSO_WM_SLIDE_CAN_ADD_NAVIGATION" val="1"/>
  <p:tag name="KSO_WM_SLIDE_BACKGROUND" val="[general,&quot;general&quot;,&quot;general&quot;,&quot;general&quot;,&quot;general&quot;,&quot;general&quot;,&quot;general&quot;,&quot;general&quot;]"/>
  <p:tag name="KSO_WM_SLIDE_RATIO" val="1.777778"/>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144.xml><?xml version="1.0" encoding="utf-8"?>
<p:tagLst xmlns:p="http://schemas.openxmlformats.org/presentationml/2006/main">
  <p:tag name="KSO_WM_UNIT_VALUE" val="952*736"/>
  <p:tag name="KSO_WM_UNIT_HIGHLIGHT" val="0"/>
  <p:tag name="KSO_WM_UNIT_COMPATIBLE" val="0"/>
  <p:tag name="KSO_WM_UNIT_DIAGRAM_ISNUMVISUAL" val="0"/>
  <p:tag name="KSO_WM_UNIT_DIAGRAM_ISREFERUNIT" val="0"/>
  <p:tag name="KSO_WM_UNIT_TYPE" val="d"/>
  <p:tag name="KSO_WM_UNIT_INDEX" val="2"/>
  <p:tag name="KSO_WM_UNIT_ID" val="diagram20200810_1*d*2"/>
  <p:tag name="KSO_WM_TEMPLATE_CATEGORY" val="diagram"/>
  <p:tag name="KSO_WM_TEMPLATE_INDEX" val="20200810"/>
  <p:tag name="KSO_WM_UNIT_LAYERLEVEL" val="1"/>
  <p:tag name="KSO_WM_TAG_VERSION" val="1.0"/>
  <p:tag name="KSO_WM_BEAUTIFY_FLAG" val="#wm#"/>
  <p:tag name="KSO_WM_UNIT_BLOCK" val="0"/>
  <p:tag name="KSO_WM_UNIT_PLACING_PICTURE" val="43590.6774347685"/>
  <p:tag name="KSO_WM_UNIT_PLACING_PICTURE_INFO" val="{&quot;full_picture&quot;:false,&quot;last_crop_picture&quot;:&quot;4-5&quot;,&quot;selected&quot;:&quot;4-5&quot;}"/>
</p:tagLst>
</file>

<file path=ppt/tags/tag145.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53.xml><?xml version="1.0" encoding="utf-8"?>
<p:tagLst xmlns:p="http://schemas.openxmlformats.org/presentationml/2006/main">
  <p:tag name="KSO_WM_BEAUTIFY_FLAG" val="#wm#"/>
  <p:tag name="KSO_WM_TEMPLATE_CATEGORY" val="diagram"/>
  <p:tag name="KSO_WM_TEMPLATE_INDEX" val="20200810"/>
  <p:tag name="KSO_WM_SLIDE_ID" val="diagram20200810_1"/>
  <p:tag name="KSO_WM_TEMPLATE_SUBCATEGORY" val="0"/>
  <p:tag name="KSO_WM_SLIDE_TYPE" val="text"/>
  <p:tag name="KSO_WM_SLIDE_SUBTYPE" val="picTxt"/>
  <p:tag name="KSO_WM_SLIDE_ITEM_CNT" val="0"/>
  <p:tag name="KSO_WM_SLIDE_INDEX" val="1"/>
  <p:tag name="KSO_WM_UNIT_SHOW_EDIT_AREA_INDICATION" val="1"/>
  <p:tag name="KSO_WM_SLIDE_SIZE" val="864*430"/>
  <p:tag name="KSO_WM_SLIDE_POSITION" val="48*61"/>
  <p:tag name="KSO_WM_TAG_VERSION" val="1.0"/>
  <p:tag name="KSO_WM_SLIDE_LAYOUT" val="a_d_f"/>
  <p:tag name="KSO_WM_SLIDE_LAYOUT_CNT" val="1_4_1"/>
  <p:tag name="KSO_WM_SLIDE_LAYOUT_INFO" val="{&quot;direction&quot;:0,&quot;horizontalAlign&quot;:-1,&quot;verticalAlign&quot;:-1,&quot;type&quot;:0,&quot;diagramDirection&quot;:0,&quot;canSetOverLayout&quot;:0,&quot;isOverLayout&quot;:0,&quot;normalSize&quot;:{&quot;size1&quot;:40.8},&quot;minSize&quot;:{&quot;size1&quot;:40.8},&quot;maxSize&quot;:{&quot;size1&quot;:55.4},&quot;backgroundInfo&quot;:[{&quot;type&quot;:&quot;general&quot;,&quot;left&quot;:0.0,&quot;top&quot;:0.0,&quot;right&quot;:0.0,&quot;bottom&quot;:0.0}],&quot;subLayout&quot;:[{&quot;direction&quot;:0,&quot;horizontalAlign&quot;:-1,&quot;verticalAlign&quot;:-1,&quot;type&quot;:0,&quot;diagramDirection&quot;:0,&quot;canSetOverLayout&quot;:0,&quot;isOverLayout&quot;:0,&quot;margin&quot;:{&quot;left&quot;:1.703,&quot;top&quot;:2.175,&quot;right&quot;:1.673,&quot;bottom&quot;:0.864}},{&quot;direction&quot;:0,&quot;horizontalAlign&quot;:-1,&quot;verticalAlign&quot;:-1,&quot;type&quot;:1,&quot;diagramDirection&quot;:0,&quot;canSetOverLayout&quot;:1,&quot;isOverLayout&quot;:0,&quot;margin&quot;:{&quot;left&quot;:1.703,&quot;top&quot;:0.026,&quot;right&quot;:1.673,&quot;bottom&quot;:1.724},&quot;marginOverLayout&quot;:{&quot;left&quot;:0.0,&quot;top&quot;:0.026,&quot;right&quot;:0.0,&quot;bottom&quot;:0.0}}]}"/>
  <p:tag name="KSO_WM_SLIDE_CAN_ADD_NAVIGATION" val="1"/>
  <p:tag name="KSO_WM_SLIDE_BACKGROUND" val="[general,&quot;general&quot;,&quot;general&quot;,&quot;general&quot;,&quot;general&quot;,&quot;general&quot;,&quot;general&quot;,&quot;general&quot;]"/>
  <p:tag name="KSO_WM_SLIDE_RATIO" val="1.777778"/>
</p:tagLst>
</file>

<file path=ppt/tags/tag154.xml><?xml version="1.0" encoding="utf-8"?>
<p:tagLst xmlns:p="http://schemas.openxmlformats.org/presentationml/2006/main">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1494_3*m_h_f*1_3_1"/>
  <p:tag name="KSO_WM_TEMPLATE_CATEGORY" val="diagram"/>
  <p:tag name="KSO_WM_TEMPLATE_INDEX" val="20201494"/>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 name="KSO_WM_UNIT_DIAGRAM_SCHEMECOLOR_ID" val="6"/>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1494_3*m_h_i*1_1_2"/>
  <p:tag name="KSO_WM_TEMPLATE_CATEGORY" val="diagram"/>
  <p:tag name="KSO_WM_TEMPLATE_INDEX" val="20201494"/>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6"/>
</p:tagLst>
</file>

<file path=ppt/tags/tag156.xml><?xml version="1.0" encoding="utf-8"?>
<p:tagLst xmlns:p="http://schemas.openxmlformats.org/presentationml/2006/main">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1494_3*m_h_f*1_1_1"/>
  <p:tag name="KSO_WM_TEMPLATE_CATEGORY" val="diagram"/>
  <p:tag name="KSO_WM_TEMPLATE_INDEX" val="20201494"/>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 name="KSO_WM_UNIT_DIAGRAM_SCHEMECOLOR_ID" val="6"/>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1494_3*m_h_i*1_1_1"/>
  <p:tag name="KSO_WM_TEMPLATE_CATEGORY" val="diagram"/>
  <p:tag name="KSO_WM_TEMPLATE_INDEX" val="20201494"/>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6"/>
</p:tagLst>
</file>

<file path=ppt/tags/tag158.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1494_3*m_h_a*1_1_1"/>
  <p:tag name="KSO_WM_TEMPLATE_CATEGORY" val="diagram"/>
  <p:tag name="KSO_WM_TEMPLATE_INDEX" val="20201494"/>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 name="KSO_WM_UNIT_DIAGRAM_SCHEMECOLOR_ID" val="6"/>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1494_3*m_h_i*1_2_2"/>
  <p:tag name="KSO_WM_TEMPLATE_CATEGORY" val="diagram"/>
  <p:tag name="KSO_WM_TEMPLATE_INDEX" val="20201494"/>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0.xml><?xml version="1.0" encoding="utf-8"?>
<p:tagLst xmlns:p="http://schemas.openxmlformats.org/presentationml/2006/main">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1494_3*m_h_f*1_2_1"/>
  <p:tag name="KSO_WM_TEMPLATE_CATEGORY" val="diagram"/>
  <p:tag name="KSO_WM_TEMPLATE_INDEX" val="20201494"/>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 name="KSO_WM_UNIT_DIAGRAM_SCHEMECOLOR_ID" val="6"/>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1494_3*m_h_i*1_2_1"/>
  <p:tag name="KSO_WM_TEMPLATE_CATEGORY" val="diagram"/>
  <p:tag name="KSO_WM_TEMPLATE_INDEX" val="20201494"/>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6"/>
</p:tagLst>
</file>

<file path=ppt/tags/tag162.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1494_3*m_h_a*1_2_1"/>
  <p:tag name="KSO_WM_TEMPLATE_CATEGORY" val="diagram"/>
  <p:tag name="KSO_WM_TEMPLATE_INDEX" val="20201494"/>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 name="KSO_WM_UNIT_DIAGRAM_SCHEMECOLOR_ID" val="6"/>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1494_3*m_h_i*1_3_2"/>
  <p:tag name="KSO_WM_TEMPLATE_CATEGORY" val="diagram"/>
  <p:tag name="KSO_WM_TEMPLATE_INDEX" val="20201494"/>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6"/>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1494_3*m_h_i*1_3_1"/>
  <p:tag name="KSO_WM_TEMPLATE_CATEGORY" val="diagram"/>
  <p:tag name="KSO_WM_TEMPLATE_INDEX" val="20201494"/>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6"/>
</p:tagLst>
</file>

<file path=ppt/tags/tag165.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1494_3*m_h_a*1_3_1"/>
  <p:tag name="KSO_WM_TEMPLATE_CATEGORY" val="diagram"/>
  <p:tag name="KSO_WM_TEMPLATE_INDEX" val="20201494"/>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 name="KSO_WM_UNIT_DIAGRAM_SCHEMECOLOR_ID" val="6"/>
</p:tagLst>
</file>

<file path=ppt/tags/tag166.xml><?xml version="1.0" encoding="utf-8"?>
<p:tagLst xmlns:p="http://schemas.openxmlformats.org/presentationml/2006/main">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1494_3*m_h_f*1_3_1"/>
  <p:tag name="KSO_WM_TEMPLATE_CATEGORY" val="diagram"/>
  <p:tag name="KSO_WM_TEMPLATE_INDEX" val="20201494"/>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 name="KSO_WM_UNIT_DIAGRAM_SCHEMECOLOR_ID" val="6"/>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1494_3*m_h_i*1_4_1"/>
  <p:tag name="KSO_WM_TEMPLATE_CATEGORY" val="diagram"/>
  <p:tag name="KSO_WM_TEMPLATE_INDEX" val="20201494"/>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6"/>
</p:tagLst>
</file>

<file path=ppt/tags/tag168.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1494_3*m_h_a*1_4_1"/>
  <p:tag name="KSO_WM_TEMPLATE_CATEGORY" val="diagram"/>
  <p:tag name="KSO_WM_TEMPLATE_INDEX" val="20201494"/>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 name="KSO_WM_UNIT_DIAGRAM_SCHEMECOLOR_ID" val="6"/>
</p:tagLst>
</file>

<file path=ppt/tags/tag169.xml><?xml version="1.0" encoding="utf-8"?>
<p:tagLst xmlns:p="http://schemas.openxmlformats.org/presentationml/2006/main">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1494_3*m_h_f*1_4_1"/>
  <p:tag name="KSO_WM_TEMPLATE_CATEGORY" val="diagram"/>
  <p:tag name="KSO_WM_TEMPLATE_INDEX" val="20201494"/>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 name="KSO_WM_UNIT_DIAGRAM_SCHEMECOLOR_ID" val="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1494_3*m_h_i*1_3_1"/>
  <p:tag name="KSO_WM_TEMPLATE_CATEGORY" val="diagram"/>
  <p:tag name="KSO_WM_TEMPLATE_INDEX" val="20201494"/>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6"/>
</p:tagLst>
</file>

<file path=ppt/tags/tag171.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1494_3*m_h_a*1_3_1"/>
  <p:tag name="KSO_WM_TEMPLATE_CATEGORY" val="diagram"/>
  <p:tag name="KSO_WM_TEMPLATE_INDEX" val="20201494"/>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 name="KSO_WM_UNIT_DIAGRAM_SCHEMECOLOR_ID" val="6"/>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1494_3*m_i*1_1"/>
  <p:tag name="KSO_WM_TEMPLATE_CATEGORY" val="diagram"/>
  <p:tag name="KSO_WM_TEMPLATE_INDEX" val="20201494"/>
  <p:tag name="KSO_WM_UNIT_LAYERLEVEL" val="1_1"/>
  <p:tag name="KSO_WM_TAG_VERSION" val="1.0"/>
  <p:tag name="KSO_WM_BEAUTIFY_FLAG" val="#wm#"/>
  <p:tag name="KSO_WM_UNIT_FILL_FORE_SCHEMECOLOR_INDEX" val="5"/>
  <p:tag name="KSO_WM_UNIT_FILL_TYPE" val="1"/>
  <p:tag name="KSO_WM_UNIT_USESOURCEFORMAT_APPLY" val="1"/>
  <p:tag name="KSO_WM_UNIT_DIAGRAM_SCHEMECOLOR_ID" val="6"/>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5"/>
  <p:tag name="KSO_WM_UNIT_ID" val="diagram20201494_3*m_i*1_5"/>
  <p:tag name="KSO_WM_TEMPLATE_CATEGORY" val="diagram"/>
  <p:tag name="KSO_WM_TEMPLATE_INDEX" val="20201494"/>
  <p:tag name="KSO_WM_UNIT_LAYERLEVEL" val="1_1"/>
  <p:tag name="KSO_WM_TAG_VERSION" val="1.0"/>
  <p:tag name="KSO_WM_BEAUTIFY_FLAG" val="#wm#"/>
  <p:tag name="KSO_WM_UNIT_LINE_FORE_SCHEMECOLOR_INDEX" val="14"/>
  <p:tag name="KSO_WM_UNIT_LINE_FILL_TYPE" val="2"/>
  <p:tag name="KSO_WM_UNIT_USESOURCEFORMAT_APPLY" val="1"/>
  <p:tag name="KSO_WM_UNIT_DIAGRAM_SCHEMECOLOR_ID" val="6"/>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7"/>
  <p:tag name="KSO_WM_UNIT_ID" val="diagram20201494_3*m_i*1_7"/>
  <p:tag name="KSO_WM_TEMPLATE_CATEGORY" val="diagram"/>
  <p:tag name="KSO_WM_TEMPLATE_INDEX" val="20201494"/>
  <p:tag name="KSO_WM_UNIT_LAYERLEVEL" val="1_1"/>
  <p:tag name="KSO_WM_TAG_VERSION" val="1.0"/>
  <p:tag name="KSO_WM_BEAUTIFY_FLAG" val="#wm#"/>
  <p:tag name="KSO_WM_UNIT_LINE_FORE_SCHEMECOLOR_INDEX" val="14"/>
  <p:tag name="KSO_WM_UNIT_LINE_FILL_TYPE" val="2"/>
  <p:tag name="KSO_WM_UNIT_USESOURCEFORMAT_APPLY" val="1"/>
  <p:tag name="KSO_WM_UNIT_DIAGRAM_SCHEMECOLOR_ID" val="6"/>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9"/>
  <p:tag name="KSO_WM_UNIT_ID" val="diagram20201494_3*m_i*1_9"/>
  <p:tag name="KSO_WM_TEMPLATE_CATEGORY" val="diagram"/>
  <p:tag name="KSO_WM_TEMPLATE_INDEX" val="20201494"/>
  <p:tag name="KSO_WM_UNIT_LAYERLEVEL" val="1_1"/>
  <p:tag name="KSO_WM_TAG_VERSION" val="1.0"/>
  <p:tag name="KSO_WM_BEAUTIFY_FLAG" val="#wm#"/>
  <p:tag name="KSO_WM_UNIT_LINE_FORE_SCHEMECOLOR_INDEX" val="14"/>
  <p:tag name="KSO_WM_UNIT_LINE_FILL_TYPE" val="2"/>
  <p:tag name="KSO_WM_UNIT_USESOURCEFORMAT_APPLY" val="1"/>
  <p:tag name="KSO_WM_UNIT_DIAGRAM_SCHEMECOLOR_ID" val="6"/>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01494_3*m_i*1_3"/>
  <p:tag name="KSO_WM_TEMPLATE_CATEGORY" val="diagram"/>
  <p:tag name="KSO_WM_TEMPLATE_INDEX" val="20201494"/>
  <p:tag name="KSO_WM_UNIT_LAYERLEVEL" val="1_1"/>
  <p:tag name="KSO_WM_TAG_VERSION" val="1.0"/>
  <p:tag name="KSO_WM_BEAUTIFY_FLAG" val="#wm#"/>
  <p:tag name="KSO_WM_UNIT_LINE_FORE_SCHEMECOLOR_INDEX" val="14"/>
  <p:tag name="KSO_WM_UNIT_LINE_FILL_TYPE" val="2"/>
  <p:tag name="KSO_WM_UNIT_USESOURCEFORMAT_APPLY" val="1"/>
  <p:tag name="KSO_WM_UNIT_DIAGRAM_SCHEMECOLOR_ID" val="6"/>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1494_3*m_h_i*1_4_2"/>
  <p:tag name="KSO_WM_TEMPLATE_CATEGORY" val="diagram"/>
  <p:tag name="KSO_WM_TEMPLATE_INDEX" val="20201494"/>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6"/>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201494_3*i*1"/>
  <p:tag name="KSO_WM_TEMPLATE_CATEGORY" val="diagram"/>
  <p:tag name="KSO_WM_TEMPLATE_INDEX" val="20201494"/>
  <p:tag name="KSO_WM_UNIT_LAYERLEVEL" val="1"/>
  <p:tag name="KSO_WM_TAG_VERSION" val="1.0"/>
  <p:tag name="KSO_WM_BEAUTIFY_FLAG" val="#wm#"/>
  <p:tag name="KSO_WM_UNIT_FILL_FORE_SCHEMECOLOR_INDEX" val="13"/>
  <p:tag name="KSO_WM_UNIT_FILL_TYPE" val="1"/>
  <p:tag name="KSO_WM_UNIT_USESOURCEFORMAT_APPLY"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diagram20201494_3*i*2"/>
  <p:tag name="KSO_WM_TEMPLATE_CATEGORY" val="diagram"/>
  <p:tag name="KSO_WM_TEMPLATE_INDEX" val="20201494"/>
  <p:tag name="KSO_WM_UNIT_LAYERLEVEL" val="1"/>
  <p:tag name="KSO_WM_TAG_VERSION" val="1.0"/>
  <p:tag name="KSO_WM_BEAUTIFY_FLAG" val="#wm#"/>
  <p:tag name="KSO_WM_UNIT_FILL_FORE_SCHEMECOLOR_INDEX" val="13"/>
  <p:tag name="KSO_WM_UNI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181.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1494_3*m_h_i*1_3_2"/>
  <p:tag name="KSO_WM_TEMPLATE_CATEGORY" val="diagram"/>
  <p:tag name="KSO_WM_TEMPLATE_INDEX" val="20201494"/>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6"/>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5"/>
  <p:tag name="KSO_WM_UNIT_ID" val="diagram20201494_3*m_i*1_5"/>
  <p:tag name="KSO_WM_TEMPLATE_CATEGORY" val="diagram"/>
  <p:tag name="KSO_WM_TEMPLATE_INDEX" val="20201494"/>
  <p:tag name="KSO_WM_UNIT_LAYERLEVEL" val="1_1"/>
  <p:tag name="KSO_WM_TAG_VERSION" val="1.0"/>
  <p:tag name="KSO_WM_BEAUTIFY_FLAG" val="#wm#"/>
  <p:tag name="KSO_WM_UNIT_LINE_FORE_SCHEMECOLOR_INDEX" val="14"/>
  <p:tag name="KSO_WM_UNIT_LINE_FILL_TYPE" val="2"/>
  <p:tag name="KSO_WM_UNIT_USESOURCEFORMAT_APPLY" val="1"/>
  <p:tag name="KSO_WM_UNIT_DIAGRAM_SCHEMECOLOR_ID" val="6"/>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87.xml><?xml version="1.0" encoding="utf-8"?>
<p:tagLst xmlns:p="http://schemas.openxmlformats.org/presentationml/2006/main">
  <p:tag name="KSO_WM_BEAUTIFY_FLAG" val="#wm#"/>
  <p:tag name="KSO_WM_TEMPLATE_CATEGORY" val="diagram"/>
  <p:tag name="KSO_WM_TEMPLATE_INDEX" val="20201494"/>
  <p:tag name="KSO_WM_SLIDE_ID" val="diagram20201494_3"/>
  <p:tag name="KSO_WM_TEMPLATE_SUBCATEGORY" val="0"/>
  <p:tag name="KSO_WM_SLIDE_TYPE" val="text"/>
  <p:tag name="KSO_WM_SLIDE_SUBTYPE" val="diag"/>
  <p:tag name="KSO_WM_SLIDE_ITEM_CNT" val="4"/>
  <p:tag name="KSO_WM_SLIDE_INDEX" val="3"/>
  <p:tag name="KSO_WM_SLIDE_SIZE" val="959.999*328.645"/>
  <p:tag name="KSO_WM_SLIDE_POSITION" val="-7.87402e-05*146.806"/>
  <p:tag name="KSO_WM_DIAGRAM_GROUP_CODE" val="m1-1"/>
  <p:tag name="KSO_WM_SLIDE_DIAGTYPE" val="m"/>
  <p:tag name="KSO_WM_TAG_VERSION" val="1.0"/>
  <p:tag name="KSO_WM_SLIDE_LAYOUT" val="a_b_m"/>
  <p:tag name="KSO_WM_SLIDE_LAYOUT_CNT" val="1_1_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189.xml><?xml version="1.0" encoding="utf-8"?>
<p:tagLst xmlns:p="http://schemas.openxmlformats.org/presentationml/2006/main">
  <p:tag name="KSO_WM_UNIT_PRESET_TEXT" val="点击输入正文"/>
  <p:tag name="KSO_WM_UNIT_NOCLEAR" val="0"/>
  <p:tag name="KSO_WM_UNIT_SHOW_EDIT_AREA_INDICATION" val="1"/>
  <p:tag name="KSO_WM_UNIT_VALUE" val="564"/>
  <p:tag name="KSO_WM_UNIT_HIGHLIGHT" val="0"/>
  <p:tag name="KSO_WM_UNIT_COMPATIBLE" val="0"/>
  <p:tag name="KSO_WM_UNIT_DIAGRAM_ISNUMVISUAL" val="0"/>
  <p:tag name="KSO_WM_UNIT_DIAGRAM_ISREFERUNIT" val="0"/>
  <p:tag name="KSO_WM_UNIT_TYPE" val="f"/>
  <p:tag name="KSO_WM_UNIT_INDEX" val="1"/>
  <p:tag name="KSO_WM_UNIT_ID" val="diagram20200864_1*f*1"/>
  <p:tag name="KSO_WM_TEMPLATE_CATEGORY" val="diagram"/>
  <p:tag name="KSO_WM_TEMPLATE_INDEX" val="2020086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0.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91.xml><?xml version="1.0" encoding="utf-8"?>
<p:tagLst xmlns:p="http://schemas.openxmlformats.org/presentationml/2006/main">
  <p:tag name="KSO_WM_UNIT_VALUE" val="952*736"/>
  <p:tag name="KSO_WM_UNIT_HIGHLIGHT" val="0"/>
  <p:tag name="KSO_WM_UNIT_COMPATIBLE" val="0"/>
  <p:tag name="KSO_WM_UNIT_DIAGRAM_ISNUMVISUAL" val="0"/>
  <p:tag name="KSO_WM_UNIT_DIAGRAM_ISREFERUNIT" val="0"/>
  <p:tag name="KSO_WM_UNIT_TYPE" val="d"/>
  <p:tag name="KSO_WM_UNIT_INDEX" val="4"/>
  <p:tag name="KSO_WM_UNIT_ID" val="diagram20200810_1*d*4"/>
  <p:tag name="KSO_WM_TEMPLATE_CATEGORY" val="diagram"/>
  <p:tag name="KSO_WM_TEMPLATE_INDEX" val="20200810"/>
  <p:tag name="KSO_WM_UNIT_LAYERLEVEL" val="1"/>
  <p:tag name="KSO_WM_TAG_VERSION" val="1.0"/>
  <p:tag name="KSO_WM_BEAUTIFY_FLAG" val="#wm#"/>
  <p:tag name="KSO_WM_UNIT_BLOCK" val="0"/>
  <p:tag name="KSO_WM_UNIT_PLACING_PICTURE" val="43590.6774347685"/>
  <p:tag name="KSO_WM_UNIT_PLACING_PICTURE_INFO" val="{&quot;full_picture&quot;:false,&quot;last_crop_picture&quot;:&quot;4-5&quot;,&quot;selected&quot;:&quot;4-5&quot;}"/>
</p:tagLst>
</file>

<file path=ppt/tags/tag192.xml><?xml version="1.0" encoding="utf-8"?>
<p:tagLst xmlns:p="http://schemas.openxmlformats.org/presentationml/2006/main">
  <p:tag name="KSO_WM_UNIT_VALUE" val="952*736"/>
  <p:tag name="KSO_WM_UNIT_HIGHLIGHT" val="0"/>
  <p:tag name="KSO_WM_UNIT_COMPATIBLE" val="0"/>
  <p:tag name="KSO_WM_UNIT_DIAGRAM_ISNUMVISUAL" val="0"/>
  <p:tag name="KSO_WM_UNIT_DIAGRAM_ISREFERUNIT" val="0"/>
  <p:tag name="KSO_WM_UNIT_TYPE" val="d"/>
  <p:tag name="KSO_WM_UNIT_INDEX" val="3"/>
  <p:tag name="KSO_WM_UNIT_ID" val="diagram20200810_1*d*3"/>
  <p:tag name="KSO_WM_TEMPLATE_CATEGORY" val="diagram"/>
  <p:tag name="KSO_WM_TEMPLATE_INDEX" val="20200810"/>
  <p:tag name="KSO_WM_UNIT_LAYERLEVEL" val="1"/>
  <p:tag name="KSO_WM_TAG_VERSION" val="1.0"/>
  <p:tag name="KSO_WM_BEAUTIFY_FLAG" val="#wm#"/>
  <p:tag name="KSO_WM_UNIT_BLOCK" val="0"/>
  <p:tag name="KSO_WM_UNIT_PLACING_PICTURE" val="43590.6774347685"/>
  <p:tag name="KSO_WM_UNIT_PLACING_PICTURE_INFO" val="{&quot;full_picture&quot;:false,&quot;last_crop_picture&quot;:&quot;4-5&quot;,&quot;selected&quot;:&quot;4-5&quot;}"/>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196.xml><?xml version="1.0" encoding="utf-8"?>
<p:tagLst xmlns:p="http://schemas.openxmlformats.org/presentationml/2006/main">
  <p:tag name="KSO_WM_SLIDE_ID" val="diagram20191691_2"/>
  <p:tag name="KSO_WM_SLIDE_ITEM_CNT" val="4"/>
  <p:tag name="KSO_WM_SLIDE_INDEX" val="2"/>
  <p:tag name="KSO_WM_TAG_VERSION" val="1.0"/>
  <p:tag name="KSO_WM_BEAUTIFY_FLAG" val="#wm#"/>
  <p:tag name="KSO_WM_TEMPLATE_CATEGORY" val="diagram"/>
  <p:tag name="KSO_WM_TEMPLATE_INDEX" val="20186238"/>
  <p:tag name="KSO_WM_DIAGRAM_GROUP_CODE" val="q1-1"/>
  <p:tag name="KSO_WM_SLIDE_DIAGTYPE" val="q"/>
  <p:tag name="KSO_WM_SLIDE_LAYOUT" val="a_b_q"/>
  <p:tag name="KSO_WM_SLIDE_LAYOUT_CNT" val="1_1_1"/>
  <p:tag name="KSO_WM_SLIDE_TYPE" val="text"/>
  <p:tag name="KSO_WM_SLIDE_SUBTYPE" val="diag"/>
  <p:tag name="KSO_WM_SLIDE_SIZE" val="748.315*365.264"/>
  <p:tag name="KSO_WM_SLIDE_POSITION" val="120.319*135.871"/>
</p:tagLst>
</file>

<file path=ppt/tags/tag197.xml><?xml version="1.0" encoding="utf-8"?>
<p:tagLst xmlns:p="http://schemas.openxmlformats.org/presentationml/2006/main">
  <p:tag name="KSO_WM_UNIT_DIAGRAM_MODELTYPE" val="numdgm"/>
  <p:tag name="KSO_WM_UNIT_RELATE_UNITID" val="layout_q1"/>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g"/>
  <p:tag name="KSO_WM_UNIT_INDEX" val="1_1"/>
  <p:tag name="KSO_WM_UNIT_ID" val="diagram20198904_4*q_g*1_1"/>
  <p:tag name="KSO_WM_TEMPLATE_CATEGORY" val="diagram"/>
  <p:tag name="KSO_WM_TEMPLATE_INDEX" val="20198904"/>
  <p:tag name="KSO_WM_UNIT_LAYERLEVEL" val="1_1"/>
  <p:tag name="KSO_WM_TAG_VERSION" val="1.0"/>
  <p:tag name="KSO_WM_BEAUTIFY_FLAG" val="#wm#"/>
  <p:tag name="KSO_WM_UNIT_PRESET_TEXT" val="绩效&#10;循环管理"/>
  <p:tag name="KSO_WM_UNIT_TEXT_FILL_FORE_SCHEMECOLOR_INDEX" val="13"/>
  <p:tag name="KSO_WM_UNIT_TEXT_FILL_TYPE" val="1"/>
  <p:tag name="KSO_WM_UNIT_USESOURCEFORMAT_APPLY" val="1"/>
  <p:tag name="KSO_WM_UNIT_DIAGRAM_SCHEMECOLOR_ID" val="1"/>
</p:tagLst>
</file>

<file path=ppt/tags/tag19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8904_4*q_h_i*1_1_3"/>
  <p:tag name="KSO_WM_TEMPLATE_CATEGORY" val="diagram"/>
  <p:tag name="KSO_WM_TEMPLATE_INDEX" val="20198904"/>
  <p:tag name="KSO_WM_UNIT_LAYERLEVEL" val="1_1_1"/>
  <p:tag name="KSO_WM_TAG_VERSION" val="1.0"/>
  <p:tag name="KSO_WM_BEAUTIFY_FLAG" val="#wm#"/>
  <p:tag name="KSO_WM_UNIT_FILL_FORE_SCHEMECOLOR_INDEX" val="5"/>
  <p:tag name="KSO_WM_UNIT_FILL_TYPE" val="1"/>
  <p:tag name="KSO_WM_UNIT_USESOURCEFORMAT_APPLY" val="1"/>
  <p:tag name="KSO_WM_UNIT_DIAGRAM_SCHEMECOLOR_ID" val="1"/>
</p:tagLst>
</file>

<file path=ppt/tags/tag199.xml><?xml version="1.0" encoding="utf-8"?>
<p:tagLst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8904_4*q_h_a*1_1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 name="KSO_WM_UNIT_DIAGRAM_SCHEMECOLOR_ID"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8904_4*q_h_i*1_2_1"/>
  <p:tag name="KSO_WM_TEMPLATE_CATEGORY" val="diagram"/>
  <p:tag name="KSO_WM_TEMPLATE_INDEX" val="20198904"/>
  <p:tag name="KSO_WM_UNIT_LAYERLEVEL" val="1_1_1"/>
  <p:tag name="KSO_WM_TAG_VERSION" val="1.0"/>
  <p:tag name="KSO_WM_BEAUTIFY_FLAG" val="#wm#"/>
  <p:tag name="KSO_WM_UNIT_FILL_FORE_SCHEMECOLOR_INDEX" val="6"/>
  <p:tag name="KSO_WM_UNIT_FILL_TYPE" val="1"/>
  <p:tag name="KSO_WM_UNIT_USESOURCEFORMAT_APPLY" val="1"/>
  <p:tag name="KSO_WM_UNIT_DIAGRAM_SCHEMECOLOR_ID" val="1"/>
</p:tagLst>
</file>

<file path=ppt/tags/tag20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8904_4*q_h_i*1_2_2"/>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0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8904_4*q_h_i*1_3_2"/>
  <p:tag name="KSO_WM_TEMPLATE_CATEGORY" val="diagram"/>
  <p:tag name="KSO_WM_TEMPLATE_INDEX" val="20198904"/>
  <p:tag name="KSO_WM_UNIT_LAYERLEVEL" val="1_1_1"/>
  <p:tag name="KSO_WM_TAG_VERSION" val="1.0"/>
  <p:tag name="KSO_WM_BEAUTIFY_FLAG" val="#wm#"/>
  <p:tag name="KSO_WM_UNIT_FILL_FORE_SCHEMECOLOR_INDEX" val="7"/>
  <p:tag name="KSO_WM_UNIT_FILL_TYPE" val="1"/>
  <p:tag name="KSO_WM_UNIT_USESOURCEFORMAT_APPLY" val="1"/>
  <p:tag name="KSO_WM_UNIT_DIAGRAM_SCHEMECOLOR_ID" val="1"/>
</p:tagLst>
</file>

<file path=ppt/tags/tag20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98904_4*q_h_i*1_3_1"/>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0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2"/>
  <p:tag name="KSO_WM_UNIT_ID" val="diagram20198904_4*q_h_i*1_5_2"/>
  <p:tag name="KSO_WM_TEMPLATE_CATEGORY" val="diagram"/>
  <p:tag name="KSO_WM_TEMPLATE_INDEX" val="20198904"/>
  <p:tag name="KSO_WM_UNIT_LAYERLEVEL" val="1_1_1"/>
  <p:tag name="KSO_WM_TAG_VERSION" val="1.0"/>
  <p:tag name="KSO_WM_BEAUTIFY_FLAG" val="#wm#"/>
  <p:tag name="KSO_WM_UNIT_FILL_FORE_SCHEMECOLOR_INDEX" val="9"/>
  <p:tag name="KSO_WM_UNIT_FILL_TYPE" val="1"/>
  <p:tag name="KSO_WM_UNIT_USESOURCEFORMAT_APPLY" val="1"/>
  <p:tag name="KSO_WM_UNIT_DIAGRAM_SCHEMECOLOR_ID" val="1"/>
</p:tagLst>
</file>

<file path=ppt/tags/tag205.xml><?xml version="1.0" encoding="utf-8"?>
<p:tagLst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5_1"/>
  <p:tag name="KSO_WM_UNIT_ID" val="diagram20198904_4*q_h_a*1_5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9"/>
  <p:tag name="KSO_WM_UNIT_TEXT_FILL_TYPE" val="1"/>
  <p:tag name="KSO_WM_UNIT_USESOURCEFORMAT_APPLY" val="1"/>
  <p:tag name="KSO_WM_UNIT_DIAGRAM_SCHEMECOLOR_ID" val="1"/>
</p:tagLst>
</file>

<file path=ppt/tags/tag206.xml><?xml version="1.0" encoding="utf-8"?>
<p:tagLst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4_4*q_h_a*1_2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 name="KSO_WM_UNIT_DIAGRAM_SCHEMECOLOR_ID" val="1"/>
</p:tagLst>
</file>

<file path=ppt/tags/tag207.xml><?xml version="1.0" encoding="utf-8"?>
<p:tagLst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8904_4*q_h_a*1_3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7"/>
  <p:tag name="KSO_WM_UNIT_TEXT_FILL_TYPE" val="1"/>
  <p:tag name="KSO_WM_UNIT_USESOURCEFORMAT_APPLY" val="1"/>
  <p:tag name="KSO_WM_UNIT_DIAGRAM_SCHEMECOLOR_ID" val="1"/>
</p:tagLst>
</file>

<file path=ppt/tags/tag20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8904_4*q_h_i*1_1_2"/>
  <p:tag name="KSO_WM_TEMPLATE_CATEGORY" val="diagram"/>
  <p:tag name="KSO_WM_TEMPLATE_INDEX" val="20198904"/>
  <p:tag name="KSO_WM_UNIT_LAYERLEVEL" val="1_1_1"/>
  <p:tag name="KSO_WM_TAG_VERSION" val="1.0"/>
  <p:tag name="KSO_WM_BEAUTIFY_FLAG" val="#wm#"/>
  <p:tag name="KSO_WM_UNIT_FILL_FORE_SCHEMECOLOR_INDEX" val="5"/>
  <p:tag name="KSO_WM_UNIT_FILL_TYPE" val="1"/>
  <p:tag name="KSO_WM_UNIT_USESOURCEFORMAT_APPLY" val="1"/>
  <p:tag name="KSO_WM_UNIT_DIAGRAM_SCHEMECOLOR_ID" val="1"/>
</p:tagLst>
</file>

<file path=ppt/tags/tag20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8904_4*q_h_i*1_1_1"/>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8"/>
  <p:tag name="KSO_WM_UNIT_ID" val="diagram20198904_4*q_h_i*1_5_8"/>
  <p:tag name="KSO_WM_TEMPLATE_CATEGORY" val="diagram"/>
  <p:tag name="KSO_WM_TEMPLATE_INDEX" val="20198904"/>
  <p:tag name="KSO_WM_UNIT_LAYERLEVEL" val="1_1_1"/>
  <p:tag name="KSO_WM_TAG_VERSION" val="1.0"/>
  <p:tag name="KSO_WM_BEAUTIFY_FLAG" val="#wm#"/>
  <p:tag name="KSO_WM_UNIT_FILL_FORE_SCHEMECOLOR_INDEX" val="9"/>
  <p:tag name="KSO_WM_UNIT_FILL_TYPE" val="1"/>
  <p:tag name="KSO_WM_UNIT_USESOURCEFORMAT_APPLY" val="1"/>
  <p:tag name="KSO_WM_UNIT_DIAGRAM_SCHEMECOLOR_ID" val="1"/>
</p:tagLst>
</file>

<file path=ppt/tags/tag21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8"/>
  <p:tag name="KSO_WM_UNIT_ID" val="diagram20198904_4*q_h_i*1_2_8"/>
  <p:tag name="KSO_WM_TEMPLATE_CATEGORY" val="diagram"/>
  <p:tag name="KSO_WM_TEMPLATE_INDEX" val="20198904"/>
  <p:tag name="KSO_WM_UNIT_LAYERLEVEL" val="1_1_1"/>
  <p:tag name="KSO_WM_TAG_VERSION" val="1.0"/>
  <p:tag name="KSO_WM_BEAUTIFY_FLAG" val="#wm#"/>
  <p:tag name="KSO_WM_UNIT_FILL_FORE_SCHEMECOLOR_INDEX" val="6"/>
  <p:tag name="KSO_WM_UNIT_FILL_TYPE" val="1"/>
  <p:tag name="KSO_WM_UNIT_USESOURCEFORMAT_APPLY" val="1"/>
  <p:tag name="KSO_WM_UNIT_DIAGRAM_SCHEMECOLOR_ID" val="1"/>
</p:tagLst>
</file>

<file path=ppt/tags/tag21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9"/>
  <p:tag name="KSO_WM_UNIT_ID" val="diagram20198904_4*q_h_i*1_1_9"/>
  <p:tag name="KSO_WM_TEMPLATE_CATEGORY" val="diagram"/>
  <p:tag name="KSO_WM_TEMPLATE_INDEX" val="20198904"/>
  <p:tag name="KSO_WM_UNIT_LAYERLEVEL" val="1_1_1"/>
  <p:tag name="KSO_WM_TAG_VERSION" val="1.0"/>
  <p:tag name="KSO_WM_BEAUTIFY_FLAG" val="#wm#"/>
  <p:tag name="KSO_WM_UNIT_FILL_FORE_SCHEMECOLOR_INDEX" val="5"/>
  <p:tag name="KSO_WM_UNIT_FILL_TYPE" val="1"/>
  <p:tag name="KSO_WM_UNIT_USESOURCEFORMAT_APPLY" val="1"/>
  <p:tag name="KSO_WM_UNIT_DIAGRAM_SCHEMECOLOR_ID" val="1"/>
</p:tagLst>
</file>

<file path=ppt/tags/tag21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7"/>
  <p:tag name="KSO_WM_UNIT_ID" val="diagram20198904_4*q_h_i*1_1_7"/>
  <p:tag name="KSO_WM_TEMPLATE_CATEGORY" val="diagram"/>
  <p:tag name="KSO_WM_TEMPLATE_INDEX" val="2019890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1"/>
</p:tagLst>
</file>

<file path=ppt/tags/tag21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198904_4*q_h_i*1_2_4"/>
  <p:tag name="KSO_WM_TEMPLATE_CATEGORY" val="diagram"/>
  <p:tag name="KSO_WM_TEMPLATE_INDEX" val="2019890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 name="KSO_WM_UNIT_DIAGRAM_SCHEMECOLOR_ID" val="1"/>
</p:tagLst>
</file>

<file path=ppt/tags/tag215.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3"/>
  <p:tag name="KSO_WM_UNIT_ID" val="diagram20198904_4*q_h_i*1_5_3"/>
  <p:tag name="KSO_WM_TEMPLATE_CATEGORY" val="diagram"/>
  <p:tag name="KSO_WM_TEMPLATE_INDEX" val="20198904"/>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 name="KSO_WM_UNIT_DIAGRAM_SCHEMECOLOR_ID" val="1"/>
</p:tagLst>
</file>

<file path=ppt/tags/tag21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5"/>
  <p:tag name="KSO_WM_UNIT_ID" val="diagram20198904_4*q_h_i*1_4_5"/>
  <p:tag name="KSO_WM_TEMPLATE_CATEGORY" val="diagram"/>
  <p:tag name="KSO_WM_TEMPLATE_INDEX" val="20198904"/>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 name="KSO_WM_UNIT_DIAGRAM_SCHEMECOLOR_ID" val="1"/>
</p:tagLst>
</file>

<file path=ppt/tags/tag21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3_4"/>
  <p:tag name="KSO_WM_UNIT_ID" val="diagram20198904_4*q_h_i*1_3_4"/>
  <p:tag name="KSO_WM_TEMPLATE_CATEGORY" val="diagram"/>
  <p:tag name="KSO_WM_TEMPLATE_INDEX" val="20198904"/>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 name="KSO_WM_UNIT_DIAGRAM_SCHEMECOLOR_ID" val="1"/>
</p:tagLst>
</file>

<file path=ppt/tags/tag21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6"/>
  <p:tag name="KSO_WM_UNIT_ID" val="diagram20198904_4*q_h_i*1_1_6"/>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1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3_7"/>
  <p:tag name="KSO_WM_UNIT_ID" val="diagram20198904_4*q_h_i*1_3_7"/>
  <p:tag name="KSO_WM_TEMPLATE_CATEGORY" val="diagram"/>
  <p:tag name="KSO_WM_TEMPLATE_INDEX" val="20198904"/>
  <p:tag name="KSO_WM_UNIT_LAYERLEVEL" val="1_1_1"/>
  <p:tag name="KSO_WM_TAG_VERSION" val="1.0"/>
  <p:tag name="KSO_WM_BEAUTIFY_FLAG" val="#wm#"/>
  <p:tag name="KSO_WM_UNIT_FILL_FORE_SCHEMECOLOR_INDEX" val="7"/>
  <p:tag name="KSO_WM_UNIT_FILL_TYPE" val="1"/>
  <p:tag name="KSO_WM_UNIT_USESOURCEFORMAT_APPLY" val="1"/>
  <p:tag name="KSO_WM_UNIT_DIAGRAM_SCHEMECOLOR_ID"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8904_4*q_h_i*1_4_3"/>
  <p:tag name="KSO_WM_TEMPLATE_CATEGORY" val="diagram"/>
  <p:tag name="KSO_WM_TEMPLATE_INDEX" val="20198904"/>
  <p:tag name="KSO_WM_UNIT_LAYERLEVEL" val="1_1_1"/>
  <p:tag name="KSO_WM_TAG_VERSION" val="1.0"/>
  <p:tag name="KSO_WM_BEAUTIFY_FLAG" val="#wm#"/>
  <p:tag name="KSO_WM_UNIT_FILL_FORE_SCHEMECOLOR_INDEX" val="8"/>
  <p:tag name="KSO_WM_UNIT_FILL_TYPE" val="1"/>
  <p:tag name="KSO_WM_UNIT_USESOURCEFORMAT_APPLY" val="1"/>
  <p:tag name="KSO_WM_UNIT_DIAGRAM_SCHEMECOLOR_ID" val="1"/>
</p:tagLst>
</file>

<file path=ppt/tags/tag22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7"/>
  <p:tag name="KSO_WM_UNIT_ID" val="diagram20198904_4*q_h_i*1_5_7"/>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2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8"/>
  <p:tag name="KSO_WM_UNIT_ID" val="diagram20198904_4*q_h_i*1_4_8"/>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2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8904_4*q_h_i*1_3_3"/>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2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198904_4*q_h_i*1_2_3"/>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25.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8904_4*q_h_i*1_4_2"/>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2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4"/>
  <p:tag name="KSO_WM_UNIT_ID" val="diagram20198904_4*q_h_i*1_5_4"/>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1"/>
</p:tagLst>
</file>

<file path=ppt/tags/tag22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3_6"/>
  <p:tag name="KSO_WM_UNIT_ID" val="diagram20198904_4*q_h_i*1_3_6"/>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2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7"/>
  <p:tag name="KSO_WM_UNIT_ID" val="diagram20198904_4*q_h_i*1_2_7"/>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2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5"/>
  <p:tag name="KSO_WM_UNIT_ID" val="diagram20198904_4*q_h_i*1_1_5"/>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4"/>
  <p:tag name="KSO_WM_UNIT_ID" val="diagram20198904_4*q_h_i*1_4_4"/>
  <p:tag name="KSO_WM_TEMPLATE_CATEGORY" val="diagram"/>
  <p:tag name="KSO_WM_TEMPLATE_INDEX" val="20198904"/>
  <p:tag name="KSO_WM_UNIT_LAYERLEVEL" val="1_1_1"/>
  <p:tag name="KSO_WM_TAG_VERSION" val="1.0"/>
  <p:tag name="KSO_WM_BEAUTIFY_FLAG" val="#wm#"/>
  <p:tag name="KSO_WM_UNIT_FILL_FORE_SCHEMECOLOR_INDEX" val="8"/>
  <p:tag name="KSO_WM_UNIT_FILL_TYPE" val="1"/>
  <p:tag name="KSO_WM_UNIT_USESOURCEFORMAT_APPLY" val="1"/>
  <p:tag name="KSO_WM_UNIT_DIAGRAM_SCHEMECOLOR_ID" val="1"/>
</p:tagLst>
</file>

<file path=ppt/tags/tag231.xml><?xml version="1.0" encoding="utf-8"?>
<p:tagLst xmlns:p="http://schemas.openxmlformats.org/presentationml/2006/main">
  <p:tag name="KSO_WM_UNIT_DIAGRAM_MODELTYPE" val="numdgm"/>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198904_4*q_h_a*1_4_1"/>
  <p:tag name="KSO_WM_TEMPLATE_CATEGORY" val="diagram"/>
  <p:tag name="KSO_WM_TEMPLATE_INDEX" val="20198904"/>
  <p:tag name="KSO_WM_UNIT_LAYERLEVEL" val="1_1_1"/>
  <p:tag name="KSO_WM_TAG_VERSION" val="1.0"/>
  <p:tag name="KSO_WM_BEAUTIFY_FLAG" val="#wm#"/>
  <p:tag name="KSO_WM_UNIT_PRESET_TEXT" val="添加标题"/>
  <p:tag name="KSO_WM_UNIT_TEXT_FILL_FORE_SCHEMECOLOR_INDEX" val="8"/>
  <p:tag name="KSO_WM_UNIT_TEXT_FILL_TYPE" val="1"/>
  <p:tag name="KSO_WM_UNIT_USESOURCEFORMAT_APPLY" val="1"/>
  <p:tag name="KSO_WM_UNIT_DIAGRAM_SCHEMECOLOR_ID" val="1"/>
</p:tagLst>
</file>

<file path=ppt/tags/tag23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8904_4*q_h_i*1_4_1"/>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USESOURCEFORMAT_APPLY" val="1"/>
  <p:tag name="KSO_WM_UNIT_DIAGRAM_SCHEMECOLOR_ID" val="1"/>
</p:tagLst>
</file>

<file path=ppt/tags/tag23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ID" val="diagram20198904_4*q_h_i*1_5_1"/>
  <p:tag name="KSO_WM_TEMPLATE_CATEGORY" val="diagram"/>
  <p:tag name="KSO_WM_TEMPLATE_INDEX" val="2019890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1"/>
</p:tagLst>
</file>

<file path=ppt/tags/tag23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198904_4*q_i*1_1"/>
  <p:tag name="KSO_WM_TEMPLATE_CATEGORY" val="diagram"/>
  <p:tag name="KSO_WM_TEMPLATE_INDEX" val="20198904"/>
  <p:tag name="KSO_WM_UNIT_LAYERLEVEL" val="1_1"/>
  <p:tag name="KSO_WM_TAG_VERSION" val="1.0"/>
  <p:tag name="KSO_WM_BEAUTIFY_FLAG" val="#wm#"/>
  <p:tag name="KSO_WM_UNIT_FILL_FORE_SCHEMECOLOR_INDEX" val="15"/>
  <p:tag name="KSO_WM_UNIT_FILL_TYPE" val="1"/>
  <p:tag name="KSO_WM_UNIT_USESOURCEFORMAT_APPLY" val="1"/>
  <p:tag name="KSO_WM_UNIT_DIAGRAM_SCHEMECOLOR_ID" val="1"/>
</p:tagLst>
</file>

<file path=ppt/tags/tag235.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198904_4*q_h_i*1_2_6"/>
  <p:tag name="KSO_WM_TEMPLATE_CATEGORY" val="diagram"/>
  <p:tag name="KSO_WM_TEMPLATE_INDEX" val="20198904"/>
  <p:tag name="KSO_WM_UNIT_LAYERLEVEL" val="1_1_1"/>
  <p:tag name="KSO_WM_TAG_VERSION" val="1.0"/>
  <p:tag name="KSO_WM_BEAUTIFY_FLAG" val="#wm#"/>
  <p:tag name="KSO_WM_UNIT_FILL_FORE_SCHEMECOLOR_INDEX" val="6"/>
  <p:tag name="KSO_WM_UNIT_FILL_TYPE" val="1"/>
  <p:tag name="KSO_WM_UNIT_USESOURCEFORMAT_APPLY" val="1"/>
  <p:tag name="KSO_WM_UNIT_DIAGRAM_SCHEMECOLOR_ID" val="1"/>
</p:tagLst>
</file>

<file path=ppt/tags/tag23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198904_4*q_h_i*1_1_4"/>
  <p:tag name="KSO_WM_TEMPLATE_CATEGORY" val="diagram"/>
  <p:tag name="KSO_WM_TEMPLATE_INDEX" val="20198904"/>
  <p:tag name="KSO_WM_UNIT_LAYERLEVEL" val="1_1_1"/>
  <p:tag name="KSO_WM_TAG_VERSION" val="1.0"/>
  <p:tag name="KSO_WM_BEAUTIFY_FLAG" val="#wm#"/>
  <p:tag name="KSO_WM_UNIT_FILL_FORE_SCHEMECOLOR_INDEX" val="7"/>
  <p:tag name="KSO_WM_UNIT_FILL_TYPE" val="1"/>
  <p:tag name="KSO_WM_UNIT_USESOURCEFORMAT_APPLY" val="1"/>
  <p:tag name="KSO_WM_UNIT_DIAGRAM_SCHEMECOLOR_ID" val="1"/>
</p:tagLst>
</file>

<file path=ppt/tags/tag23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7"/>
  <p:tag name="KSO_WM_UNIT_ID" val="diagram20198904_4*q_h_i*1_4_7"/>
  <p:tag name="KSO_WM_TEMPLATE_CATEGORY" val="diagram"/>
  <p:tag name="KSO_WM_TEMPLATE_INDEX" val="20198904"/>
  <p:tag name="KSO_WM_UNIT_LAYERLEVEL" val="1_1_1"/>
  <p:tag name="KSO_WM_TAG_VERSION" val="1.0"/>
  <p:tag name="KSO_WM_BEAUTIFY_FLAG" val="#wm#"/>
  <p:tag name="KSO_WM_UNIT_FILL_FORE_SCHEMECOLOR_INDEX" val="8"/>
  <p:tag name="KSO_WM_UNIT_FILL_TYPE" val="1"/>
  <p:tag name="KSO_WM_UNIT_USESOURCEFORMAT_APPLY" val="1"/>
  <p:tag name="KSO_WM_UNIT_DIAGRAM_SCHEMECOLOR_ID" val="1"/>
</p:tagLst>
</file>

<file path=ppt/tags/tag23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6"/>
  <p:tag name="KSO_WM_UNIT_ID" val="diagram20198904_4*q_h_i*1_5_6"/>
  <p:tag name="KSO_WM_TEMPLATE_CATEGORY" val="diagram"/>
  <p:tag name="KSO_WM_TEMPLATE_INDEX" val="20198904"/>
  <p:tag name="KSO_WM_UNIT_LAYERLEVEL" val="1_1_1"/>
  <p:tag name="KSO_WM_TAG_VERSION" val="1.0"/>
  <p:tag name="KSO_WM_BEAUTIFY_FLAG" val="#wm#"/>
  <p:tag name="KSO_WM_UNIT_FILL_FORE_SCHEMECOLOR_INDEX" val="8"/>
  <p:tag name="KSO_WM_UNIT_FILL_TYPE" val="1"/>
  <p:tag name="KSO_WM_UNIT_USESOURCEFORMAT_APPLY" val="1"/>
  <p:tag name="KSO_WM_UNIT_DIAGRAM_SCHEMECOLOR_ID" val="1"/>
</p:tagLst>
</file>

<file path=ppt/tags/tag23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1_8"/>
  <p:tag name="KSO_WM_UNIT_ID" val="diagram20198904_4*q_h_i*1_1_8"/>
  <p:tag name="KSO_WM_TEMPLATE_CATEGORY" val="diagram"/>
  <p:tag name="KSO_WM_TEMPLATE_INDEX" val="2019890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5_5"/>
  <p:tag name="KSO_WM_UNIT_ID" val="diagram20198904_4*q_h_i*1_5_5"/>
  <p:tag name="KSO_WM_TEMPLATE_CATEGORY" val="diagram"/>
  <p:tag name="KSO_WM_TEMPLATE_INDEX" val="20198904"/>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 name="KSO_WM_UNIT_DIAGRAM_SCHEMECOLOR_ID" val="1"/>
</p:tagLst>
</file>

<file path=ppt/tags/tag24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2_5"/>
  <p:tag name="KSO_WM_UNIT_ID" val="diagram20198904_4*q_h_i*1_2_5"/>
  <p:tag name="KSO_WM_TEMPLATE_CATEGORY" val="diagram"/>
  <p:tag name="KSO_WM_TEMPLATE_INDEX" val="2019890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1"/>
</p:tagLst>
</file>

<file path=ppt/tags/tag24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3_5"/>
  <p:tag name="KSO_WM_UNIT_ID" val="diagram20198904_4*q_h_i*1_3_5"/>
  <p:tag name="KSO_WM_TEMPLATE_CATEGORY" val="diagram"/>
  <p:tag name="KSO_WM_TEMPLATE_INDEX" val="20198904"/>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 name="KSO_WM_UNIT_DIAGRAM_SCHEMECOLOR_ID" val="1"/>
</p:tagLst>
</file>

<file path=ppt/tags/tag24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q1-1"/>
  <p:tag name="KSO_WM_UNIT_TYPE" val="q_h_i"/>
  <p:tag name="KSO_WM_UNIT_INDEX" val="1_4_6"/>
  <p:tag name="KSO_WM_UNIT_ID" val="diagram20198904_4*q_h_i*1_4_6"/>
  <p:tag name="KSO_WM_TEMPLATE_CATEGORY" val="diagram"/>
  <p:tag name="KSO_WM_TEMPLATE_INDEX" val="20198904"/>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 name="KSO_WM_UNIT_DIAGRAM_SCHEMECOLOR_ID"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245.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249.xml><?xml version="1.0" encoding="utf-8"?>
<p:tagLst xmlns:p="http://schemas.openxmlformats.org/presentationml/2006/main">
  <p:tag name="KSO_WM_BEAUTIFY_FLAG" val="#wm#"/>
  <p:tag name="KSO_WM_TEMPLATE_CATEGORY" val="diagram"/>
  <p:tag name="KSO_WM_TEMPLATE_INDEX" val="20198904"/>
  <p:tag name="KSO_WM_SLIDE_ID" val="diagram20198904_4"/>
  <p:tag name="KSO_WM_TEMPLATE_SUBCATEGORY" val="0"/>
  <p:tag name="KSO_WM_SLIDE_TYPE" val="text"/>
  <p:tag name="KSO_WM_SLIDE_SUBTYPE" val="diag"/>
  <p:tag name="KSO_WM_SLIDE_ITEM_CNT" val="5"/>
  <p:tag name="KSO_WM_SLIDE_INDEX" val="4"/>
  <p:tag name="KSO_WM_SLIDE_SIZE" val="818.384*361.498"/>
  <p:tag name="KSO_WM_SLIDE_POSITION" val="75.0879*132.892"/>
  <p:tag name="KSO_WM_DIAGRAM_GROUP_CODE" val="q1-1"/>
  <p:tag name="KSO_WM_SLIDE_DIAGTYPE" val="q"/>
  <p:tag name="KSO_WM_TAG_VERSION" val="1.0"/>
  <p:tag name="KSO_WM_SLIDE_LAYOUT" val="a_b_q"/>
  <p:tag name="KSO_WM_SLIDE_LAYOUT_CNT" val="1_1_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6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3*f*1"/>
  <p:tag name="KSO_WM_TEMPLATE_CATEGORY" val="diagram"/>
  <p:tag name="KSO_WM_TEMPLATE_INDEX" val="20198937"/>
  <p:tag name="KSO_WM_UNIT_LAYERLEVEL" val="1"/>
  <p:tag name="KSO_WM_TAG_VERSION" val="1.0"/>
  <p:tag name="KSO_WM_BEAUTIFY_FLAG" val="#wm#"/>
  <p:tag name="KSO_WM_UNIT_VALUE" val="54"/>
  <p:tag name="KSO_WM_UNIT_TYPE" val="f"/>
  <p:tag name="KSO_WM_UNIT_INDEX" val="1"/>
  <p:tag name="KSO_WM_UNIT_PRESET_TEXT" val="单击此处添加文本具体内容，简明扼要的阐述您的观点。根据需要可酌情增减文字，以便观者准确的理解您传达的思想。"/>
  <p:tag name="KSO_WM_UNIT_TEXT_FILL_FORE_SCHEMECOLOR_INDEX" val="13"/>
  <p:tag name="KSO_WM_UNIT_TEXT_FILL_TYPE" val="1"/>
  <p:tag name="KSO_WM_UNIT_USESOURCEFORMAT_APPLY" val="0"/>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26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ID" val="diagram20198937_4*l_h_i*1_1_1"/>
  <p:tag name="KSO_WM_TEMPLATE_CATEGORY" val="diagram"/>
  <p:tag name="KSO_WM_TEMPLATE_INDEX" val="20198937"/>
  <p:tag name="KSO_WM_UNIT_LAYERLEVEL" val="1_1_1"/>
  <p:tag name="KSO_WM_TAG_VERSION" val="1.0"/>
  <p:tag name="KSO_WM_BEAUTIFY_FLAG" val="#wm#"/>
  <p:tag name="KSO_WM_UNIT_TYPE" val="l_h_i"/>
  <p:tag name="KSO_WM_UNIT_INDEX" val="1_1_1"/>
  <p:tag name="KSO_WM_UNIT_FILL_FORE_SCHEMECOLOR_INDEX" val="6"/>
  <p:tag name="KSO_WM_UNIT_FILL_TYPE" val="1"/>
  <p:tag name="KSO_WM_UNIT_USESOURCEFORMAT_APPLY" val="0"/>
  <p:tag name="KSO_WM_UNIT_DIAGRAM_SCHEMECOLOR_ID" val="1"/>
</p:tagLst>
</file>

<file path=ppt/tags/tag26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1_1"/>
  <p:tag name="KSO_WM_TEMPLATE_CATEGORY" val="diagram"/>
  <p:tag name="KSO_WM_TEMPLATE_INDEX" val="20198937"/>
  <p:tag name="KSO_WM_UNIT_LAYERLEVEL" val="1_1_1"/>
  <p:tag name="KSO_WM_TAG_VERSION" val="1.0"/>
  <p:tag name="KSO_WM_BEAUTIFY_FLAG" val="#wm#"/>
  <p:tag name="KSO_WM_UNIT_TYPE" val="l_h_i"/>
  <p:tag name="KSO_WM_UNIT_INDEX" val="1_1_1"/>
  <p:tag name="KSO_WM_UNIT_FILL_FORE_SCHEMECOLOR_INDEX" val="6"/>
  <p:tag name="KSO_WM_UNIT_FILL_TYPE" val="1"/>
  <p:tag name="KSO_WM_UNIT_USESOURCEFORMAT_APPLY" val="0"/>
  <p:tag name="KSO_WM_UNIT_DIAGRAM_SCHEMECOLOR_ID" val="1"/>
</p:tagLst>
</file>

<file path=ppt/tags/tag26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1_2"/>
  <p:tag name="KSO_WM_TEMPLATE_CATEGORY" val="diagram"/>
  <p:tag name="KSO_WM_TEMPLATE_INDEX" val="20198937"/>
  <p:tag name="KSO_WM_UNIT_LAYERLEVEL" val="1_1_1"/>
  <p:tag name="KSO_WM_TAG_VERSION" val="1.0"/>
  <p:tag name="KSO_WM_BEAUTIFY_FLAG" val="#wm#"/>
  <p:tag name="KSO_WM_UNIT_TYPE" val="l_h_i"/>
  <p:tag name="KSO_WM_UNIT_INDEX" val="1_1_2"/>
  <p:tag name="KSO_WM_UNIT_FILL_FORE_SCHEMECOLOR_INDEX" val="6"/>
  <p:tag name="KSO_WM_UNIT_FILL_TYPE" val="1"/>
  <p:tag name="KSO_WM_UNIT_USESOURCEFORMAT_APPLY" val="0"/>
  <p:tag name="KSO_WM_UNIT_DIAGRAM_SCHEMECOLOR_ID"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0.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a*1_1_1"/>
  <p:tag name="KSO_WM_TEMPLATE_CATEGORY" val="diagram"/>
  <p:tag name="KSO_WM_TEMPLATE_INDEX" val="20198937"/>
  <p:tag name="KSO_WM_UNIT_LAYERLEVEL" val="1_1_1"/>
  <p:tag name="KSO_WM_TAG_VERSION" val="1.0"/>
  <p:tag name="KSO_WM_BEAUTIFY_FLAG" val="#wm#"/>
  <p:tag name="KSO_WM_UNIT_TYPE" val="l_h_a"/>
  <p:tag name="KSO_WM_UNIT_INDEX" val="1_1_1"/>
  <p:tag name="KSO_WM_UNIT_PRESET_TEXT" val="添加标题"/>
  <p:tag name="KSO_WM_UNIT_VALUE" val="8"/>
  <p:tag name="KSO_WM_UNIT_TEXT_FILL_FORE_SCHEMECOLOR_INDEX" val="14"/>
  <p:tag name="KSO_WM_UNIT_TEXT_FILL_TYPE" val="1"/>
  <p:tag name="KSO_WM_UNIT_USESOURCEFORMAT_APPLY" val="0"/>
  <p:tag name="KSO_WM_UNIT_DIAGRAM_SCHEMECOLOR_ID" val="1"/>
</p:tagLst>
</file>

<file path=ppt/tags/tag271.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f*1_1_1"/>
  <p:tag name="KSO_WM_TEMPLATE_CATEGORY" val="diagram"/>
  <p:tag name="KSO_WM_TEMPLATE_INDEX" val="20198937"/>
  <p:tag name="KSO_WM_UNIT_LAYERLEVEL" val="1_1_1"/>
  <p:tag name="KSO_WM_TAG_VERSION" val="1.0"/>
  <p:tag name="KSO_WM_BEAUTIFY_FLAG" val="#wm#"/>
  <p:tag name="KSO_WM_UNIT_TYPE" val="l_h_f"/>
  <p:tag name="KSO_WM_UNIT_INDEX" val="1_1_1"/>
  <p:tag name="KSO_WM_UNIT_PRESET_TEXT" val="单击此处添加文本具体内容，简明扼要的阐述您的观点。根据需要可酌情增减文字，以便观者准确的理解您传达的思想。"/>
  <p:tag name="KSO_WM_UNIT_VALUE" val="87"/>
  <p:tag name="KSO_WM_UNIT_TEXT_FILL_FORE_SCHEMECOLOR_INDEX" val="13"/>
  <p:tag name="KSO_WM_UNIT_TEXT_FILL_TYPE" val="1"/>
  <p:tag name="KSO_WM_UNIT_USESOURCEFORMAT_APPLY" val="0"/>
  <p:tag name="KSO_WM_UNIT_DIAGRAM_SCHEMECOLOR_ID" val="1"/>
</p:tagLst>
</file>

<file path=ppt/tags/tag27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ID" val="diagram20198937_4*l_h_i*1_2_1"/>
  <p:tag name="KSO_WM_TEMPLATE_CATEGORY" val="diagram"/>
  <p:tag name="KSO_WM_TEMPLATE_INDEX" val="20198937"/>
  <p:tag name="KSO_WM_UNIT_LAYERLEVEL" val="1_1_1"/>
  <p:tag name="KSO_WM_TAG_VERSION" val="1.0"/>
  <p:tag name="KSO_WM_BEAUTIFY_FLAG" val="#wm#"/>
  <p:tag name="KSO_WM_UNIT_TYPE" val="l_h_i"/>
  <p:tag name="KSO_WM_UNIT_INDEX" val="1_2_1"/>
  <p:tag name="KSO_WM_UNIT_FILL_FORE_SCHEMECOLOR_INDEX" val="9"/>
  <p:tag name="KSO_WM_UNIT_FILL_TYPE" val="1"/>
  <p:tag name="KSO_WM_UNIT_USESOURCEFORMAT_APPLY" val="0"/>
  <p:tag name="KSO_WM_UNIT_DIAGRAM_SCHEMECOLOR_ID" val="1"/>
</p:tagLst>
</file>

<file path=ppt/tags/tag27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2_1"/>
  <p:tag name="KSO_WM_TEMPLATE_CATEGORY" val="diagram"/>
  <p:tag name="KSO_WM_TEMPLATE_INDEX" val="20198937"/>
  <p:tag name="KSO_WM_UNIT_LAYERLEVEL" val="1_1_1"/>
  <p:tag name="KSO_WM_TAG_VERSION" val="1.0"/>
  <p:tag name="KSO_WM_BEAUTIFY_FLAG" val="#wm#"/>
  <p:tag name="KSO_WM_UNIT_TYPE" val="l_h_i"/>
  <p:tag name="KSO_WM_UNIT_INDEX" val="1_2_1"/>
  <p:tag name="KSO_WM_UNIT_FILL_FORE_SCHEMECOLOR_INDEX" val="9"/>
  <p:tag name="KSO_WM_UNIT_FILL_TYPE" val="1"/>
  <p:tag name="KSO_WM_UNIT_USESOURCEFORMAT_APPLY" val="0"/>
  <p:tag name="KSO_WM_UNIT_DIAGRAM_SCHEMECOLOR_ID" val="1"/>
</p:tagLst>
</file>

<file path=ppt/tags/tag27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2_2"/>
  <p:tag name="KSO_WM_TEMPLATE_CATEGORY" val="diagram"/>
  <p:tag name="KSO_WM_TEMPLATE_INDEX" val="20198937"/>
  <p:tag name="KSO_WM_UNIT_LAYERLEVEL" val="1_1_1"/>
  <p:tag name="KSO_WM_TAG_VERSION" val="1.0"/>
  <p:tag name="KSO_WM_BEAUTIFY_FLAG" val="#wm#"/>
  <p:tag name="KSO_WM_UNIT_TYPE" val="l_h_i"/>
  <p:tag name="KSO_WM_UNIT_INDEX" val="1_2_2"/>
  <p:tag name="KSO_WM_UNIT_FILL_FORE_SCHEMECOLOR_INDEX" val="9"/>
  <p:tag name="KSO_WM_UNIT_FILL_TYPE" val="1"/>
  <p:tag name="KSO_WM_UNIT_USESOURCEFORMAT_APPLY" val="0"/>
  <p:tag name="KSO_WM_UNIT_DIAGRAM_SCHEMECOLOR_ID" val="1"/>
</p:tagLst>
</file>

<file path=ppt/tags/tag275.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a*1_2_1"/>
  <p:tag name="KSO_WM_TEMPLATE_CATEGORY" val="diagram"/>
  <p:tag name="KSO_WM_TEMPLATE_INDEX" val="20198937"/>
  <p:tag name="KSO_WM_UNIT_LAYERLEVEL" val="1_1_1"/>
  <p:tag name="KSO_WM_TAG_VERSION" val="1.0"/>
  <p:tag name="KSO_WM_BEAUTIFY_FLAG" val="#wm#"/>
  <p:tag name="KSO_WM_UNIT_TYPE" val="l_h_a"/>
  <p:tag name="KSO_WM_UNIT_INDEX" val="1_2_1"/>
  <p:tag name="KSO_WM_UNIT_PRESET_TEXT" val="添加标题"/>
  <p:tag name="KSO_WM_UNIT_VALUE" val="8"/>
  <p:tag name="KSO_WM_UNIT_TEXT_FILL_FORE_SCHEMECOLOR_INDEX" val="14"/>
  <p:tag name="KSO_WM_UNIT_TEXT_FILL_TYPE" val="1"/>
  <p:tag name="KSO_WM_UNIT_USESOURCEFORMAT_APPLY" val="0"/>
  <p:tag name="KSO_WM_UNIT_DIAGRAM_SCHEMECOLOR_ID" val="1"/>
</p:tagLst>
</file>

<file path=ppt/tags/tag276.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f*1_2_1"/>
  <p:tag name="KSO_WM_TEMPLATE_CATEGORY" val="diagram"/>
  <p:tag name="KSO_WM_TEMPLATE_INDEX" val="20198937"/>
  <p:tag name="KSO_WM_UNIT_LAYERLEVEL" val="1_1_1"/>
  <p:tag name="KSO_WM_TAG_VERSION" val="1.0"/>
  <p:tag name="KSO_WM_BEAUTIFY_FLAG" val="#wm#"/>
  <p:tag name="KSO_WM_UNIT_TYPE" val="l_h_f"/>
  <p:tag name="KSO_WM_UNIT_INDEX" val="1_2_1"/>
  <p:tag name="KSO_WM_UNIT_PRESET_TEXT" val="单击此处添加文本具体内容，简明扼要的阐述您的观点。根据需要可酌情增减文字，以便观者准确的理解您传达的思想。"/>
  <p:tag name="KSO_WM_UNIT_VALUE" val="87"/>
  <p:tag name="KSO_WM_UNIT_TEXT_FILL_FORE_SCHEMECOLOR_INDEX" val="13"/>
  <p:tag name="KSO_WM_UNIT_TEXT_FILL_TYPE" val="1"/>
  <p:tag name="KSO_WM_UNIT_USESOURCEFORMAT_APPLY" val="0"/>
  <p:tag name="KSO_WM_UNIT_DIAGRAM_SCHEMECOLOR_ID" val="1"/>
</p:tagLst>
</file>

<file path=ppt/tags/tag27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ID" val="diagram20198937_4*l_h_i*1_3_1"/>
  <p:tag name="KSO_WM_TEMPLATE_CATEGORY" val="diagram"/>
  <p:tag name="KSO_WM_TEMPLATE_INDEX" val="20198937"/>
  <p:tag name="KSO_WM_UNIT_LAYERLEVEL" val="1_1_1"/>
  <p:tag name="KSO_WM_TAG_VERSION" val="1.0"/>
  <p:tag name="KSO_WM_BEAUTIFY_FLAG" val="#wm#"/>
  <p:tag name="KSO_WM_UNIT_TYPE" val="l_h_i"/>
  <p:tag name="KSO_WM_UNIT_INDEX" val="1_3_1"/>
  <p:tag name="KSO_WM_UNIT_FILL_FORE_SCHEMECOLOR_INDEX" val="7"/>
  <p:tag name="KSO_WM_UNIT_FILL_TYPE" val="1"/>
  <p:tag name="KSO_WM_UNIT_USESOURCEFORMAT_APPLY" val="0"/>
  <p:tag name="KSO_WM_UNIT_DIAGRAM_SCHEMECOLOR_ID" val="1"/>
</p:tagLst>
</file>

<file path=ppt/tags/tag27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3_1"/>
  <p:tag name="KSO_WM_TEMPLATE_CATEGORY" val="diagram"/>
  <p:tag name="KSO_WM_TEMPLATE_INDEX" val="20198937"/>
  <p:tag name="KSO_WM_UNIT_LAYERLEVEL" val="1_1_1"/>
  <p:tag name="KSO_WM_TAG_VERSION" val="1.0"/>
  <p:tag name="KSO_WM_BEAUTIFY_FLAG" val="#wm#"/>
  <p:tag name="KSO_WM_UNIT_TYPE" val="l_h_i"/>
  <p:tag name="KSO_WM_UNIT_INDEX" val="1_3_1"/>
  <p:tag name="KSO_WM_UNIT_FILL_FORE_SCHEMECOLOR_INDEX" val="7"/>
  <p:tag name="KSO_WM_UNIT_FILL_TYPE" val="1"/>
  <p:tag name="KSO_WM_UNIT_USESOURCEFORMAT_APPLY" val="0"/>
  <p:tag name="KSO_WM_UNIT_DIAGRAM_SCHEMECOLOR_ID" val="1"/>
</p:tagLst>
</file>

<file path=ppt/tags/tag27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3_2"/>
  <p:tag name="KSO_WM_TEMPLATE_CATEGORY" val="diagram"/>
  <p:tag name="KSO_WM_TEMPLATE_INDEX" val="20198937"/>
  <p:tag name="KSO_WM_UNIT_LAYERLEVEL" val="1_1_1"/>
  <p:tag name="KSO_WM_TAG_VERSION" val="1.0"/>
  <p:tag name="KSO_WM_BEAUTIFY_FLAG" val="#wm#"/>
  <p:tag name="KSO_WM_UNIT_TYPE" val="l_h_i"/>
  <p:tag name="KSO_WM_UNIT_INDEX" val="1_3_2"/>
  <p:tag name="KSO_WM_UNIT_FILL_FORE_SCHEMECOLOR_INDEX" val="7"/>
  <p:tag name="KSO_WM_UNIT_FILL_TYPE" val="1"/>
  <p:tag name="KSO_WM_UNIT_USESOURCEFORMAT_APPLY" val="0"/>
  <p:tag name="KSO_WM_UNIT_DIAGRAM_SCHEMECOLOR_ID"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0.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a*1_3_1"/>
  <p:tag name="KSO_WM_TEMPLATE_CATEGORY" val="diagram"/>
  <p:tag name="KSO_WM_TEMPLATE_INDEX" val="20198937"/>
  <p:tag name="KSO_WM_UNIT_LAYERLEVEL" val="1_1_1"/>
  <p:tag name="KSO_WM_TAG_VERSION" val="1.0"/>
  <p:tag name="KSO_WM_BEAUTIFY_FLAG" val="#wm#"/>
  <p:tag name="KSO_WM_UNIT_TYPE" val="l_h_a"/>
  <p:tag name="KSO_WM_UNIT_INDEX" val="1_3_1"/>
  <p:tag name="KSO_WM_UNIT_PRESET_TEXT" val="添加标题"/>
  <p:tag name="KSO_WM_UNIT_VALUE" val="8"/>
  <p:tag name="KSO_WM_UNIT_TEXT_FILL_FORE_SCHEMECOLOR_INDEX" val="14"/>
  <p:tag name="KSO_WM_UNIT_TEXT_FILL_TYPE" val="1"/>
  <p:tag name="KSO_WM_UNIT_USESOURCEFORMAT_APPLY" val="0"/>
  <p:tag name="KSO_WM_UNIT_DIAGRAM_SCHEMECOLOR_ID" val="1"/>
</p:tagLst>
</file>

<file path=ppt/tags/tag281.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f*1_3_1"/>
  <p:tag name="KSO_WM_TEMPLATE_CATEGORY" val="diagram"/>
  <p:tag name="KSO_WM_TEMPLATE_INDEX" val="20198937"/>
  <p:tag name="KSO_WM_UNIT_LAYERLEVEL" val="1_1_1"/>
  <p:tag name="KSO_WM_TAG_VERSION" val="1.0"/>
  <p:tag name="KSO_WM_BEAUTIFY_FLAG" val="#wm#"/>
  <p:tag name="KSO_WM_UNIT_TYPE" val="l_h_f"/>
  <p:tag name="KSO_WM_UNIT_INDEX" val="1_3_1"/>
  <p:tag name="KSO_WM_UNIT_PRESET_TEXT" val="单击此处添加文本具体内容，简明扼要的阐述您的观点。根据需要可酌情增减文字，以便观者准确的理解您传达的思想。"/>
  <p:tag name="KSO_WM_UNIT_VALUE" val="87"/>
  <p:tag name="KSO_WM_UNIT_TEXT_FILL_FORE_SCHEMECOLOR_INDEX" val="13"/>
  <p:tag name="KSO_WM_UNIT_TEXT_FILL_TYPE" val="1"/>
  <p:tag name="KSO_WM_UNIT_USESOURCEFORMAT_APPLY" val="0"/>
  <p:tag name="KSO_WM_UNIT_DIAGRAM_SCHEMECOLOR_ID" val="1"/>
</p:tagLst>
</file>

<file path=ppt/tags/tag28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ID" val="diagram20198937_4*l_h_i*1_4_1"/>
  <p:tag name="KSO_WM_TEMPLATE_CATEGORY" val="diagram"/>
  <p:tag name="KSO_WM_TEMPLATE_INDEX" val="20198937"/>
  <p:tag name="KSO_WM_UNIT_LAYERLEVEL" val="1_1_1"/>
  <p:tag name="KSO_WM_TAG_VERSION" val="1.0"/>
  <p:tag name="KSO_WM_BEAUTIFY_FLAG" val="#wm#"/>
  <p:tag name="KSO_WM_UNIT_TYPE" val="l_h_i"/>
  <p:tag name="KSO_WM_UNIT_INDEX" val="1_4_1"/>
  <p:tag name="KSO_WM_UNIT_FILL_FORE_SCHEMECOLOR_INDEX" val="8"/>
  <p:tag name="KSO_WM_UNIT_FILL_TYPE" val="1"/>
  <p:tag name="KSO_WM_UNIT_USESOURCEFORMAT_APPLY" val="0"/>
  <p:tag name="KSO_WM_UNIT_DIAGRAM_SCHEMECOLOR_ID" val="1"/>
</p:tagLst>
</file>

<file path=ppt/tags/tag28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4_1"/>
  <p:tag name="KSO_WM_TEMPLATE_CATEGORY" val="diagram"/>
  <p:tag name="KSO_WM_TEMPLATE_INDEX" val="20198937"/>
  <p:tag name="KSO_WM_UNIT_LAYERLEVEL" val="1_1_1"/>
  <p:tag name="KSO_WM_TAG_VERSION" val="1.0"/>
  <p:tag name="KSO_WM_BEAUTIFY_FLAG" val="#wm#"/>
  <p:tag name="KSO_WM_UNIT_TYPE" val="l_h_i"/>
  <p:tag name="KSO_WM_UNIT_INDEX" val="1_4_1"/>
  <p:tag name="KSO_WM_UNIT_FILL_FORE_SCHEMECOLOR_INDEX" val="8"/>
  <p:tag name="KSO_WM_UNIT_FILL_TYPE" val="1"/>
  <p:tag name="KSO_WM_UNIT_USESOURCEFORMAT_APPLY" val="0"/>
  <p:tag name="KSO_WM_UNIT_DIAGRAM_SCHEMECOLOR_ID" val="1"/>
</p:tagLst>
</file>

<file path=ppt/tags/tag28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4_2"/>
  <p:tag name="KSO_WM_TEMPLATE_CATEGORY" val="diagram"/>
  <p:tag name="KSO_WM_TEMPLATE_INDEX" val="20198937"/>
  <p:tag name="KSO_WM_UNIT_LAYERLEVEL" val="1_1_1"/>
  <p:tag name="KSO_WM_TAG_VERSION" val="1.0"/>
  <p:tag name="KSO_WM_BEAUTIFY_FLAG" val="#wm#"/>
  <p:tag name="KSO_WM_UNIT_TYPE" val="l_h_i"/>
  <p:tag name="KSO_WM_UNIT_INDEX" val="1_4_2"/>
  <p:tag name="KSO_WM_UNIT_FILL_FORE_SCHEMECOLOR_INDEX" val="8"/>
  <p:tag name="KSO_WM_UNIT_FILL_TYPE" val="1"/>
  <p:tag name="KSO_WM_UNIT_USESOURCEFORMAT_APPLY" val="0"/>
  <p:tag name="KSO_WM_UNIT_DIAGRAM_SCHEMECOLOR_ID" val="1"/>
</p:tagLst>
</file>

<file path=ppt/tags/tag285.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a*1_4_1"/>
  <p:tag name="KSO_WM_TEMPLATE_CATEGORY" val="diagram"/>
  <p:tag name="KSO_WM_TEMPLATE_INDEX" val="20198937"/>
  <p:tag name="KSO_WM_UNIT_LAYERLEVEL" val="1_1_1"/>
  <p:tag name="KSO_WM_TAG_VERSION" val="1.0"/>
  <p:tag name="KSO_WM_BEAUTIFY_FLAG" val="#wm#"/>
  <p:tag name="KSO_WM_UNIT_TYPE" val="l_h_a"/>
  <p:tag name="KSO_WM_UNIT_INDEX" val="1_4_1"/>
  <p:tag name="KSO_WM_UNIT_PRESET_TEXT" val="添加标题"/>
  <p:tag name="KSO_WM_UNIT_VALUE" val="8"/>
  <p:tag name="KSO_WM_UNIT_TEXT_FILL_FORE_SCHEMECOLOR_INDEX" val="14"/>
  <p:tag name="KSO_WM_UNIT_TEXT_FILL_TYPE" val="1"/>
  <p:tag name="KSO_WM_UNIT_USESOURCEFORMAT_APPLY" val="0"/>
  <p:tag name="KSO_WM_UNIT_DIAGRAM_SCHEMECOLOR_ID" val="1"/>
</p:tagLst>
</file>

<file path=ppt/tags/tag286.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f*1_4_1"/>
  <p:tag name="KSO_WM_TEMPLATE_CATEGORY" val="diagram"/>
  <p:tag name="KSO_WM_TEMPLATE_INDEX" val="20198937"/>
  <p:tag name="KSO_WM_UNIT_LAYERLEVEL" val="1_1_1"/>
  <p:tag name="KSO_WM_TAG_VERSION" val="1.0"/>
  <p:tag name="KSO_WM_BEAUTIFY_FLAG" val="#wm#"/>
  <p:tag name="KSO_WM_UNIT_TYPE" val="l_h_f"/>
  <p:tag name="KSO_WM_UNIT_INDEX" val="1_4_1"/>
  <p:tag name="KSO_WM_UNIT_PRESET_TEXT" val="单击此处添加文本具体内容，简明扼要的阐述您的观点。根据需要可酌情增减文字，以便观者准确的理解您传达的思想。"/>
  <p:tag name="KSO_WM_UNIT_VALUE" val="87"/>
  <p:tag name="KSO_WM_UNIT_TEXT_FILL_FORE_SCHEMECOLOR_INDEX" val="13"/>
  <p:tag name="KSO_WM_UNIT_TEXT_FILL_TYPE" val="1"/>
  <p:tag name="KSO_WM_UNIT_USESOURCEFORMAT_APPLY" val="0"/>
  <p:tag name="KSO_WM_UNIT_DIAGRAM_SCHEMECOLOR_ID" val="1"/>
</p:tagLst>
</file>

<file path=ppt/tags/tag28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ID" val="diagram20198937_4*l_h_i*1_5_1"/>
  <p:tag name="KSO_WM_TEMPLATE_CATEGORY" val="diagram"/>
  <p:tag name="KSO_WM_TEMPLATE_INDEX" val="20198937"/>
  <p:tag name="KSO_WM_UNIT_LAYERLEVEL" val="1_1_1"/>
  <p:tag name="KSO_WM_TAG_VERSION" val="1.0"/>
  <p:tag name="KSO_WM_BEAUTIFY_FLAG" val="#wm#"/>
  <p:tag name="KSO_WM_UNIT_TYPE" val="l_h_i"/>
  <p:tag name="KSO_WM_UNIT_INDEX" val="1_5_1"/>
  <p:tag name="KSO_WM_UNIT_FILL_FORE_SCHEMECOLOR_INDEX" val="9"/>
  <p:tag name="KSO_WM_UNIT_FILL_TYPE" val="1"/>
  <p:tag name="KSO_WM_UNIT_USESOURCEFORMAT_APPLY" val="0"/>
  <p:tag name="KSO_WM_UNIT_DIAGRAM_SCHEMECOLOR_ID" val="1"/>
</p:tagLst>
</file>

<file path=ppt/tags/tag28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5_1"/>
  <p:tag name="KSO_WM_TEMPLATE_CATEGORY" val="diagram"/>
  <p:tag name="KSO_WM_TEMPLATE_INDEX" val="20198937"/>
  <p:tag name="KSO_WM_UNIT_LAYERLEVEL" val="1_1_1"/>
  <p:tag name="KSO_WM_TAG_VERSION" val="1.0"/>
  <p:tag name="KSO_WM_BEAUTIFY_FLAG" val="#wm#"/>
  <p:tag name="KSO_WM_UNIT_TYPE" val="l_h_i"/>
  <p:tag name="KSO_WM_UNIT_INDEX" val="1_5_1"/>
  <p:tag name="KSO_WM_UNIT_FILL_FORE_SCHEMECOLOR_INDEX" val="9"/>
  <p:tag name="KSO_WM_UNIT_FILL_TYPE" val="1"/>
  <p:tag name="KSO_WM_UNIT_USESOURCEFORMAT_APPLY" val="0"/>
  <p:tag name="KSO_WM_UNIT_DIAGRAM_SCHEMECOLOR_ID" val="1"/>
</p:tagLst>
</file>

<file path=ppt/tags/tag28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37_4*l_h_i*1_5_2"/>
  <p:tag name="KSO_WM_TEMPLATE_CATEGORY" val="diagram"/>
  <p:tag name="KSO_WM_TEMPLATE_INDEX" val="20198937"/>
  <p:tag name="KSO_WM_UNIT_LAYERLEVEL" val="1_1_1"/>
  <p:tag name="KSO_WM_TAG_VERSION" val="1.0"/>
  <p:tag name="KSO_WM_BEAUTIFY_FLAG" val="#wm#"/>
  <p:tag name="KSO_WM_UNIT_TYPE" val="l_h_i"/>
  <p:tag name="KSO_WM_UNIT_INDEX" val="1_5_2"/>
  <p:tag name="KSO_WM_UNIT_FILL_FORE_SCHEMECOLOR_INDEX" val="9"/>
  <p:tag name="KSO_WM_UNIT_FILL_TYPE" val="1"/>
  <p:tag name="KSO_WM_UNIT_USESOURCEFORMAT_APPLY" val="0"/>
  <p:tag name="KSO_WM_UNIT_DIAGRAM_SCHEMECOLOR_ID"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0.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a*1_5_1"/>
  <p:tag name="KSO_WM_TEMPLATE_CATEGORY" val="diagram"/>
  <p:tag name="KSO_WM_TEMPLATE_INDEX" val="20198937"/>
  <p:tag name="KSO_WM_UNIT_LAYERLEVEL" val="1_1_1"/>
  <p:tag name="KSO_WM_TAG_VERSION" val="1.0"/>
  <p:tag name="KSO_WM_BEAUTIFY_FLAG" val="#wm#"/>
  <p:tag name="KSO_WM_UNIT_TYPE" val="l_h_a"/>
  <p:tag name="KSO_WM_UNIT_INDEX" val="1_5_1"/>
  <p:tag name="KSO_WM_UNIT_PRESET_TEXT" val="添加标题"/>
  <p:tag name="KSO_WM_UNIT_VALUE" val="8"/>
  <p:tag name="KSO_WM_UNIT_TEXT_FILL_FORE_SCHEMECOLOR_INDEX" val="14"/>
  <p:tag name="KSO_WM_UNIT_TEXT_FILL_TYPE" val="1"/>
  <p:tag name="KSO_WM_UNIT_USESOURCEFORMAT_APPLY" val="0"/>
  <p:tag name="KSO_WM_UNIT_DIAGRAM_SCHEMECOLOR_ID" val="1"/>
</p:tagLst>
</file>

<file path=ppt/tags/tag291.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37_4*l_h_f*1_5_1"/>
  <p:tag name="KSO_WM_TEMPLATE_CATEGORY" val="diagram"/>
  <p:tag name="KSO_WM_TEMPLATE_INDEX" val="20198937"/>
  <p:tag name="KSO_WM_UNIT_LAYERLEVEL" val="1_1_1"/>
  <p:tag name="KSO_WM_TAG_VERSION" val="1.0"/>
  <p:tag name="KSO_WM_BEAUTIFY_FLAG" val="#wm#"/>
  <p:tag name="KSO_WM_UNIT_TYPE" val="l_h_f"/>
  <p:tag name="KSO_WM_UNIT_INDEX" val="1_5_1"/>
  <p:tag name="KSO_WM_UNIT_PRESET_TEXT" val="单击此处添加文本具体内容，简明扼要的阐述您的观点。根据需要可酌情增减文字，以便观者准确的理解您传达的思想。"/>
  <p:tag name="KSO_WM_UNIT_VALUE" val="87"/>
  <p:tag name="KSO_WM_UNIT_TEXT_FILL_FORE_SCHEMECOLOR_INDEX" val="13"/>
  <p:tag name="KSO_WM_UNIT_TEXT_FILL_TYPE" val="1"/>
  <p:tag name="KSO_WM_UNIT_USESOURCEFORMAT_APPLY" val="0"/>
  <p:tag name="KSO_WM_UNIT_DIAGRAM_SCHEMECOLOR_ID" val="1"/>
</p:tagLst>
</file>

<file path=ppt/tags/tag292.xml><?xml version="1.0" encoding="utf-8"?>
<p:tagLst xmlns:p="http://schemas.openxmlformats.org/presentationml/2006/main">
  <p:tag name="KSO_WM_TAG_VERSION" val="1.0"/>
  <p:tag name="KSO_WM_BEAUTIFY_FLAG" val="#wm#"/>
  <p:tag name="KSO_WM_TEMPLATE_CATEGORY" val="diagram"/>
  <p:tag name="KSO_WM_TEMPLATE_INDEX" val="20191691"/>
  <p:tag name="KSO_WM_UNIT_ID" val="diagram20191691_2*q_h_i*1_3_2"/>
  <p:tag name="KSO_WM_UNIT_LAYERLEVEL" val="1_1_1"/>
  <p:tag name="KSO_WM_UNIT_HIGHLIGHT" val="0"/>
  <p:tag name="KSO_WM_UNIT_COMPATIBLE" val="0"/>
  <p:tag name="KSO_WM_DIAGRAM_GROUP_CODE" val="q1-1"/>
  <p:tag name="KSO_WM_UNIT_TYPE" val="q_h_i"/>
  <p:tag name="KSO_WM_UNIT_INDEX" val="1_3_2"/>
  <p:tag name="KSO_WM_UNIT_LINE_FORE_SCHEMECOLOR_INDEX" val="6"/>
  <p:tag name="KSO_WM_UNIT_LINE_FILL_TYPE" val="2"/>
  <p:tag name="KSO_WM_UNIT_USESOURCEFORMAT_APPLY" val="0"/>
</p:tagLst>
</file>

<file path=ppt/tags/tag293.xml><?xml version="1.0" encoding="utf-8"?>
<p:tagLst xmlns:p="http://schemas.openxmlformats.org/presentationml/2006/main">
  <p:tag name="KSO_WM_TAG_VERSION" val="1.0"/>
  <p:tag name="KSO_WM_BEAUTIFY_FLAG" val="#wm#"/>
  <p:tag name="KSO_WM_TEMPLATE_CATEGORY" val="diagram"/>
  <p:tag name="KSO_WM_TEMPLATE_INDEX" val="20191691"/>
  <p:tag name="KSO_WM_UNIT_ID" val="diagram20191691_2*q_h_i*1_3_2"/>
  <p:tag name="KSO_WM_UNIT_LAYERLEVEL" val="1_1_1"/>
  <p:tag name="KSO_WM_UNIT_HIGHLIGHT" val="0"/>
  <p:tag name="KSO_WM_UNIT_COMPATIBLE" val="0"/>
  <p:tag name="KSO_WM_DIAGRAM_GROUP_CODE" val="q1-1"/>
  <p:tag name="KSO_WM_UNIT_TYPE" val="q_h_i"/>
  <p:tag name="KSO_WM_UNIT_INDEX" val="1_3_2"/>
  <p:tag name="KSO_WM_UNIT_LINE_FORE_SCHEMECOLOR_INDEX" val="6"/>
  <p:tag name="KSO_WM_UNIT_LINE_FILL_TYPE" val="2"/>
  <p:tag name="KSO_WM_UNIT_USESOURCEFORMAT_APPLY" val="0"/>
</p:tagLst>
</file>

<file path=ppt/tags/tag294.xml><?xml version="1.0" encoding="utf-8"?>
<p:tagLst xmlns:p="http://schemas.openxmlformats.org/presentationml/2006/main">
  <p:tag name="KSO_WM_TAG_VERSION" val="1.0"/>
  <p:tag name="KSO_WM_BEAUTIFY_FLAG" val="#wm#"/>
  <p:tag name="KSO_WM_TEMPLATE_CATEGORY" val="diagram"/>
  <p:tag name="KSO_WM_TEMPLATE_INDEX" val="20191691"/>
  <p:tag name="KSO_WM_UNIT_ID" val="diagram20191691_2*q_h_i*1_3_2"/>
  <p:tag name="KSO_WM_UNIT_LAYERLEVEL" val="1_1_1"/>
  <p:tag name="KSO_WM_UNIT_HIGHLIGHT" val="0"/>
  <p:tag name="KSO_WM_UNIT_COMPATIBLE" val="0"/>
  <p:tag name="KSO_WM_DIAGRAM_GROUP_CODE" val="q1-1"/>
  <p:tag name="KSO_WM_UNIT_TYPE" val="q_h_i"/>
  <p:tag name="KSO_WM_UNIT_INDEX" val="1_3_2"/>
  <p:tag name="KSO_WM_UNIT_LINE_FORE_SCHEMECOLOR_INDEX" val="6"/>
  <p:tag name="KSO_WM_UNIT_LINE_FILL_TYPE" val="2"/>
  <p:tag name="KSO_WM_UNIT_USESOURCEFORMAT_APPLY" val="0"/>
</p:tagLst>
</file>

<file path=ppt/tags/tag295.xml><?xml version="1.0" encoding="utf-8"?>
<p:tagLst xmlns:p="http://schemas.openxmlformats.org/presentationml/2006/main">
  <p:tag name="KSO_WM_TAG_VERSION" val="1.0"/>
  <p:tag name="KSO_WM_BEAUTIFY_FLAG" val="#wm#"/>
  <p:tag name="KSO_WM_TEMPLATE_CATEGORY" val="diagram"/>
  <p:tag name="KSO_WM_TEMPLATE_INDEX" val="20191691"/>
  <p:tag name="KSO_WM_UNIT_ID" val="diagram20191691_2*q_h_i*1_3_2"/>
  <p:tag name="KSO_WM_UNIT_LAYERLEVEL" val="1_1_1"/>
  <p:tag name="KSO_WM_UNIT_HIGHLIGHT" val="0"/>
  <p:tag name="KSO_WM_UNIT_COMPATIBLE" val="0"/>
  <p:tag name="KSO_WM_DIAGRAM_GROUP_CODE" val="q1-1"/>
  <p:tag name="KSO_WM_UNIT_TYPE" val="q_h_i"/>
  <p:tag name="KSO_WM_UNIT_INDEX" val="1_3_2"/>
  <p:tag name="KSO_WM_UNIT_LINE_FORE_SCHEMECOLOR_INDEX" val="6"/>
  <p:tag name="KSO_WM_UNIT_LINE_FILL_TYPE" val="2"/>
  <p:tag name="KSO_WM_UNIT_USESOURCEFORMAT_APPLY" val="0"/>
</p:tagLst>
</file>

<file path=ppt/tags/tag296.xml><?xml version="1.0" encoding="utf-8"?>
<p:tagLst xmlns:p="http://schemas.openxmlformats.org/presentationml/2006/main">
  <p:tag name="KSO_WM_TAG_VERSION" val="1.0"/>
  <p:tag name="KSO_WM_BEAUTIFY_FLAG" val="#wm#"/>
  <p:tag name="KSO_WM_TEMPLATE_CATEGORY" val="diagram"/>
  <p:tag name="KSO_WM_TEMPLATE_INDEX" val="20191691"/>
  <p:tag name="KSO_WM_UNIT_ID" val="diagram20191691_2*q_h_i*1_3_2"/>
  <p:tag name="KSO_WM_UNIT_LAYERLEVEL" val="1_1_1"/>
  <p:tag name="KSO_WM_UNIT_HIGHLIGHT" val="0"/>
  <p:tag name="KSO_WM_UNIT_COMPATIBLE" val="0"/>
  <p:tag name="KSO_WM_DIAGRAM_GROUP_CODE" val="q1-1"/>
  <p:tag name="KSO_WM_UNIT_TYPE" val="q_h_i"/>
  <p:tag name="KSO_WM_UNIT_INDEX" val="1_3_2"/>
  <p:tag name="KSO_WM_UNIT_LINE_FORE_SCHEMECOLOR_INDEX" val="6"/>
  <p:tag name="KSO_WM_UNIT_LINE_FILL_TYPE" val="2"/>
  <p:tag name="KSO_WM_UNIT_USESOURCEFORMAT_APPLY" val="0"/>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299.xml><?xml version="1.0" encoding="utf-8"?>
<p:tagLst xmlns:p="http://schemas.openxmlformats.org/presentationml/2006/main">
  <p:tag name="KSO_WM_SLIDE_ID" val="diagram20198937_3"/>
  <p:tag name="KSO_WM_TEMPLATE_SUBCATEGORY" val="0"/>
  <p:tag name="KSO_WM_SLIDE_TYPE" val="text"/>
  <p:tag name="KSO_WM_SLIDE_SUBTYPE" val="diag"/>
  <p:tag name="KSO_WM_SLIDE_ITEM_CNT" val="5"/>
  <p:tag name="KSO_WM_SLIDE_INDEX" val="3"/>
  <p:tag name="KSO_WM_SLIDE_SIZE" val="960.2*259.85"/>
  <p:tag name="KSO_WM_SLIDE_POSITION" val="0*229.65"/>
  <p:tag name="KSO_WM_TAG_VERSION" val="1.0"/>
  <p:tag name="KSO_WM_BEAUTIFY_FLAG" val="#wm#"/>
  <p:tag name="KSO_WM_TEMPLATE_CATEGORY" val="diagram"/>
  <p:tag name="KSO_WM_TEMPLATE_INDEX" val="20187632"/>
  <p:tag name="KSO_WM_DIAGRAM_GROUP_CODE" val="l1-1"/>
  <p:tag name="KSO_WM_SLIDE_DIAGTYPE" val="l"/>
  <p:tag name="KSO_WM_SLIDE_LAYOUT" val="a_f_l"/>
  <p:tag name="KSO_WM_SLIDE_LAYOUT_CNT" val="1_1_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313.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SUBTYPE" val="f"/>
  <p:tag name="KSO_WM_UNIT_TYPE" val="ζ_i"/>
  <p:tag name="KSO_WM_UNIT_INDEX" val="1_1"/>
  <p:tag name="KSO_WM_UNIT_ID" val="mixed20199734_1*ζ_i*1_1"/>
  <p:tag name="KSO_WM_TEMPLATE_CATEGORY" val="mixed"/>
  <p:tag name="KSO_WM_TEMPLATE_INDEX" val="20199734"/>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314.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SUBTYPE" val="f"/>
  <p:tag name="KSO_WM_UNIT_TYPE" val="ζ_i"/>
  <p:tag name="KSO_WM_UNIT_INDEX" val="1_2"/>
  <p:tag name="KSO_WM_UNIT_ID" val="mixed20199734_1*ζ_i*1_2"/>
  <p:tag name="KSO_WM_TEMPLATE_CATEGORY" val="mixed"/>
  <p:tag name="KSO_WM_TEMPLATE_INDEX" val="20199734"/>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315.xml><?xml version="1.0" encoding="utf-8"?>
<p:tagLst xmlns:p="http://schemas.openxmlformats.org/presentationml/2006/main">
  <p:tag name="PA" val="v5.2.4"/>
  <p:tag name="KSO_WM_UNIT_DIAGRAM_MODELTYPE" val="flashPicture"/>
  <p:tag name="KSO_WM_UNIT_VALUE" val="639*852"/>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34_1*ζ_h_d*1_1_1"/>
  <p:tag name="KSO_WM_TEMPLATE_CATEGORY" val="mixed"/>
  <p:tag name="KSO_WM_TEMPLATE_INDEX" val="20199734"/>
  <p:tag name="KSO_WM_UNIT_LAYERLEVEL" val="1_1_1"/>
  <p:tag name="KSO_WM_TAG_VERSION" val="1.0"/>
  <p:tag name="KSO_WM_BEAUTIFY_FLAG" val="#wm#"/>
  <p:tag name="RESOURCELIBID_ANIM" val="557083"/>
  <p:tag name="KSO_WM_UNIT_FLASH_PICTURE_RATE" val="2"/>
  <p:tag name="KSO_WM_UNIT_USESOURCEFORMAT_APPLY"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21.xml><?xml version="1.0" encoding="utf-8"?>
<p:tagLst xmlns:p="http://schemas.openxmlformats.org/presentationml/2006/main">
  <p:tag name="KSO_WM_UNIT_DIAGRAM_MODELTYPE" val="flashPicture"/>
  <p:tag name="KSO_WM_UNIT_VALUE" val="639*853"/>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34_1*ζ_h_d*1_2_1"/>
  <p:tag name="KSO_WM_TEMPLATE_CATEGORY" val="mixed"/>
  <p:tag name="KSO_WM_TEMPLATE_INDEX" val="20199734"/>
  <p:tag name="KSO_WM_UNIT_LAYERLEVEL" val="1_1_1"/>
  <p:tag name="KSO_WM_TAG_VERSION" val="1.0"/>
  <p:tag name="KSO_WM_BEAUTIFY_FLAG" val="#wm#"/>
  <p:tag name="PA" val="v5.2.4"/>
  <p:tag name="RESOURCELIBID_ANIM" val="557083"/>
  <p:tag name="KSO_WM_UNIT_FLASH_PICTURE_RATE" val="2"/>
  <p:tag name="KSO_WM_UNIT_USESOURCEFORMAT_APPLY" val="1"/>
</p:tagLst>
</file>

<file path=ppt/tags/tag322.xml><?xml version="1.0" encoding="utf-8"?>
<p:tagLst xmlns:p="http://schemas.openxmlformats.org/presentationml/2006/main">
  <p:tag name="KSO_WM_UNIT_DIAGRAM_MODELTYPE" val="flashPicture"/>
  <p:tag name="KSO_WM_UNIT_VALUE" val="639*853"/>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34_1*ζ_h_d*1_3_1"/>
  <p:tag name="KSO_WM_TEMPLATE_CATEGORY" val="mixed"/>
  <p:tag name="KSO_WM_TEMPLATE_INDEX" val="20199734"/>
  <p:tag name="KSO_WM_UNIT_LAYERLEVEL" val="1_1_1"/>
  <p:tag name="KSO_WM_TAG_VERSION" val="1.0"/>
  <p:tag name="KSO_WM_BEAUTIFY_FLAG" val="#wm#"/>
  <p:tag name="PA" val="v5.2.4"/>
  <p:tag name="RESOURCELIBID_ANIM" val="557083"/>
  <p:tag name="KSO_WM_UNIT_FLASH_PICTURE_RATE" val="2"/>
  <p:tag name="KSO_WM_UNIT_USESOURCEFORMAT_APPLY" val="1"/>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6_2"/>
  <p:tag name="KSO_WM_UNIT_ID" val="diagram20198935_5*l_h_i*1_6_2"/>
  <p:tag name="KSO_WM_TEMPLATE_CATEGORY" val="diagram"/>
  <p:tag name="KSO_WM_TEMPLATE_INDEX" val="20198935"/>
  <p:tag name="KSO_WM_UNIT_LAYERLEVEL" val="1_1_1"/>
  <p:tag name="KSO_WM_TAG_VERSION" val="1.0"/>
  <p:tag name="KSO_WM_BEAUTIFY_FLAG" val="#wm#"/>
  <p:tag name="KSO_WM_UNIT_DIAGRAM_MODELTYPE" val="stripeEnum"/>
  <p:tag name="KSO_WM_UNIT_FILL_FORE_SCHEMECOLOR_INDEX" val="10"/>
  <p:tag name="KSO_WM_UNIT_FILL_TYPE" val="1"/>
  <p:tag name="KSO_WM_UNIT_TEXT_FILL_FORE_SCHEMECOLOR_INDEX" val="2"/>
  <p:tag name="KSO_WM_UNIT_TEXT_FILL_TYPE" val="1"/>
  <p:tag name="KSO_WM_UNIT_USESOURCEFORMAT_APPLY" val="1"/>
  <p:tag name="KSO_WM_SLIDE_ANIMATION_ID" val="3110630"/>
  <p:tag name="KSO_WM_UNIT_DIAGRAM_SCHEMECOLOR_ID" val="0"/>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2"/>
  <p:tag name="KSO_WM_UNIT_ID" val="diagram20198935_5*l_h_i*1_5_2"/>
  <p:tag name="KSO_WM_TEMPLATE_CATEGORY" val="diagram"/>
  <p:tag name="KSO_WM_TEMPLATE_INDEX" val="20198935"/>
  <p:tag name="KSO_WM_UNIT_LAYERLEVEL" val="1_1_1"/>
  <p:tag name="KSO_WM_TAG_VERSION" val="1.0"/>
  <p:tag name="KSO_WM_BEAUTIFY_FLAG" val="#wm#"/>
  <p:tag name="KSO_WM_UNIT_DIAGRAM_MODELTYPE" val="stripeEnum"/>
  <p:tag name="KSO_WM_UNIT_FILL_FORE_SCHEMECOLOR_INDEX" val="5"/>
  <p:tag name="KSO_WM_UNIT_FILL_TYPE" val="1"/>
  <p:tag name="KSO_WM_UNIT_TEXT_FILL_FORE_SCHEMECOLOR_INDEX" val="2"/>
  <p:tag name="KSO_WM_UNIT_TEXT_FILL_TYPE" val="1"/>
  <p:tag name="KSO_WM_UNIT_USESOURCEFORMAT_APPLY" val="1"/>
  <p:tag name="KSO_WM_SLIDE_ANIMATION_ID" val="3110630"/>
  <p:tag name="KSO_WM_UNIT_DIAGRAM_SCHEMECOLOR_ID" val="0"/>
</p:tagLst>
</file>

<file path=ppt/tags/tag325.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98935_5*l_h_a*1_5_1"/>
  <p:tag name="KSO_WM_TEMPLATE_CATEGORY" val="diagram"/>
  <p:tag name="KSO_WM_TEMPLATE_INDEX" val="20198935"/>
  <p:tag name="KSO_WM_UNIT_LAYERLEVEL" val="1_1_1"/>
  <p:tag name="KSO_WM_TAG_VERSION" val="1.0"/>
  <p:tag name="KSO_WM_BEAUTIFY_FLAG" val="#wm#"/>
  <p:tag name="KSO_WM_UNIT_DIAGRAM_MODELTYPE" val="stripeEnum"/>
  <p:tag name="KSO_WM_UNIT_TEXT_FILL_FORE_SCHEMECOLOR_INDEX" val="5"/>
  <p:tag name="KSO_WM_UNIT_TEXT_FILL_TYPE" val="1"/>
  <p:tag name="KSO_WM_UNIT_USESOURCEFORMAT_APPLY" val="1"/>
  <p:tag name="KSO_WM_SLIDE_ANIMATION_ID" val="3110630"/>
  <p:tag name="KSO_WM_UNIT_DIAGRAM_SCHEMECOLOR_ID" val="0"/>
</p:tagLst>
</file>

<file path=ppt/tags/tag326.xml><?xml version="1.0" encoding="utf-8"?>
<p:tagLst xmlns:p="http://schemas.openxmlformats.org/presentationml/2006/main">
  <p:tag name="KSO_WM_UNIT_PRESET_TEXT" val="单击此处添加文本具体内容，简明扼要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8935_5*l_h_f*1_5_1"/>
  <p:tag name="KSO_WM_TEMPLATE_CATEGORY" val="diagram"/>
  <p:tag name="KSO_WM_TEMPLATE_INDEX" val="20198935"/>
  <p:tag name="KSO_WM_UNIT_LAYERLEVEL" val="1_1_1"/>
  <p:tag name="KSO_WM_TAG_VERSION" val="1.0"/>
  <p:tag name="KSO_WM_BEAUTIFY_FLAG" val="#wm#"/>
  <p:tag name="KSO_WM_UNIT_DIAGRAM_MODELTYPE" val="stripeEnum"/>
  <p:tag name="KSO_WM_UNIT_USESOURCEFORMAT_APPLY" val="1"/>
  <p:tag name="KSO_WM_SLIDE_ANIMATION_ID" val="3110630"/>
  <p:tag name="KSO_WM_UNIT_DIAGRAM_SCHEMECOLOR_ID" val="0"/>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5_1"/>
  <p:tag name="KSO_WM_UNIT_ID" val="diagram20198935_5*l_h_i*1_5_1"/>
  <p:tag name="KSO_WM_TEMPLATE_CATEGORY" val="diagram"/>
  <p:tag name="KSO_WM_TEMPLATE_INDEX" val="20198935"/>
  <p:tag name="KSO_WM_UNIT_LAYERLEVEL" val="1_1_1"/>
  <p:tag name="KSO_WM_TAG_VERSION" val="1.0"/>
  <p:tag name="KSO_WM_BEAUTIFY_FLAG" val="#wm#"/>
  <p:tag name="KSO_WM_UNIT_DIAGRAM_MODELTYPE" val="stripeEnum"/>
  <p:tag name="KSO_WM_UNIT_LINE_FORE_SCHEMECOLOR_INDEX" val="5"/>
  <p:tag name="KSO_WM_UNIT_LINE_FILL_TYPE" val="2"/>
  <p:tag name="KSO_WM_UNIT_USESOURCEFORMAT_APPLY" val="1"/>
  <p:tag name="KSO_WM_SLIDE_ANIMATION_ID" val="3110630"/>
  <p:tag name="KSO_WM_UNIT_DIAGRAM_SCHEMECOLOR_ID" val="0"/>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2"/>
  <p:tag name="KSO_WM_UNIT_ID" val="diagram20198935_5*l_h_i*1_4_2"/>
  <p:tag name="KSO_WM_TEMPLATE_CATEGORY" val="diagram"/>
  <p:tag name="KSO_WM_TEMPLATE_INDEX" val="20198935"/>
  <p:tag name="KSO_WM_UNIT_LAYERLEVEL" val="1_1_1"/>
  <p:tag name="KSO_WM_TAG_VERSION" val="1.0"/>
  <p:tag name="KSO_WM_BEAUTIFY_FLAG" val="#wm#"/>
  <p:tag name="KSO_WM_UNIT_DIAGRAM_MODELTYPE" val="stripeEnum"/>
  <p:tag name="KSO_WM_UNIT_FILL_FORE_SCHEMECOLOR_INDEX" val="8"/>
  <p:tag name="KSO_WM_UNIT_FILL_TYPE" val="1"/>
  <p:tag name="KSO_WM_UNIT_TEXT_FILL_FORE_SCHEMECOLOR_INDEX" val="2"/>
  <p:tag name="KSO_WM_UNIT_TEXT_FILL_TYPE" val="1"/>
  <p:tag name="KSO_WM_UNIT_USESOURCEFORMAT_APPLY" val="1"/>
  <p:tag name="KSO_WM_SLIDE_ANIMATION_ID" val="3110630"/>
  <p:tag name="KSO_WM_UNIT_DIAGRAM_SCHEMECOLOR_ID" val="0"/>
</p:tagLst>
</file>

<file path=ppt/tags/tag329.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8935_5*l_h_a*1_4_1"/>
  <p:tag name="KSO_WM_TEMPLATE_CATEGORY" val="diagram"/>
  <p:tag name="KSO_WM_TEMPLATE_INDEX" val="20198935"/>
  <p:tag name="KSO_WM_UNIT_LAYERLEVEL" val="1_1_1"/>
  <p:tag name="KSO_WM_TAG_VERSION" val="1.0"/>
  <p:tag name="KSO_WM_BEAUTIFY_FLAG" val="#wm#"/>
  <p:tag name="KSO_WM_UNIT_DIAGRAM_MODELTYPE" val="stripeEnum"/>
  <p:tag name="KSO_WM_UNIT_TEXT_FILL_FORE_SCHEMECOLOR_INDEX" val="8"/>
  <p:tag name="KSO_WM_UNIT_TEXT_FILL_TYPE" val="1"/>
  <p:tag name="KSO_WM_UNIT_USESOURCEFORMAT_APPLY" val="1"/>
  <p:tag name="KSO_WM_SLIDE_ANIMATION_ID" val="3110630"/>
  <p:tag name="KSO_WM_UNIT_DIAGRAM_SCHEMECOLOR_ID" val="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0.xml><?xml version="1.0" encoding="utf-8"?>
<p:tagLst xmlns:p="http://schemas.openxmlformats.org/presentationml/2006/main">
  <p:tag name="KSO_WM_UNIT_PRESET_TEXT" val="单击此处添加文本具体内容，简明扼要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35_5*l_h_f*1_4_1"/>
  <p:tag name="KSO_WM_TEMPLATE_CATEGORY" val="diagram"/>
  <p:tag name="KSO_WM_TEMPLATE_INDEX" val="20198935"/>
  <p:tag name="KSO_WM_UNIT_LAYERLEVEL" val="1_1_1"/>
  <p:tag name="KSO_WM_TAG_VERSION" val="1.0"/>
  <p:tag name="KSO_WM_BEAUTIFY_FLAG" val="#wm#"/>
  <p:tag name="KSO_WM_UNIT_DIAGRAM_MODELTYPE" val="stripeEnum"/>
  <p:tag name="KSO_WM_UNIT_USESOURCEFORMAT_APPLY" val="1"/>
  <p:tag name="KSO_WM_SLIDE_ANIMATION_ID" val="3110630"/>
  <p:tag name="KSO_WM_UNIT_DIAGRAM_SCHEMECOLOR_ID" val="0"/>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4_1"/>
  <p:tag name="KSO_WM_UNIT_ID" val="diagram20198935_5*l_h_i*1_4_1"/>
  <p:tag name="KSO_WM_TEMPLATE_CATEGORY" val="diagram"/>
  <p:tag name="KSO_WM_TEMPLATE_INDEX" val="20198935"/>
  <p:tag name="KSO_WM_UNIT_LAYERLEVEL" val="1_1_1"/>
  <p:tag name="KSO_WM_TAG_VERSION" val="1.0"/>
  <p:tag name="KSO_WM_BEAUTIFY_FLAG" val="#wm#"/>
  <p:tag name="KSO_WM_UNIT_DIAGRAM_MODELTYPE" val="stripeEnum"/>
  <p:tag name="KSO_WM_UNIT_LINE_FORE_SCHEMECOLOR_INDEX" val="8"/>
  <p:tag name="KSO_WM_UNIT_LINE_FILL_TYPE" val="2"/>
  <p:tag name="KSO_WM_UNIT_USESOURCEFORMAT_APPLY" val="1"/>
  <p:tag name="KSO_WM_SLIDE_ANIMATION_ID" val="3110630"/>
  <p:tag name="KSO_WM_UNIT_DIAGRAM_SCHEMECOLOR_ID" val="0"/>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2"/>
  <p:tag name="KSO_WM_UNIT_ID" val="diagram20198935_5*l_h_i*1_3_2"/>
  <p:tag name="KSO_WM_TEMPLATE_CATEGORY" val="diagram"/>
  <p:tag name="KSO_WM_TEMPLATE_INDEX" val="20198935"/>
  <p:tag name="KSO_WM_UNIT_LAYERLEVEL" val="1_1_1"/>
  <p:tag name="KSO_WM_TAG_VERSION" val="1.0"/>
  <p:tag name="KSO_WM_BEAUTIFY_FLAG" val="#wm#"/>
  <p:tag name="KSO_WM_UNIT_DIAGRAM_MODELTYPE" val="stripeEnum"/>
  <p:tag name="KSO_WM_UNIT_FILL_FORE_SCHEMECOLOR_INDEX" val="10"/>
  <p:tag name="KSO_WM_UNIT_FILL_TYPE" val="1"/>
  <p:tag name="KSO_WM_UNIT_TEXT_FILL_FORE_SCHEMECOLOR_INDEX" val="2"/>
  <p:tag name="KSO_WM_UNIT_TEXT_FILL_TYPE" val="1"/>
  <p:tag name="KSO_WM_UNIT_USESOURCEFORMAT_APPLY" val="1"/>
  <p:tag name="KSO_WM_SLIDE_ANIMATION_ID" val="3110630"/>
  <p:tag name="KSO_WM_UNIT_DIAGRAM_SCHEMECOLOR_ID" val="0"/>
</p:tagLst>
</file>

<file path=ppt/tags/tag333.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8935_5*l_h_a*1_3_1"/>
  <p:tag name="KSO_WM_TEMPLATE_CATEGORY" val="diagram"/>
  <p:tag name="KSO_WM_TEMPLATE_INDEX" val="20198935"/>
  <p:tag name="KSO_WM_UNIT_LAYERLEVEL" val="1_1_1"/>
  <p:tag name="KSO_WM_TAG_VERSION" val="1.0"/>
  <p:tag name="KSO_WM_BEAUTIFY_FLAG" val="#wm#"/>
  <p:tag name="KSO_WM_UNIT_DIAGRAM_MODELTYPE" val="stripeEnum"/>
  <p:tag name="KSO_WM_UNIT_TEXT_FILL_FORE_SCHEMECOLOR_INDEX" val="10"/>
  <p:tag name="KSO_WM_UNIT_TEXT_FILL_TYPE" val="1"/>
  <p:tag name="KSO_WM_UNIT_USESOURCEFORMAT_APPLY" val="1"/>
  <p:tag name="KSO_WM_SLIDE_ANIMATION_ID" val="3110630"/>
  <p:tag name="KSO_WM_UNIT_DIAGRAM_SCHEMECOLOR_ID" val="0"/>
</p:tagLst>
</file>

<file path=ppt/tags/tag334.xml><?xml version="1.0" encoding="utf-8"?>
<p:tagLst xmlns:p="http://schemas.openxmlformats.org/presentationml/2006/main">
  <p:tag name="KSO_WM_UNIT_PRESET_TEXT" val="单击此处添加文本具体内容，简明扼要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8935_5*l_h_f*1_3_1"/>
  <p:tag name="KSO_WM_TEMPLATE_CATEGORY" val="diagram"/>
  <p:tag name="KSO_WM_TEMPLATE_INDEX" val="20198935"/>
  <p:tag name="KSO_WM_UNIT_LAYERLEVEL" val="1_1_1"/>
  <p:tag name="KSO_WM_TAG_VERSION" val="1.0"/>
  <p:tag name="KSO_WM_BEAUTIFY_FLAG" val="#wm#"/>
  <p:tag name="KSO_WM_UNIT_DIAGRAM_MODELTYPE" val="stripeEnum"/>
  <p:tag name="KSO_WM_UNIT_USESOURCEFORMAT_APPLY" val="1"/>
  <p:tag name="KSO_WM_SLIDE_ANIMATION_ID" val="3110630"/>
  <p:tag name="KSO_WM_UNIT_DIAGRAM_SCHEMECOLOR_ID" val="0"/>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3_1"/>
  <p:tag name="KSO_WM_UNIT_ID" val="diagram20198935_5*l_h_i*1_3_1"/>
  <p:tag name="KSO_WM_TEMPLATE_CATEGORY" val="diagram"/>
  <p:tag name="KSO_WM_TEMPLATE_INDEX" val="20198935"/>
  <p:tag name="KSO_WM_UNIT_LAYERLEVEL" val="1_1_1"/>
  <p:tag name="KSO_WM_TAG_VERSION" val="1.0"/>
  <p:tag name="KSO_WM_BEAUTIFY_FLAG" val="#wm#"/>
  <p:tag name="KSO_WM_UNIT_DIAGRAM_MODELTYPE" val="stripeEnum"/>
  <p:tag name="KSO_WM_UNIT_LINE_FORE_SCHEMECOLOR_INDEX" val="10"/>
  <p:tag name="KSO_WM_UNIT_LINE_FILL_TYPE" val="2"/>
  <p:tag name="KSO_WM_UNIT_USESOURCEFORMAT_APPLY" val="1"/>
  <p:tag name="KSO_WM_SLIDE_ANIMATION_ID" val="3110630"/>
  <p:tag name="KSO_WM_UNIT_DIAGRAM_SCHEMECOLOR_ID" val="0"/>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2"/>
  <p:tag name="KSO_WM_UNIT_ID" val="diagram20198935_5*l_h_i*1_2_2"/>
  <p:tag name="KSO_WM_TEMPLATE_CATEGORY" val="diagram"/>
  <p:tag name="KSO_WM_TEMPLATE_INDEX" val="20198935"/>
  <p:tag name="KSO_WM_UNIT_LAYERLEVEL" val="1_1_1"/>
  <p:tag name="KSO_WM_TAG_VERSION" val="1.0"/>
  <p:tag name="KSO_WM_BEAUTIFY_FLAG" val="#wm#"/>
  <p:tag name="KSO_WM_UNIT_DIAGRAM_MODELTYPE" val="stripeEnum"/>
  <p:tag name="KSO_WM_UNIT_FILL_FORE_SCHEMECOLOR_INDEX" val="6"/>
  <p:tag name="KSO_WM_UNIT_FILL_TYPE" val="1"/>
  <p:tag name="KSO_WM_UNIT_TEXT_FILL_FORE_SCHEMECOLOR_INDEX" val="2"/>
  <p:tag name="KSO_WM_UNIT_TEXT_FILL_TYPE" val="1"/>
  <p:tag name="KSO_WM_UNIT_USESOURCEFORMAT_APPLY" val="1"/>
  <p:tag name="KSO_WM_SLIDE_ANIMATION_ID" val="3110630"/>
  <p:tag name="KSO_WM_UNIT_DIAGRAM_SCHEMECOLOR_ID" val="0"/>
</p:tagLst>
</file>

<file path=ppt/tags/tag337.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5*l_h_a*1_2_1"/>
  <p:tag name="KSO_WM_TEMPLATE_CATEGORY" val="diagram"/>
  <p:tag name="KSO_WM_TEMPLATE_INDEX" val="20198935"/>
  <p:tag name="KSO_WM_UNIT_LAYERLEVEL" val="1_1_1"/>
  <p:tag name="KSO_WM_TAG_VERSION" val="1.0"/>
  <p:tag name="KSO_WM_BEAUTIFY_FLAG" val="#wm#"/>
  <p:tag name="KSO_WM_UNIT_DIAGRAM_MODELTYPE" val="stripeEnum"/>
  <p:tag name="KSO_WM_UNIT_TEXT_FILL_FORE_SCHEMECOLOR_INDEX" val="6"/>
  <p:tag name="KSO_WM_UNIT_TEXT_FILL_TYPE" val="1"/>
  <p:tag name="KSO_WM_UNIT_USESOURCEFORMAT_APPLY" val="1"/>
  <p:tag name="KSO_WM_SLIDE_ANIMATION_ID" val="3110630"/>
  <p:tag name="KSO_WM_UNIT_DIAGRAM_SCHEMECOLOR_ID" val="0"/>
</p:tagLst>
</file>

<file path=ppt/tags/tag338.xml><?xml version="1.0" encoding="utf-8"?>
<p:tagLst xmlns:p="http://schemas.openxmlformats.org/presentationml/2006/main">
  <p:tag name="KSO_WM_UNIT_PRESET_TEXT" val="单击此处添加文本具体内容，简明扼要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5*l_h_f*1_2_1"/>
  <p:tag name="KSO_WM_TEMPLATE_CATEGORY" val="diagram"/>
  <p:tag name="KSO_WM_TEMPLATE_INDEX" val="20198935"/>
  <p:tag name="KSO_WM_UNIT_LAYERLEVEL" val="1_1_1"/>
  <p:tag name="KSO_WM_TAG_VERSION" val="1.0"/>
  <p:tag name="KSO_WM_BEAUTIFY_FLAG" val="#wm#"/>
  <p:tag name="KSO_WM_UNIT_DIAGRAM_MODELTYPE" val="stripeEnum"/>
  <p:tag name="KSO_WM_UNIT_USESOURCEFORMAT_APPLY" val="1"/>
  <p:tag name="KSO_WM_SLIDE_ANIMATION_ID" val="3110630"/>
  <p:tag name="KSO_WM_UNIT_DIAGRAM_SCHEMECOLOR_ID" val="0"/>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2_1"/>
  <p:tag name="KSO_WM_UNIT_ID" val="diagram20198935_5*l_h_i*1_2_1"/>
  <p:tag name="KSO_WM_TEMPLATE_CATEGORY" val="diagram"/>
  <p:tag name="KSO_WM_TEMPLATE_INDEX" val="20198935"/>
  <p:tag name="KSO_WM_UNIT_LAYERLEVEL" val="1_1_1"/>
  <p:tag name="KSO_WM_TAG_VERSION" val="1.0"/>
  <p:tag name="KSO_WM_BEAUTIFY_FLAG" val="#wm#"/>
  <p:tag name="KSO_WM_UNIT_DIAGRAM_MODELTYPE" val="stripeEnum"/>
  <p:tag name="KSO_WM_UNIT_LINE_FORE_SCHEMECOLOR_INDEX" val="6"/>
  <p:tag name="KSO_WM_UNIT_LINE_FILL_TYPE" val="2"/>
  <p:tag name="KSO_WM_UNIT_USESOURCEFORMAT_APPLY" val="1"/>
  <p:tag name="KSO_WM_SLIDE_ANIMATION_ID" val="3110630"/>
  <p:tag name="KSO_WM_UNIT_DIAGRAM_SCHEMECOLOR_ID" val="0"/>
</p:tagLst>
</file>

<file path=ppt/tags/tag34.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diagram"/>
  <p:tag name="KSO_WM_TEMPLATE_INDEX" val="20194925"/>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2"/>
  <p:tag name="KSO_WM_UNIT_ID" val="diagram20198935_5*l_h_i*1_1_2"/>
  <p:tag name="KSO_WM_TEMPLATE_CATEGORY" val="diagram"/>
  <p:tag name="KSO_WM_TEMPLATE_INDEX" val="20198935"/>
  <p:tag name="KSO_WM_UNIT_LAYERLEVEL" val="1_1_1"/>
  <p:tag name="KSO_WM_TAG_VERSION" val="1.0"/>
  <p:tag name="KSO_WM_BEAUTIFY_FLAG" val="#wm#"/>
  <p:tag name="KSO_WM_UNIT_DIAGRAM_MODELTYPE" val="stripeEnum"/>
  <p:tag name="KSO_WM_UNIT_FILL_FORE_SCHEMECOLOR_INDEX" val="9"/>
  <p:tag name="KSO_WM_UNIT_FILL_TYPE" val="1"/>
  <p:tag name="KSO_WM_UNIT_TEXT_FILL_FORE_SCHEMECOLOR_INDEX" val="2"/>
  <p:tag name="KSO_WM_UNIT_TEXT_FILL_TYPE" val="1"/>
  <p:tag name="KSO_WM_UNIT_USESOURCEFORMAT_APPLY" val="1"/>
  <p:tag name="KSO_WM_SLIDE_ANIMATION_ID" val="3110630"/>
  <p:tag name="KSO_WM_UNIT_DIAGRAM_SCHEMECOLOR_ID" val="0"/>
</p:tagLst>
</file>

<file path=ppt/tags/tag341.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5*l_h_a*1_1_1"/>
  <p:tag name="KSO_WM_TEMPLATE_CATEGORY" val="diagram"/>
  <p:tag name="KSO_WM_TEMPLATE_INDEX" val="20198935"/>
  <p:tag name="KSO_WM_UNIT_LAYERLEVEL" val="1_1_1"/>
  <p:tag name="KSO_WM_TAG_VERSION" val="1.0"/>
  <p:tag name="KSO_WM_BEAUTIFY_FLAG" val="#wm#"/>
  <p:tag name="KSO_WM_UNIT_DIAGRAM_MODELTYPE" val="stripeEnum"/>
  <p:tag name="KSO_WM_UNIT_TEXT_FILL_FORE_SCHEMECOLOR_INDEX" val="9"/>
  <p:tag name="KSO_WM_UNIT_TEXT_FILL_TYPE" val="1"/>
  <p:tag name="KSO_WM_UNIT_USESOURCEFORMAT_APPLY" val="1"/>
  <p:tag name="KSO_WM_SLIDE_ANIMATION_ID" val="3110630"/>
  <p:tag name="KSO_WM_UNIT_DIAGRAM_SCHEMECOLOR_ID" val="0"/>
</p:tagLst>
</file>

<file path=ppt/tags/tag342.xml><?xml version="1.0" encoding="utf-8"?>
<p:tagLst xmlns:p="http://schemas.openxmlformats.org/presentationml/2006/main">
  <p:tag name="KSO_WM_UNIT_PRESET_TEXT" val="单击此处添加文本具体内容，简明扼要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5*l_h_f*1_1_1"/>
  <p:tag name="KSO_WM_TEMPLATE_CATEGORY" val="diagram"/>
  <p:tag name="KSO_WM_TEMPLATE_INDEX" val="20198935"/>
  <p:tag name="KSO_WM_UNIT_LAYERLEVEL" val="1_1_1"/>
  <p:tag name="KSO_WM_TAG_VERSION" val="1.0"/>
  <p:tag name="KSO_WM_BEAUTIFY_FLAG" val="#wm#"/>
  <p:tag name="KSO_WM_UNIT_DIAGRAM_MODELTYPE" val="stripeEnum"/>
  <p:tag name="KSO_WM_UNIT_VALUE" val="74"/>
  <p:tag name="KSO_WM_UNIT_USESOURCEFORMAT_APPLY" val="1"/>
  <p:tag name="KSO_WM_SLIDE_ANIMATION_ID" val="3110630"/>
  <p:tag name="KSO_WM_UNIT_DIAGRAM_SCHEMECOLOR_ID" val="0"/>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1_1"/>
  <p:tag name="KSO_WM_UNIT_ID" val="diagram20198935_5*l_h_i*1_1_1"/>
  <p:tag name="KSO_WM_TEMPLATE_CATEGORY" val="diagram"/>
  <p:tag name="KSO_WM_TEMPLATE_INDEX" val="20198935"/>
  <p:tag name="KSO_WM_UNIT_LAYERLEVEL" val="1_1_1"/>
  <p:tag name="KSO_WM_TAG_VERSION" val="1.0"/>
  <p:tag name="KSO_WM_BEAUTIFY_FLAG" val="#wm#"/>
  <p:tag name="KSO_WM_UNIT_DIAGRAM_MODELTYPE" val="stripeEnum"/>
  <p:tag name="KSO_WM_UNIT_LINE_FORE_SCHEMECOLOR_INDEX" val="9"/>
  <p:tag name="KSO_WM_UNIT_LINE_FILL_TYPE" val="2"/>
  <p:tag name="KSO_WM_UNIT_USESOURCEFORMAT_APPLY" val="1"/>
  <p:tag name="KSO_WM_SLIDE_ANIMATION_ID" val="3110630"/>
  <p:tag name="KSO_WM_UNIT_DIAGRAM_SCHEMECOLOR_ID" val="0"/>
</p:tagLst>
</file>

<file path=ppt/tags/tag344.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198935_5*l_h_a*1_6_1"/>
  <p:tag name="KSO_WM_TEMPLATE_CATEGORY" val="diagram"/>
  <p:tag name="KSO_WM_TEMPLATE_INDEX" val="20198935"/>
  <p:tag name="KSO_WM_UNIT_LAYERLEVEL" val="1_1_1"/>
  <p:tag name="KSO_WM_TAG_VERSION" val="1.0"/>
  <p:tag name="KSO_WM_BEAUTIFY_FLAG" val="#wm#"/>
  <p:tag name="KSO_WM_UNIT_DIAGRAM_MODELTYPE" val="stripeEnum"/>
  <p:tag name="KSO_WM_UNIT_TEXT_FILL_FORE_SCHEMECOLOR_INDEX" val="10"/>
  <p:tag name="KSO_WM_UNIT_TEXT_FILL_TYPE" val="1"/>
  <p:tag name="KSO_WM_UNIT_USESOURCEFORMAT_APPLY" val="1"/>
  <p:tag name="KSO_WM_SLIDE_ANIMATION_ID" val="3110630"/>
  <p:tag name="KSO_WM_UNIT_DIAGRAM_SCHEMECOLOR_ID" val="0"/>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6_1"/>
  <p:tag name="KSO_WM_UNIT_ID" val="diagram20198935_5*l_h_i*1_6_1"/>
  <p:tag name="KSO_WM_TEMPLATE_CATEGORY" val="diagram"/>
  <p:tag name="KSO_WM_TEMPLATE_INDEX" val="20198935"/>
  <p:tag name="KSO_WM_UNIT_LAYERLEVEL" val="1_1_1"/>
  <p:tag name="KSO_WM_TAG_VERSION" val="1.0"/>
  <p:tag name="KSO_WM_BEAUTIFY_FLAG" val="#wm#"/>
  <p:tag name="KSO_WM_UNIT_DIAGRAM_MODELTYPE" val="stripeEnum"/>
  <p:tag name="KSO_WM_UNIT_LINE_FORE_SCHEMECOLOR_INDEX" val="10"/>
  <p:tag name="KSO_WM_UNIT_LINE_FILL_TYPE" val="2"/>
  <p:tag name="KSO_WM_UNIT_USESOURCEFORMAT_APPLY" val="1"/>
  <p:tag name="KSO_WM_SLIDE_ANIMATION_ID" val="3110630"/>
  <p:tag name="KSO_WM_UNIT_DIAGRAM_SCHEMECOLOR_ID" val="0"/>
</p:tagLst>
</file>

<file path=ppt/tags/tag346.xml><?xml version="1.0" encoding="utf-8"?>
<p:tagLst xmlns:p="http://schemas.openxmlformats.org/presentationml/2006/main">
  <p:tag name="KSO_WM_UNIT_PRESET_TEXT" val="单击此处添加文本具体内容，简明扼要的阐述您的观点。"/>
  <p:tag name="KSO_WM_UNIT_NOCLEAR" val="0"/>
  <p:tag name="KSO_WM_UNIT_VALUE" val="74"/>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98935_5*l_h_f*1_6_1"/>
  <p:tag name="KSO_WM_TEMPLATE_CATEGORY" val="diagram"/>
  <p:tag name="KSO_WM_TEMPLATE_INDEX" val="20198935"/>
  <p:tag name="KSO_WM_UNIT_LAYERLEVEL" val="1_1_1"/>
  <p:tag name="KSO_WM_TAG_VERSION" val="1.0"/>
  <p:tag name="KSO_WM_BEAUTIFY_FLAG" val="#wm#"/>
  <p:tag name="KSO_WM_UNIT_DIAGRAM_MODELTYPE" val="stripeEnum"/>
  <p:tag name="KSO_WM_UNIT_USESOURCEFORMAT_APPLY" val="1"/>
  <p:tag name="KSO_WM_SLIDE_ANIMATION_ID" val="3110630"/>
  <p:tag name="KSO_WM_UNIT_DIAGRAM_SCHEMECOLOR_ID" val="0"/>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5.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diagram"/>
  <p:tag name="KSO_WM_TEMPLATE_INDEX" val="20194925"/>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353.xml><?xml version="1.0" encoding="utf-8"?>
<p:tagLst xmlns:p="http://schemas.openxmlformats.org/presentationml/2006/main">
  <p:tag name="KSO_WM_SLIDE_ID" val="diagram20198935_3"/>
  <p:tag name="KSO_WM_TEMPLATE_SUBCATEGORY" val="0"/>
  <p:tag name="KSO_WM_SLIDE_TYPE" val="text"/>
  <p:tag name="KSO_WM_SLIDE_SUBTYPE" val="pureTxt"/>
  <p:tag name="KSO_WM_SLIDE_ITEM_CNT" val="6"/>
  <p:tag name="KSO_WM_SLIDE_INDEX" val="3"/>
  <p:tag name="KSO_WM_SLIDE_SIZE" val="639.9*344.747"/>
  <p:tag name="KSO_WM_SLIDE_POSITION" val="222.35*141.7"/>
  <p:tag name="KSO_WM_DIAGRAM_GROUP_CODE" val="l1-1"/>
  <p:tag name="KSO_WM_SLIDE_DIAGTYPE" val="l"/>
  <p:tag name="KSO_WM_TAG_VERSION" val="1.0"/>
  <p:tag name="KSO_WM_BEAUTIFY_FLAG" val="#wm#"/>
  <p:tag name="KSO_WM_TEMPLATE_CATEGORY" val="diagram"/>
  <p:tag name="KSO_WM_TEMPLATE_INDEX" val="20198935"/>
  <p:tag name="KSO_WM_SLIDE_LAYOUT" val="a_l"/>
  <p:tag name="KSO_WM_SLIDE_LAYOUT_CNT" val="1_1"/>
  <p:tag name="KSO_WM_SLIDE_STRIPE_ENUM_COLOR" val="1E6BC5"/>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160181_3*n_h_h_i*1_2_1_1"/>
  <p:tag name="KSO_WM_TEMPLATE_CATEGORY" val="diagram"/>
  <p:tag name="KSO_WM_TEMPLATE_INDEX" val="160181"/>
  <p:tag name="KSO_WM_UNIT_LAYERLEVEL" val="1_1_1_1"/>
  <p:tag name="KSO_WM_TAG_VERSION" val="1.0"/>
  <p:tag name="KSO_WM_BEAUTIFY_FLAG" val="#wm#"/>
  <p:tag name="KSO_WM_UNIT_LINE_FORE_SCHEMECOLOR_INDEX" val="14"/>
  <p:tag name="KSO_WM_UNIT_LINE_FILL_TYPE" val="2"/>
  <p:tag name="KSO_WM_UNIT_USESOURCEFORMAT_APPLY" val="0"/>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160181_3*n_h_h_i*1_2_4_1"/>
  <p:tag name="KSO_WM_TEMPLATE_CATEGORY" val="diagram"/>
  <p:tag name="KSO_WM_TEMPLATE_INDEX" val="160181"/>
  <p:tag name="KSO_WM_UNIT_LAYERLEVEL" val="1_1_1_1"/>
  <p:tag name="KSO_WM_TAG_VERSION" val="1.0"/>
  <p:tag name="KSO_WM_BEAUTIFY_FLAG" val="#wm#"/>
  <p:tag name="KSO_WM_UNIT_LINE_FORE_SCHEMECOLOR_INDEX" val="14"/>
  <p:tag name="KSO_WM_UNIT_LINE_FILL_TYPE" val="2"/>
  <p:tag name="KSO_WM_UNIT_USESOURCEFORMAT_APPLY" val="0"/>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160181_3*n_h_h_i*1_2_2_1"/>
  <p:tag name="KSO_WM_TEMPLATE_CATEGORY" val="diagram"/>
  <p:tag name="KSO_WM_TEMPLATE_INDEX" val="160181"/>
  <p:tag name="KSO_WM_UNIT_LAYERLEVEL" val="1_1_1_1"/>
  <p:tag name="KSO_WM_TAG_VERSION" val="1.0"/>
  <p:tag name="KSO_WM_BEAUTIFY_FLAG" val="#wm#"/>
  <p:tag name="KSO_WM_UNIT_LINE_FORE_SCHEMECOLOR_INDEX" val="14"/>
  <p:tag name="KSO_WM_UNIT_LINE_FILL_TYPE" val="2"/>
  <p:tag name="KSO_WM_UNIT_USESOURCEFORMAT_APPLY" val="0"/>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160181_3*n_h_h_i*1_2_3_1"/>
  <p:tag name="KSO_WM_TEMPLATE_CATEGORY" val="diagram"/>
  <p:tag name="KSO_WM_TEMPLATE_INDEX" val="160181"/>
  <p:tag name="KSO_WM_UNIT_LAYERLEVEL" val="1_1_1_1"/>
  <p:tag name="KSO_WM_TAG_VERSION" val="1.0"/>
  <p:tag name="KSO_WM_BEAUTIFY_FLAG" val="#wm#"/>
  <p:tag name="KSO_WM_UNIT_LINE_FORE_SCHEMECOLOR_INDEX" val="14"/>
  <p:tag name="KSO_WM_UNIT_LINE_FILL_TYPE" val="2"/>
  <p:tag name="KSO_WM_UNIT_USESOURCEFORMAT_APPLY" val="0"/>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160181_3*n_h_h_i*1_2_1_2"/>
  <p:tag name="KSO_WM_TEMPLATE_CATEGORY" val="diagram"/>
  <p:tag name="KSO_WM_TEMPLATE_INDEX" val="160181"/>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160181_3*n_h_h_i*1_2_1_3"/>
  <p:tag name="KSO_WM_TEMPLATE_CATEGORY" val="diagram"/>
  <p:tag name="KSO_WM_TEMPLATE_INDEX" val="160181"/>
  <p:tag name="KSO_WM_UNIT_LAYERLEVEL" val="1_1_1_1"/>
  <p:tag name="KSO_WM_TAG_VERSION" val="1.0"/>
  <p:tag name="KSO_WM_BEAUTIFY_FLAG" val="#wm#"/>
  <p:tag name="KSO_WM_UNIT_TEXT_FILL_FORE_SCHEMECOLOR_INDEX" val="13"/>
  <p:tag name="KSO_WM_UNIT_TEXT_FILL_TYPE" val="1"/>
  <p:tag name="KSO_WM_UNIT_USESOURCEFORMAT_APPLY" val="0"/>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160181_3*n_h_h_i*1_2_2_2"/>
  <p:tag name="KSO_WM_TEMPLATE_CATEGORY" val="diagram"/>
  <p:tag name="KSO_WM_TEMPLATE_INDEX" val="160181"/>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160181_3*n_h_h_i*1_2_2_3"/>
  <p:tag name="KSO_WM_TEMPLATE_CATEGORY" val="diagram"/>
  <p:tag name="KSO_WM_TEMPLATE_INDEX" val="160181"/>
  <p:tag name="KSO_WM_UNIT_LAYERLEVEL" val="1_1_1_1"/>
  <p:tag name="KSO_WM_TAG_VERSION" val="1.0"/>
  <p:tag name="KSO_WM_BEAUTIFY_FLAG" val="#wm#"/>
  <p:tag name="KSO_WM_UNIT_USESOURCEFORMAT_APPLY" val="0"/>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160181_3*n_h_h_i*1_2_3_2"/>
  <p:tag name="KSO_WM_TEMPLATE_CATEGORY" val="diagram"/>
  <p:tag name="KSO_WM_TEMPLATE_INDEX" val="160181"/>
  <p:tag name="KSO_WM_UNIT_LAYERLEVEL" val="1_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0"/>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160181_3*n_h_h_i*1_2_3_3"/>
  <p:tag name="KSO_WM_TEMPLATE_CATEGORY" val="diagram"/>
  <p:tag name="KSO_WM_TEMPLATE_INDEX" val="160181"/>
  <p:tag name="KSO_WM_UNIT_LAYERLEVEL" val="1_1_1_1"/>
  <p:tag name="KSO_WM_TAG_VERSION" val="1.0"/>
  <p:tag name="KSO_WM_BEAUTIFY_FLAG" val="#wm#"/>
  <p:tag name="KSO_WM_UNIT_USESOURCEFORMAT_APPLY" val="0"/>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160181_3*n_h_h_i*1_2_4_2"/>
  <p:tag name="KSO_WM_TEMPLATE_CATEGORY" val="diagram"/>
  <p:tag name="KSO_WM_TEMPLATE_INDEX" val="160181"/>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160181_3*n_h_h_i*1_2_4_3"/>
  <p:tag name="KSO_WM_TEMPLATE_CATEGORY" val="diagram"/>
  <p:tag name="KSO_WM_TEMPLATE_INDEX" val="160181"/>
  <p:tag name="KSO_WM_UNIT_LAYERLEVEL" val="1_1_1_1"/>
  <p:tag name="KSO_WM_TAG_VERSION" val="1.0"/>
  <p:tag name="KSO_WM_BEAUTIFY_FLAG" val="#wm#"/>
  <p:tag name="KSO_WM_UNIT_USESOURCEFORMAT_APPLY" val="0"/>
</p:tagLst>
</file>

<file path=ppt/tags/tag367.xml><?xml version="1.0" encoding="utf-8"?>
<p:tagLst xmlns:p="http://schemas.openxmlformats.org/presentationml/2006/main">
  <p:tag name="KSO_WM_UNIT_PRESET_TEXT" val="单击此处添加文本"/>
  <p:tag name="KSO_WM_UNIT_NOCLEAR" val="0"/>
  <p:tag name="KSO_WM_UNIT_VALUE" val="14"/>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160181_3*n_h_h_f*1_2_1_1"/>
  <p:tag name="KSO_WM_TEMPLATE_CATEGORY" val="diagram"/>
  <p:tag name="KSO_WM_TEMPLATE_INDEX" val="160181"/>
  <p:tag name="KSO_WM_UNIT_LAYERLEVEL" val="1_1_1_1"/>
  <p:tag name="KSO_WM_TAG_VERSION" val="1.0"/>
  <p:tag name="KSO_WM_BEAUTIFY_FLAG" val="#wm#"/>
  <p:tag name="KSO_WM_UNIT_TEXT_FILL_FORE_SCHEMECOLOR_INDEX" val="13"/>
  <p:tag name="KSO_WM_UNIT_TEXT_FILL_TYPE" val="1"/>
  <p:tag name="KSO_WM_UNIT_USESOURCEFORMAT_APPLY" val="0"/>
</p:tagLst>
</file>

<file path=ppt/tags/tag368.xml><?xml version="1.0" encoding="utf-8"?>
<p:tagLst xmlns:p="http://schemas.openxmlformats.org/presentationml/2006/main">
  <p:tag name="KSO_WM_UNIT_PRESET_TEXT" val="单击此处添加文本"/>
  <p:tag name="KSO_WM_UNIT_NOCLEAR" val="0"/>
  <p:tag name="KSO_WM_UNIT_VALUE" val="14"/>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160181_3*n_h_h_f*1_2_2_1"/>
  <p:tag name="KSO_WM_TEMPLATE_CATEGORY" val="diagram"/>
  <p:tag name="KSO_WM_TEMPLATE_INDEX" val="160181"/>
  <p:tag name="KSO_WM_UNIT_LAYERLEVEL" val="1_1_1_1"/>
  <p:tag name="KSO_WM_TAG_VERSION" val="1.0"/>
  <p:tag name="KSO_WM_BEAUTIFY_FLAG" val="#wm#"/>
  <p:tag name="KSO_WM_UNIT_TEXT_FILL_FORE_SCHEMECOLOR_INDEX" val="13"/>
  <p:tag name="KSO_WM_UNIT_TEXT_FILL_TYPE" val="1"/>
  <p:tag name="KSO_WM_UNIT_USESOURCEFORMAT_APPLY" val="0"/>
</p:tagLst>
</file>

<file path=ppt/tags/tag369.xml><?xml version="1.0" encoding="utf-8"?>
<p:tagLst xmlns:p="http://schemas.openxmlformats.org/presentationml/2006/main">
  <p:tag name="KSO_WM_UNIT_PRESET_TEXT" val="单击此处添加文本"/>
  <p:tag name="KSO_WM_UNIT_NOCLEAR" val="0"/>
  <p:tag name="KSO_WM_UNIT_VALUE" val="14"/>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160181_3*n_h_h_f*1_2_3_1"/>
  <p:tag name="KSO_WM_TEMPLATE_CATEGORY" val="diagram"/>
  <p:tag name="KSO_WM_TEMPLATE_INDEX" val="160181"/>
  <p:tag name="KSO_WM_UNIT_LAYERLEVEL" val="1_1_1_1"/>
  <p:tag name="KSO_WM_TAG_VERSION" val="1.0"/>
  <p:tag name="KSO_WM_BEAUTIFY_FLAG" val="#wm#"/>
  <p:tag name="KSO_WM_UNIT_TEXT_FILL_FORE_SCHEMECOLOR_INDEX" val="13"/>
  <p:tag name="KSO_WM_UNIT_TEXT_FILL_TYPE" val="1"/>
  <p:tag name="KSO_WM_UNIT_USESOURCEFORMAT_APPLY" val="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0.xml><?xml version="1.0" encoding="utf-8"?>
<p:tagLst xmlns:p="http://schemas.openxmlformats.org/presentationml/2006/main">
  <p:tag name="KSO_WM_UNIT_PRESET_TEXT" val="单击此处添加文本"/>
  <p:tag name="KSO_WM_UNIT_NOCLEAR" val="0"/>
  <p:tag name="KSO_WM_UNIT_VALUE" val="14"/>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160181_3*n_h_h_f*1_2_4_1"/>
  <p:tag name="KSO_WM_TEMPLATE_CATEGORY" val="diagram"/>
  <p:tag name="KSO_WM_TEMPLATE_INDEX" val="160181"/>
  <p:tag name="KSO_WM_UNIT_LAYERLEVEL" val="1_1_1_1"/>
  <p:tag name="KSO_WM_TAG_VERSION" val="1.0"/>
  <p:tag name="KSO_WM_BEAUTIFY_FLAG" val="#wm#"/>
  <p:tag name="KSO_WM_UNIT_TEXT_FILL_FORE_SCHEMECOLOR_INDEX" val="13"/>
  <p:tag name="KSO_WM_UNIT_TEXT_FILL_TYPE" val="1"/>
  <p:tag name="KSO_WM_UNIT_USESOURCEFORMAT_APPLY" val="0"/>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1"/>
  <p:tag name="KSO_WM_UNIT_ID" val="diagram20165055_1*p_h_i*1_1_1"/>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 name="KSO_WM_UNIT_USESOURCEFORMAT_APPLY" val="0"/>
</p:tagLst>
</file>

<file path=ppt/tags/tag37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5_1*p_h_h_i*1_1_2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1"/>
  <p:tag name="KSO_WM_UNIT_ID" val="diagram20165055_1*p_h_h_i*1_1_2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2"/>
  <p:tag name="KSO_WM_UNIT_ID" val="diagram20165055_1*p_h_h_i*1_1_2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37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3"/>
  <p:tag name="KSO_WM_UNIT_ID" val="diagram20165055_1*p_h_h_i*1_1_3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1"/>
  <p:tag name="KSO_WM_UNIT_ID" val="diagram20165055_1*p_h_h_i*1_1_3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2"/>
  <p:tag name="KSO_WM_UNIT_ID" val="diagram20165055_1*p_h_h_i*1_1_3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37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3"/>
  <p:tag name="KSO_WM_UNIT_ID" val="diagram20165055_1*p_h_h_i*1_1_1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1"/>
  <p:tag name="KSO_WM_UNIT_ID" val="diagram20165055_1*p_h_h_i*1_1_1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2"/>
  <p:tag name="KSO_WM_UNIT_ID" val="diagram20165055_1*p_h_h_i*1_1_1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38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i"/>
  <p:tag name="KSO_WM_UNIT_INDEX" val="1_1_4"/>
  <p:tag name="KSO_WM_UNIT_ID" val="diagram20165055_1*p_h_i*1_1_4"/>
  <p:tag name="KSO_WM_TEMPLATE_CATEGORY" val="diagram"/>
  <p:tag name="KSO_WM_TEMPLATE_INDEX" val="20165055"/>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3"/>
  <p:tag name="KSO_WM_UNIT_ID" val="diagram20165055_1*p_h_i*1_1_3"/>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383.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a"/>
  <p:tag name="KSO_WM_UNIT_INDEX" val="1_1_1"/>
  <p:tag name="KSO_WM_UNIT_ID" val="diagram20165055_1*p_h_a*1_1_1"/>
  <p:tag name="KSO_WM_TEMPLATE_CATEGORY" val="diagram"/>
  <p:tag name="KSO_WM_TEMPLATE_INDEX" val="20165055"/>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384.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1_1"/>
  <p:tag name="KSO_WM_UNIT_ID" val="diagram20165055_1*p_h_h_a*1_1_1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 name="KSO_WM_UNIT_USESOURCEFORMAT_APPLY" val="0"/>
</p:tagLst>
</file>

<file path=ppt/tags/tag385.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2_1"/>
  <p:tag name="KSO_WM_UNIT_ID" val="diagram20165055_1*p_h_h_a*1_1_2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 name="KSO_WM_UNIT_USESOURCEFORMAT_APPLY" val="0"/>
</p:tagLst>
</file>

<file path=ppt/tags/tag386.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3_1"/>
  <p:tag name="KSO_WM_UNIT_ID" val="diagram20165055_1*p_h_h_a*1_1_3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 name="KSO_WM_UNIT_USESOURCEFORMAT_APPLY" val="0"/>
</p:tagLst>
</file>

<file path=ppt/tags/tag38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5_1*p_h_h_i*1_1_2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2"/>
  <p:tag name="KSO_WM_UNIT_ID" val="diagram20165055_1*p_h_h_i*1_1_2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38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3"/>
  <p:tag name="KSO_WM_UNIT_ID" val="diagram20165055_1*p_h_h_i*1_1_3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39.xml><?xml version="1.0" encoding="utf-8"?>
<p:tagLst xmlns:p="http://schemas.openxmlformats.org/presentationml/2006/main">
  <p:tag name="KSO_WM_TEMPLATE_SUBCATEGORY" val="0"/>
  <p:tag name="KSO_WM_TAG_VERSION" val="1.0"/>
  <p:tag name="KSO_WM_BEAUTIFY_FLAG" val="#wm#"/>
  <p:tag name="KSO_WM_TEMPLATE_CATEGORY" val="diagram"/>
  <p:tag name="KSO_WM_TEMPLATE_INDEX" val="20194925"/>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1"/>
  <p:tag name="KSO_WM_UNIT_ID" val="diagram20165055_1*p_h_h_i*1_1_3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39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3"/>
  <p:tag name="KSO_WM_UNIT_ID" val="diagram20165055_1*p_h_h_i*1_1_1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1"/>
  <p:tag name="KSO_WM_UNIT_ID" val="diagram20165055_1*p_h_h_i*1_1_1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1"/>
  <p:tag name="KSO_WM_UNIT_ID" val="diagram20165055_1*p_h_i*1_1_1"/>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 name="KSO_WM_UNIT_USESOURCEFORMAT_APPLY" val="0"/>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1"/>
  <p:tag name="KSO_WM_UNIT_ID" val="diagram20165055_1*p_h_h_i*1_1_2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2"/>
  <p:tag name="KSO_WM_UNIT_ID" val="diagram20165055_1*p_h_h_i*1_1_3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2"/>
  <p:tag name="KSO_WM_UNIT_ID" val="diagram20165055_1*p_h_h_i*1_1_1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397.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1_1"/>
  <p:tag name="KSO_WM_UNIT_ID" val="diagram20165055_1*p_h_h_a*1_1_1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 name="KSO_WM_UNIT_USESOURCEFORMAT_APPLY" val="0"/>
</p:tagLst>
</file>

<file path=ppt/tags/tag398.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2_1"/>
  <p:tag name="KSO_WM_UNIT_ID" val="diagram20165055_1*p_h_h_a*1_1_2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 name="KSO_WM_UNIT_USESOURCEFORMAT_APPLY" val="0"/>
</p:tagLst>
</file>

<file path=ppt/tags/tag399.xml><?xml version="1.0" encoding="utf-8"?>
<p:tagLst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3_1"/>
  <p:tag name="KSO_WM_UNIT_ID" val="diagram20165055_1*p_h_h_a*1_1_3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 name="KSO_WM_UNIT_USESOURCEFORMAT_APPLY" val="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p="http://schemas.openxmlformats.org/presentationml/2006/main">
  <p:tag name="KSO_WM_TEMPLATE_CATEGORY" val="diagram"/>
  <p:tag name="KSO_WM_TEMPLATE_INDEX" val="20187518"/>
  <p:tag name="KSO_WM_TAG_VERSION" val="1.0"/>
  <p:tag name="KSO_WM_UNIT_ID" val="diagram20187518_3*i*2"/>
  <p:tag name="KSO_WM_UNIT_LAYERLEVEL" val="1"/>
  <p:tag name="KSO_WM_BEAUTIFY_FLAG" val="#wm#"/>
  <p:tag name="KSO_WM_UNIT_HIGHLIGHT" val="0"/>
  <p:tag name="KSO_WM_UNIT_COMPATIBLE" val="0"/>
  <p:tag name="KSO_WM_DIAGRAM_GROUP_CODE" val="m1-1"/>
  <p:tag name="KSO_WM_UNIT_TYPE" val="i"/>
  <p:tag name="KSO_WM_UNIT_INDEX" val="2"/>
  <p:tag name="KSO_WM_UNIT_DIAGRAM_ISNUMVISUAL" val="0"/>
  <p:tag name="KSO_WM_UNIT_DIAGRAM_ISREFERUNIT" val="0"/>
  <p:tag name="KSO_WM_UNIT_LINE_FORE_SCHEMECOLOR_INDEX" val="14"/>
  <p:tag name="KSO_WM_UNIT_LINE_FILL_TYPE" val="2"/>
  <p:tag name="KSO_WM_UNIT_USESOURCEFORMAT_APPLY" val="0"/>
</p:tagLst>
</file>

<file path=ppt/tags/tag400.xml><?xml version="1.0" encoding="utf-8"?>
<p:tagLst xmlns:p="http://schemas.openxmlformats.org/presentationml/2006/main">
  <p:tag name="KSO_WM_UNIT_VALUE" val="591*1053"/>
  <p:tag name="KSO_WM_UNIT_HIGHLIGHT" val="0"/>
  <p:tag name="KSO_WM_UNIT_COMPATIBLE" val="0"/>
  <p:tag name="KSO_WM_UNIT_DIAGRAM_ISNUMVISUAL" val="0"/>
  <p:tag name="KSO_WM_UNIT_DIAGRAM_ISREFERUNIT" val="0"/>
  <p:tag name="KSO_WM_UNIT_TYPE" val="h_d"/>
  <p:tag name="KSO_WM_UNIT_INDEX" val="4_1"/>
  <p:tag name="KSO_WM_UNIT_ID" val="diagram20200445_1*h_d*4_1"/>
  <p:tag name="KSO_WM_TEMPLATE_CATEGORY" val="diagram"/>
  <p:tag name="KSO_WM_TEMPLATE_INDEX" val="20200445"/>
  <p:tag name="KSO_WM_UNIT_LAYERLEVEL" val="1_1"/>
  <p:tag name="KSO_WM_TAG_VERSION" val="1.0"/>
  <p:tag name="KSO_WM_BEAUTIFY_FLAG" val="#wm#"/>
</p:tagLst>
</file>

<file path=ppt/tags/tag401.xml><?xml version="1.0" encoding="utf-8"?>
<p:tagLst xmlns:p="http://schemas.openxmlformats.org/presentationml/2006/main">
  <p:tag name="KSO_WM_UNIT_VALUE" val="590*1052"/>
  <p:tag name="KSO_WM_UNIT_HIGHLIGHT" val="0"/>
  <p:tag name="KSO_WM_UNIT_COMPATIBLE" val="0"/>
  <p:tag name="KSO_WM_UNIT_DIAGRAM_ISNUMVISUAL" val="0"/>
  <p:tag name="KSO_WM_UNIT_DIAGRAM_ISREFERUNIT" val="0"/>
  <p:tag name="KSO_WM_UNIT_TYPE" val="h_d"/>
  <p:tag name="KSO_WM_UNIT_INDEX" val="3_1"/>
  <p:tag name="KSO_WM_UNIT_ID" val="diagram20200445_1*h_d*3_1"/>
  <p:tag name="KSO_WM_TEMPLATE_CATEGORY" val="diagram"/>
  <p:tag name="KSO_WM_TEMPLATE_INDEX" val="20200445"/>
  <p:tag name="KSO_WM_UNIT_LAYERLEVEL" val="1_1"/>
  <p:tag name="KSO_WM_TAG_VERSION" val="1.0"/>
  <p:tag name="KSO_WM_BEAUTIFY_FLAG" val="#wm#"/>
</p:tagLst>
</file>

<file path=ppt/tags/tag402.xml><?xml version="1.0" encoding="utf-8"?>
<p:tagLst xmlns:p="http://schemas.openxmlformats.org/presentationml/2006/main">
  <p:tag name="KSO_WM_UNIT_VALUE" val="590*1053"/>
  <p:tag name="KSO_WM_UNIT_HIGHLIGHT" val="0"/>
  <p:tag name="KSO_WM_UNIT_COMPATIBLE" val="0"/>
  <p:tag name="KSO_WM_UNIT_DIAGRAM_ISNUMVISUAL" val="0"/>
  <p:tag name="KSO_WM_UNIT_DIAGRAM_ISREFERUNIT" val="0"/>
  <p:tag name="KSO_WM_UNIT_TYPE" val="h_d"/>
  <p:tag name="KSO_WM_UNIT_INDEX" val="2_1"/>
  <p:tag name="KSO_WM_UNIT_ID" val="diagram20200445_1*h_d*2_1"/>
  <p:tag name="KSO_WM_TEMPLATE_CATEGORY" val="diagram"/>
  <p:tag name="KSO_WM_TEMPLATE_INDEX" val="20200445"/>
  <p:tag name="KSO_WM_UNIT_LAYERLEVEL" val="1_1"/>
  <p:tag name="KSO_WM_TAG_VERSION" val="1.0"/>
  <p:tag name="KSO_WM_BEAUTIFY_FLAG" val="#wm#"/>
</p:tagLst>
</file>

<file path=ppt/tags/tag403.xml><?xml version="1.0" encoding="utf-8"?>
<p:tagLst xmlns:p="http://schemas.openxmlformats.org/presentationml/2006/main">
  <p:tag name="KSO_WM_UNIT_VALUE" val="590*1053"/>
  <p:tag name="KSO_WM_UNIT_HIGHLIGHT" val="0"/>
  <p:tag name="KSO_WM_UNIT_COMPATIBLE" val="0"/>
  <p:tag name="KSO_WM_UNIT_DIAGRAM_ISNUMVISUAL" val="0"/>
  <p:tag name="KSO_WM_UNIT_DIAGRAM_ISREFERUNIT" val="0"/>
  <p:tag name="KSO_WM_UNIT_TYPE" val="h_d"/>
  <p:tag name="KSO_WM_UNIT_INDEX" val="1_1"/>
  <p:tag name="KSO_WM_UNIT_ID" val="diagram20200445_1*h_d*1_1"/>
  <p:tag name="KSO_WM_TEMPLATE_CATEGORY" val="diagram"/>
  <p:tag name="KSO_WM_TEMPLATE_INDEX" val="20200445"/>
  <p:tag name="KSO_WM_UNIT_LAYERLEVEL" val="1_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409.xml><?xml version="1.0" encoding="utf-8"?>
<p:tagLst xmlns:p="http://schemas.openxmlformats.org/presentationml/2006/main">
  <p:tag name="KSO_WM_UNIT_ISCONTENTSTITLE" val="0"/>
  <p:tag name="KSO_WM_UNIT_PRESET_TEXT" val="对大事件的补充说明"/>
  <p:tag name="KSO_WM_UNIT_VALUE" val="18"/>
  <p:tag name="KSO_WM_UNIT_HIGHLIGHT" val="0"/>
  <p:tag name="KSO_WM_UNIT_COMPATIBLE" val="0"/>
  <p:tag name="KSO_WM_DIAGRAM_GROUP_CODE" val="m1-1"/>
  <p:tag name="KSO_WM_UNIT_TYPE" val="b"/>
  <p:tag name="KSO_WM_UNIT_INDEX" val="1"/>
  <p:tag name="KSO_WM_UNIT_ID" val="diagram20191590_2*b*1"/>
  <p:tag name="KSO_WM_TEMPLATE_CATEGORY" val="diagram"/>
  <p:tag name="KSO_WM_TEMPLATE_INDEX" val="20191590"/>
  <p:tag name="KSO_WM_UNIT_LAYERLEVEL" val="1"/>
  <p:tag name="KSO_WM_TAG_VERSION" val="1.0"/>
  <p:tag name="KSO_WM_BEAUTIFY_FLAG" val="#wm#"/>
  <p:tag name="KSO_WM_UNIT_ADJUSTLAYOUT_ID" val="13"/>
  <p:tag name="KSO_WM_UNIT_NOCLEAR" val="0"/>
  <p:tag name="KSO_WM_UNIT_DIAGRAM_ISNUMVISUAL" val="0"/>
  <p:tag name="KSO_WM_UNIT_DIAGRAM_ISREFERUNIT" val="0"/>
  <p:tag name="KSO_WM_UNIT_USESOURCEFORMAT_APPLY" val="1"/>
</p:tagLst>
</file>

<file path=ppt/tags/tag41.xml><?xml version="1.0" encoding="utf-8"?>
<p:tagLst xmlns:p="http://schemas.openxmlformats.org/presentationml/2006/main">
  <p:tag name="KSO_WM_TEMPLATE_CATEGORY" val="diagram"/>
  <p:tag name="KSO_WM_TEMPLATE_INDEX" val="20187518"/>
  <p:tag name="KSO_WM_UNIT_HIGHLIGHT" val="0"/>
  <p:tag name="KSO_WM_UNIT_COMPATIBLE" val="0"/>
  <p:tag name="KSO_WM_UNIT_ID" val="diagram20187518_3*d*1"/>
  <p:tag name="KSO_WM_UNIT_LAYERLEVEL" val="1"/>
  <p:tag name="KSO_WM_BEAUTIFY_FLAG" val="#wm#"/>
  <p:tag name="KSO_WM_TAG_VERSION" val="1.0"/>
  <p:tag name="KSO_WM_UNIT_VALUE" val="383*916"/>
  <p:tag name="KSO_WM_UNIT_TYPE" val="d"/>
  <p:tag name="KSO_WM_UNIT_INDEX" val="1"/>
  <p:tag name="KSO_WM_DIAGRAM_GROUP_CODE" val="m1-1"/>
  <p:tag name="KSO_WM_UNIT_DIAGRAM_ISNUMVISUAL" val="0"/>
  <p:tag name="KSO_WM_UNIT_DIAGRAM_ISREFERUNIT" val="0"/>
  <p:tag name="KSO_WM_UNIT_TEXT_FILL_FORE_SCHEMECOLOR_INDEX" val="2"/>
  <p:tag name="KSO_WM_UNIT_TEXT_FILL_TYPE" val="1"/>
  <p:tag name="KSO_WM_UNIT_USESOURCEFORMAT_APPLY" val="0"/>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13.xml><?xml version="1.0" encoding="utf-8"?>
<p:tagLst xmlns:p="http://schemas.openxmlformats.org/presentationml/2006/main">
  <p:tag name="KSO_WM_UNIT_TIMELINE_IDINGROUP" val="3"/>
  <p:tag name="KSO_WM_UNIT_TIMELINE_EMPHASIS_ID" val="3"/>
  <p:tag name="KSO_WM_UNIT_PRESET_TEXT" val="简单地描述该时间点发生的一些事件"/>
  <p:tag name="KSO_WM_UNIT_VALUE" val="16"/>
  <p:tag name="KSO_WM_UNIT_HIGHLIGHT" val="0"/>
  <p:tag name="KSO_WM_UNIT_COMPATIBLE" val="0"/>
  <p:tag name="KSO_WM_DIAGRAM_GROUP_CODE" val="m1-1"/>
  <p:tag name="KSO_WM_UNIT_TYPE" val="m_h_f"/>
  <p:tag name="KSO_WM_UNIT_INDEX" val="1_3_1"/>
  <p:tag name="KSO_WM_UNIT_ID" val="diagram20191590_2*m_h_f*1_3_1"/>
  <p:tag name="KSO_WM_TEMPLATE_CATEGORY" val="diagram"/>
  <p:tag name="KSO_WM_TEMPLATE_INDEX" val="20191590"/>
  <p:tag name="KSO_WM_UNIT_LAYERLEVEL" val="1_1_1"/>
  <p:tag name="KSO_WM_TAG_VERSION" val="1.0"/>
  <p:tag name="KSO_WM_BEAUTIFY_FLAG" val="#wm#"/>
  <p:tag name="KSO_WM_UNIT_ADJUSTLAYOUT_ID" val="29"/>
  <p:tag name="KSO_WM_UNIT_NOCLEAR" val="0"/>
  <p:tag name="KSO_WM_UNIT_DIAGRAM_ISNUMVISUAL" val="0"/>
  <p:tag name="KSO_WM_UNIT_DIAGRAM_ISREFERUNIT" val="0"/>
  <p:tag name="KSO_WM_UNIT_USESOURCEFORMAT_APPLY" val="1"/>
</p:tagLst>
</file>

<file path=ppt/tags/tag414.xml><?xml version="1.0" encoding="utf-8"?>
<p:tagLst xmlns:p="http://schemas.openxmlformats.org/presentationml/2006/main">
  <p:tag name="KSO_WM_UNIT_TIMELINE_IDINGROUP" val="1"/>
  <p:tag name="KSO_WM_UNIT_TIMELINE_EMPHASIS_ID" val="1"/>
  <p:tag name="KSO_WM_UNIT_HIGHLIGHT" val="0"/>
  <p:tag name="KSO_WM_UNIT_COMPATIBLE" val="0"/>
  <p:tag name="KSO_WM_DIAGRAM_GROUP_CODE" val="m1-1"/>
  <p:tag name="KSO_WM_UNIT_TYPE" val="m_h_i"/>
  <p:tag name="KSO_WM_UNIT_INDEX" val="1_1_1"/>
  <p:tag name="KSO_WM_UNIT_ID" val="diagram20191590_2*m_h_i*1_1_1"/>
  <p:tag name="KSO_WM_TEMPLATE_CATEGORY" val="diagram"/>
  <p:tag name="KSO_WM_TEMPLATE_INDEX" val="20191590"/>
  <p:tag name="KSO_WM_UNIT_LAYERLEVEL" val="1_1_1"/>
  <p:tag name="KSO_WM_TAG_VERSION" val="1.0"/>
  <p:tag name="KSO_WM_BEAUTIFY_FLAG" val="#wm#"/>
  <p:tag name="KSO_WM_UNIT_ADJUSTLAYOUT_ID" val="19"/>
  <p:tag name="KSO_WM_UNIT_DIAGRAM_ISNUMVISUAL" val="0"/>
  <p:tag name="KSO_WM_UNIT_DIAGRAM_ISREFERUNIT" val="0"/>
  <p:tag name="KSO_WM_UNIT_FILL_FORE_SCHEMECOLOR_INDEX" val="5"/>
  <p:tag name="KSO_WM_UNIT_FILL_TYPE" val="1"/>
  <p:tag name="KSO_WM_UNIT_USESOURCEFORMAT_APPLY" val="1"/>
</p:tagLst>
</file>

<file path=ppt/tags/tag415.xml><?xml version="1.0" encoding="utf-8"?>
<p:tagLst xmlns:p="http://schemas.openxmlformats.org/presentationml/2006/main">
  <p:tag name="KSO_WM_UNIT_TIMELINE_IDINGROUP" val="2"/>
  <p:tag name="KSO_WM_UNIT_TIMELINE_EMPHASIS_ID" val="2"/>
  <p:tag name="KSO_WM_UNIT_ISCONTENTSTITLE" val="0"/>
  <p:tag name="KSO_WM_UNIT_PRESET_TEXT" val="2016/07"/>
  <p:tag name="KSO_WM_UNIT_VALUE" val="4"/>
  <p:tag name="KSO_WM_UNIT_HIGHLIGHT" val="0"/>
  <p:tag name="KSO_WM_UNIT_COMPATIBLE" val="0"/>
  <p:tag name="KSO_WM_DIAGRAM_GROUP_CODE" val="m1-1"/>
  <p:tag name="KSO_WM_UNIT_TYPE" val="m_h_a"/>
  <p:tag name="KSO_WM_UNIT_INDEX" val="1_1_1"/>
  <p:tag name="KSO_WM_UNIT_ID" val="diagram20191590_2*m_h_a*1_1_1"/>
  <p:tag name="KSO_WM_TEMPLATE_CATEGORY" val="diagram"/>
  <p:tag name="KSO_WM_TEMPLATE_INDEX" val="20191590"/>
  <p:tag name="KSO_WM_UNIT_LAYERLEVEL" val="1_1_1"/>
  <p:tag name="KSO_WM_TAG_VERSION" val="1.0"/>
  <p:tag name="KSO_WM_BEAUTIFY_FLAG" val="#wm#"/>
  <p:tag name="KSO_WM_UNIT_ADJUSTLAYOUT_ID" val="20"/>
  <p:tag name="KSO_WM_UNIT_NOCLEAR" val="0"/>
  <p:tag name="KSO_WM_UNIT_DIAGRAM_ISNUMVISUAL" val="0"/>
  <p:tag name="KSO_WM_UNIT_DIAGRAM_ISREFERUNIT" val="0"/>
  <p:tag name="KSO_WM_UNIT_USESOURCEFORMAT_APPLY" val="1"/>
</p:tagLst>
</file>

<file path=ppt/tags/tag416.xml><?xml version="1.0" encoding="utf-8"?>
<p:tagLst xmlns:p="http://schemas.openxmlformats.org/presentationml/2006/main">
  <p:tag name="KSO_WM_UNIT_TIMELINE_IDINGROUP" val="3"/>
  <p:tag name="KSO_WM_UNIT_TIMELINE_EMPHASIS_ID" val="3"/>
  <p:tag name="KSO_WM_UNIT_PRESET_TEXT" val="简单地描述该时间点发生的一些事件"/>
  <p:tag name="KSO_WM_UNIT_VALUE" val="16"/>
  <p:tag name="KSO_WM_UNIT_HIGHLIGHT" val="0"/>
  <p:tag name="KSO_WM_UNIT_COMPATIBLE" val="0"/>
  <p:tag name="KSO_WM_DIAGRAM_GROUP_CODE" val="m1-1"/>
  <p:tag name="KSO_WM_UNIT_TYPE" val="m_h_f"/>
  <p:tag name="KSO_WM_UNIT_INDEX" val="1_1_1"/>
  <p:tag name="KSO_WM_UNIT_ID" val="diagram20191590_2*m_h_f*1_1_1"/>
  <p:tag name="KSO_WM_TEMPLATE_CATEGORY" val="diagram"/>
  <p:tag name="KSO_WM_TEMPLATE_INDEX" val="20191590"/>
  <p:tag name="KSO_WM_UNIT_LAYERLEVEL" val="1_1_1"/>
  <p:tag name="KSO_WM_TAG_VERSION" val="1.0"/>
  <p:tag name="KSO_WM_BEAUTIFY_FLAG" val="#wm#"/>
  <p:tag name="KSO_WM_UNIT_ADJUSTLAYOUT_ID" val="21"/>
  <p:tag name="KSO_WM_UNIT_NOCLEAR" val="0"/>
  <p:tag name="KSO_WM_UNIT_DIAGRAM_ISNUMVISUAL" val="0"/>
  <p:tag name="KSO_WM_UNIT_DIAGRAM_ISREFERUNIT" val="0"/>
  <p:tag name="KSO_WM_UNIT_USESOURCEFORMAT_APPLY" val="1"/>
</p:tagLst>
</file>

<file path=ppt/tags/tag417.xml><?xml version="1.0" encoding="utf-8"?>
<p:tagLst xmlns:p="http://schemas.openxmlformats.org/presentationml/2006/main">
  <p:tag name="KSO_WM_UNIT_TIMELINE_IDINGROUP" val="4"/>
  <p:tag name="KSO_WM_UNIT_TIMELINE_EMPHASIS_ID" val="4"/>
  <p:tag name="KSO_WM_UNIT_VALUE" val="562*1009"/>
  <p:tag name="KSO_WM_UNIT_HIGHLIGHT" val="0"/>
  <p:tag name="KSO_WM_UNIT_COMPATIBLE" val="0"/>
  <p:tag name="KSO_WM_DIAGRAM_GROUP_CODE" val="m1-1"/>
  <p:tag name="KSO_WM_UNIT_TYPE" val="m_h_d"/>
  <p:tag name="KSO_WM_UNIT_INDEX" val="1_1_1"/>
  <p:tag name="KSO_WM_UNIT_ID" val="diagram20191590_2*m_h_d*1_1_1"/>
  <p:tag name="KSO_WM_TEMPLATE_CATEGORY" val="diagram"/>
  <p:tag name="KSO_WM_TEMPLATE_INDEX" val="20191590"/>
  <p:tag name="KSO_WM_UNIT_LAYERLEVEL" val="1_1_1"/>
  <p:tag name="KSO_WM_TAG_VERSION" val="1.0"/>
  <p:tag name="KSO_WM_BEAUTIFY_FLAG" val="#wm#"/>
  <p:tag name="KSO_WM_UNIT_ADJUSTLAYOUT_ID" val="22"/>
  <p:tag name="KSO_WM_UNIT_PICTURE_CLIP_FLAG" val="1"/>
  <p:tag name="KSO_WM_UNIT_DIAGRAM_ISNUMVISUAL" val="0"/>
  <p:tag name="KSO_WM_UNIT_DIAGRAM_ISREFERUNIT" val="0"/>
  <p:tag name="KSO_WM_UNIT_USESOURCEFORMAT_APPLY" val="1"/>
</p:tagLst>
</file>

<file path=ppt/tags/tag418.xml><?xml version="1.0" encoding="utf-8"?>
<p:tagLst xmlns:p="http://schemas.openxmlformats.org/presentationml/2006/main">
  <p:tag name="KSO_WM_UNIT_TIMELINE_IDINGROUP" val="5"/>
  <p:tag name="KSO_WM_UNIT_HIGHLIGHT" val="0"/>
  <p:tag name="KSO_WM_UNIT_COMPATIBLE" val="0"/>
  <p:tag name="KSO_WM_DIAGRAM_GROUP_CODE" val="m1-1"/>
  <p:tag name="KSO_WM_UNIT_TYPE" val="m_i"/>
  <p:tag name="KSO_WM_UNIT_INDEX" val="1_2"/>
  <p:tag name="KSO_WM_UNIT_ID" val="diagram20191590_2*m_i*1_2"/>
  <p:tag name="KSO_WM_TEMPLATE_CATEGORY" val="diagram"/>
  <p:tag name="KSO_WM_TEMPLATE_INDEX" val="20191590"/>
  <p:tag name="KSO_WM_UNIT_LAYERLEVEL" val="1_1"/>
  <p:tag name="KSO_WM_TAG_VERSION" val="1.0"/>
  <p:tag name="KSO_WM_BEAUTIFY_FLAG" val="#wm#"/>
  <p:tag name="KSO_WM_UNIT_ADJUSTLAYOUT_ID" val="16"/>
  <p:tag name="KSO_WM_UNIT_DIAGRAM_ISNUMVISUAL" val="0"/>
  <p:tag name="KSO_WM_UNIT_DIAGRAM_ISREFERUNIT" val="0"/>
  <p:tag name="KSO_WM_UNIT_LINE_FORE_SCHEMECOLOR_INDEX" val="6"/>
  <p:tag name="KSO_WM_UNIT_LINE_FILL_TYPE" val="2"/>
  <p:tag name="KSO_WM_UNIT_USESOURCEFORMAT_APPLY" val="1"/>
</p:tagLst>
</file>

<file path=ppt/tags/tag419.xml><?xml version="1.0" encoding="utf-8"?>
<p:tagLst xmlns:p="http://schemas.openxmlformats.org/presentationml/2006/main">
  <p:tag name="KSO_WM_UNIT_TIMELINE_IDINGROUP" val="1"/>
  <p:tag name="KSO_WM_UNIT_TIMELINE_EMPHASIS_ID" val="1"/>
  <p:tag name="KSO_WM_UNIT_HIGHLIGHT" val="0"/>
  <p:tag name="KSO_WM_UNIT_COMPATIBLE" val="0"/>
  <p:tag name="KSO_WM_DIAGRAM_GROUP_CODE" val="m1-1"/>
  <p:tag name="KSO_WM_UNIT_TYPE" val="m_h_i"/>
  <p:tag name="KSO_WM_UNIT_INDEX" val="1_2_1"/>
  <p:tag name="KSO_WM_UNIT_ID" val="diagram20191590_2*m_h_i*1_2_1"/>
  <p:tag name="KSO_WM_TEMPLATE_CATEGORY" val="diagram"/>
  <p:tag name="KSO_WM_TEMPLATE_INDEX" val="20191590"/>
  <p:tag name="KSO_WM_UNIT_LAYERLEVEL" val="1_1_1"/>
  <p:tag name="KSO_WM_TAG_VERSION" val="1.0"/>
  <p:tag name="KSO_WM_BEAUTIFY_FLAG" val="#wm#"/>
  <p:tag name="KSO_WM_UNIT_ADJUSTLAYOUT_ID" val="23"/>
  <p:tag name="KSO_WM_UNIT_DIAGRAM_ISNUMVISUAL" val="0"/>
  <p:tag name="KSO_WM_UNIT_DIAGRAM_ISREFERUNIT" val="0"/>
  <p:tag name="KSO_WM_UNIT_FILL_FORE_SCHEMECOLOR_INDEX" val="6"/>
  <p:tag name="KSO_WM_UNIT_FILL_TYPE" val="1"/>
  <p:tag name="KSO_WM_UNIT_USESOURCEFORMAT_APPLY" val="1"/>
</p:tagLst>
</file>

<file path=ppt/tags/tag42.xml><?xml version="1.0" encoding="utf-8"?>
<p:tagLst xmlns:p="http://schemas.openxmlformats.org/presentationml/2006/main">
  <p:tag name="KSO_WM_TEMPLATE_CATEGORY" val="diagram"/>
  <p:tag name="KSO_WM_TEMPLATE_INDEX" val="20187518"/>
  <p:tag name="KSO_WM_UNIT_ISCONTENTSTITLE" val="0"/>
  <p:tag name="KSO_WM_UNIT_ID" val="diagram20187518_3*a*1"/>
  <p:tag name="KSO_WM_UNIT_LAYERLEVEL" val="1"/>
  <p:tag name="KSO_WM_UNIT_VALUE" val="2"/>
  <p:tag name="KSO_WM_UNIT_HIGHLIGHT" val="0"/>
  <p:tag name="KSO_WM_UNIT_COMPATIBLE" val="0"/>
  <p:tag name="KSO_WM_BEAUTIFY_FLAG" val="#wm#"/>
  <p:tag name="KSO_WM_TAG_VERSION" val="1.0"/>
  <p:tag name="KSO_WM_UNIT_PRESET_TEXT" val="目录"/>
  <p:tag name="KSO_WM_UNIT_TYPE" val="a"/>
  <p:tag name="KSO_WM_UNIT_INDEX" val="1"/>
  <p:tag name="KSO_WM_DIAGRAM_GROUP_CODE" val="m1-1"/>
  <p:tag name="KSO_WM_UNIT_DIAGRAM_ISNUMVISUAL" val="0"/>
  <p:tag name="KSO_WM_UNIT_DIAGRAM_ISREFERUNIT" val="0"/>
  <p:tag name="KSO_WM_UNIT_TEXT_FILL_FORE_SCHEMECOLOR_INDEX" val="5"/>
  <p:tag name="KSO_WM_UNIT_TEXT_FILL_TYPE" val="1"/>
  <p:tag name="KSO_WM_UNIT_USESOURCEFORMAT_APPLY" val="0"/>
</p:tagLst>
</file>

<file path=ppt/tags/tag420.xml><?xml version="1.0" encoding="utf-8"?>
<p:tagLst xmlns:p="http://schemas.openxmlformats.org/presentationml/2006/main">
  <p:tag name="KSO_WM_UNIT_TIMELINE_IDINGROUP" val="2"/>
  <p:tag name="KSO_WM_UNIT_TIMELINE_EMPHASIS_ID" val="2"/>
  <p:tag name="KSO_WM_UNIT_ISCONTENTSTITLE" val="0"/>
  <p:tag name="KSO_WM_UNIT_PRESET_TEXT" val="2017/07"/>
  <p:tag name="KSO_WM_UNIT_VALUE" val="4"/>
  <p:tag name="KSO_WM_UNIT_HIGHLIGHT" val="0"/>
  <p:tag name="KSO_WM_UNIT_COMPATIBLE" val="0"/>
  <p:tag name="KSO_WM_DIAGRAM_GROUP_CODE" val="m1-1"/>
  <p:tag name="KSO_WM_UNIT_TYPE" val="m_h_a"/>
  <p:tag name="KSO_WM_UNIT_INDEX" val="1_2_1"/>
  <p:tag name="KSO_WM_UNIT_ID" val="diagram20191590_2*m_h_a*1_2_1"/>
  <p:tag name="KSO_WM_TEMPLATE_CATEGORY" val="diagram"/>
  <p:tag name="KSO_WM_TEMPLATE_INDEX" val="20191590"/>
  <p:tag name="KSO_WM_UNIT_LAYERLEVEL" val="1_1_1"/>
  <p:tag name="KSO_WM_TAG_VERSION" val="1.0"/>
  <p:tag name="KSO_WM_BEAUTIFY_FLAG" val="#wm#"/>
  <p:tag name="KSO_WM_UNIT_ADJUSTLAYOUT_ID" val="24"/>
  <p:tag name="KSO_WM_UNIT_NOCLEAR" val="0"/>
  <p:tag name="KSO_WM_UNIT_DIAGRAM_ISNUMVISUAL" val="0"/>
  <p:tag name="KSO_WM_UNIT_DIAGRAM_ISREFERUNIT" val="0"/>
  <p:tag name="KSO_WM_UNIT_USESOURCEFORMAT_APPLY" val="1"/>
</p:tagLst>
</file>

<file path=ppt/tags/tag421.xml><?xml version="1.0" encoding="utf-8"?>
<p:tagLst xmlns:p="http://schemas.openxmlformats.org/presentationml/2006/main">
  <p:tag name="KSO_WM_UNIT_TIMELINE_IDINGROUP" val="3"/>
  <p:tag name="KSO_WM_UNIT_TIMELINE_EMPHASIS_ID" val="3"/>
  <p:tag name="KSO_WM_UNIT_PRESET_TEXT" val="简单地描述该时间点发生的一些事件"/>
  <p:tag name="KSO_WM_UNIT_VALUE" val="16"/>
  <p:tag name="KSO_WM_UNIT_HIGHLIGHT" val="0"/>
  <p:tag name="KSO_WM_UNIT_COMPATIBLE" val="0"/>
  <p:tag name="KSO_WM_DIAGRAM_GROUP_CODE" val="m1-1"/>
  <p:tag name="KSO_WM_UNIT_TYPE" val="m_h_f"/>
  <p:tag name="KSO_WM_UNIT_INDEX" val="1_2_1"/>
  <p:tag name="KSO_WM_UNIT_ID" val="diagram20191590_2*m_h_f*1_2_1"/>
  <p:tag name="KSO_WM_TEMPLATE_CATEGORY" val="diagram"/>
  <p:tag name="KSO_WM_TEMPLATE_INDEX" val="20191590"/>
  <p:tag name="KSO_WM_UNIT_LAYERLEVEL" val="1_1_1"/>
  <p:tag name="KSO_WM_TAG_VERSION" val="1.0"/>
  <p:tag name="KSO_WM_BEAUTIFY_FLAG" val="#wm#"/>
  <p:tag name="KSO_WM_UNIT_ADJUSTLAYOUT_ID" val="25"/>
  <p:tag name="KSO_WM_UNIT_NOCLEAR" val="0"/>
  <p:tag name="KSO_WM_UNIT_DIAGRAM_ISNUMVISUAL" val="0"/>
  <p:tag name="KSO_WM_UNIT_DIAGRAM_ISREFERUNIT" val="0"/>
  <p:tag name="KSO_WM_UNIT_USESOURCEFORMAT_APPLY" val="1"/>
</p:tagLst>
</file>

<file path=ppt/tags/tag422.xml><?xml version="1.0" encoding="utf-8"?>
<p:tagLst xmlns:p="http://schemas.openxmlformats.org/presentationml/2006/main">
  <p:tag name="KSO_WM_UNIT_TIMELINE_IDINGROUP" val="4"/>
  <p:tag name="KSO_WM_UNIT_TIMELINE_EMPHASIS_ID" val="4"/>
  <p:tag name="KSO_WM_UNIT_VALUE" val="562*1009"/>
  <p:tag name="KSO_WM_UNIT_HIGHLIGHT" val="0"/>
  <p:tag name="KSO_WM_UNIT_COMPATIBLE" val="0"/>
  <p:tag name="KSO_WM_DIAGRAM_GROUP_CODE" val="m1-1"/>
  <p:tag name="KSO_WM_UNIT_TYPE" val="m_h_d"/>
  <p:tag name="KSO_WM_UNIT_INDEX" val="1_2_1"/>
  <p:tag name="KSO_WM_UNIT_ID" val="diagram20191590_2*m_h_d*1_2_1"/>
  <p:tag name="KSO_WM_TEMPLATE_CATEGORY" val="diagram"/>
  <p:tag name="KSO_WM_TEMPLATE_INDEX" val="20191590"/>
  <p:tag name="KSO_WM_UNIT_LAYERLEVEL" val="1_1_1"/>
  <p:tag name="KSO_WM_TAG_VERSION" val="1.0"/>
  <p:tag name="KSO_WM_BEAUTIFY_FLAG" val="#wm#"/>
  <p:tag name="KSO_WM_UNIT_ADJUSTLAYOUT_ID" val="26"/>
  <p:tag name="KSO_WM_UNIT_PICTURE_CLIP_FLAG" val="1"/>
  <p:tag name="KSO_WM_UNIT_DIAGRAM_ISNUMVISUAL" val="0"/>
  <p:tag name="KSO_WM_UNIT_DIAGRAM_ISREFERUNIT" val="0"/>
  <p:tag name="KSO_WM_UNIT_USESOURCEFORMAT_APPLY" val="1"/>
</p:tagLst>
</file>

<file path=ppt/tags/tag423.xml><?xml version="1.0" encoding="utf-8"?>
<p:tagLst xmlns:p="http://schemas.openxmlformats.org/presentationml/2006/main">
  <p:tag name="KSO_WM_UNIT_TIMELINE_IDINGROUP" val="1"/>
  <p:tag name="KSO_WM_UNIT_TIMELINE_EMPHASIS_ID" val="1"/>
  <p:tag name="KSO_WM_UNIT_HIGHLIGHT" val="0"/>
  <p:tag name="KSO_WM_UNIT_COMPATIBLE" val="0"/>
  <p:tag name="KSO_WM_DIAGRAM_GROUP_CODE" val="m1-1"/>
  <p:tag name="KSO_WM_UNIT_TYPE" val="m_h_i"/>
  <p:tag name="KSO_WM_UNIT_INDEX" val="1_3_1"/>
  <p:tag name="KSO_WM_UNIT_ID" val="diagram20191590_2*m_h_i*1_3_1"/>
  <p:tag name="KSO_WM_TEMPLATE_CATEGORY" val="diagram"/>
  <p:tag name="KSO_WM_TEMPLATE_INDEX" val="20191590"/>
  <p:tag name="KSO_WM_UNIT_LAYERLEVEL" val="1_1_1"/>
  <p:tag name="KSO_WM_TAG_VERSION" val="1.0"/>
  <p:tag name="KSO_WM_BEAUTIFY_FLAG" val="#wm#"/>
  <p:tag name="KSO_WM_UNIT_ADJUSTLAYOUT_ID" val="27"/>
  <p:tag name="KSO_WM_UNIT_DIAGRAM_ISNUMVISUAL" val="0"/>
  <p:tag name="KSO_WM_UNIT_DIAGRAM_ISREFERUNIT" val="0"/>
  <p:tag name="KSO_WM_UNIT_FILL_FORE_SCHEMECOLOR_INDEX" val="7"/>
  <p:tag name="KSO_WM_UNIT_FILL_TYPE" val="1"/>
  <p:tag name="KSO_WM_UNIT_USESOURCEFORMAT_APPLY" val="1"/>
</p:tagLst>
</file>

<file path=ppt/tags/tag424.xml><?xml version="1.0" encoding="utf-8"?>
<p:tagLst xmlns:p="http://schemas.openxmlformats.org/presentationml/2006/main">
  <p:tag name="KSO_WM_UNIT_TIMELINE_IDINGROUP" val="2"/>
  <p:tag name="KSO_WM_UNIT_TIMELINE_EMPHASIS_ID" val="2"/>
  <p:tag name="KSO_WM_UNIT_ISCONTENTSTITLE" val="0"/>
  <p:tag name="KSO_WM_UNIT_PRESET_TEXT" val="2018/07"/>
  <p:tag name="KSO_WM_UNIT_VALUE" val="4"/>
  <p:tag name="KSO_WM_UNIT_HIGHLIGHT" val="0"/>
  <p:tag name="KSO_WM_UNIT_COMPATIBLE" val="0"/>
  <p:tag name="KSO_WM_DIAGRAM_GROUP_CODE" val="m1-1"/>
  <p:tag name="KSO_WM_UNIT_TYPE" val="m_h_a"/>
  <p:tag name="KSO_WM_UNIT_INDEX" val="1_3_1"/>
  <p:tag name="KSO_WM_UNIT_ID" val="diagram20191590_2*m_h_a*1_3_1"/>
  <p:tag name="KSO_WM_TEMPLATE_CATEGORY" val="diagram"/>
  <p:tag name="KSO_WM_TEMPLATE_INDEX" val="20191590"/>
  <p:tag name="KSO_WM_UNIT_LAYERLEVEL" val="1_1_1"/>
  <p:tag name="KSO_WM_TAG_VERSION" val="1.0"/>
  <p:tag name="KSO_WM_BEAUTIFY_FLAG" val="#wm#"/>
  <p:tag name="KSO_WM_UNIT_ADJUSTLAYOUT_ID" val="28"/>
  <p:tag name="KSO_WM_UNIT_NOCLEAR" val="0"/>
  <p:tag name="KSO_WM_UNIT_DIAGRAM_ISNUMVISUAL" val="0"/>
  <p:tag name="KSO_WM_UNIT_DIAGRAM_ISREFERUNIT" val="0"/>
  <p:tag name="KSO_WM_UNIT_USESOURCEFORMAT_APPLY" val="1"/>
</p:tagLst>
</file>

<file path=ppt/tags/tag425.xml><?xml version="1.0" encoding="utf-8"?>
<p:tagLst xmlns:p="http://schemas.openxmlformats.org/presentationml/2006/main">
  <p:tag name="KSO_WM_UNIT_TIMELINE_IDINGROUP" val="4"/>
  <p:tag name="KSO_WM_UNIT_TIMELINE_EMPHASIS_ID" val="4"/>
  <p:tag name="KSO_WM_UNIT_VALUE" val="563*1009"/>
  <p:tag name="KSO_WM_UNIT_HIGHLIGHT" val="0"/>
  <p:tag name="KSO_WM_UNIT_COMPATIBLE" val="0"/>
  <p:tag name="KSO_WM_DIAGRAM_GROUP_CODE" val="m1-1"/>
  <p:tag name="KSO_WM_UNIT_TYPE" val="m_h_d"/>
  <p:tag name="KSO_WM_UNIT_INDEX" val="1_3_1"/>
  <p:tag name="KSO_WM_UNIT_ID" val="diagram20191590_2*m_h_d*1_3_1"/>
  <p:tag name="KSO_WM_TEMPLATE_CATEGORY" val="diagram"/>
  <p:tag name="KSO_WM_TEMPLATE_INDEX" val="20191590"/>
  <p:tag name="KSO_WM_UNIT_LAYERLEVEL" val="1_1_1"/>
  <p:tag name="KSO_WM_TAG_VERSION" val="1.0"/>
  <p:tag name="KSO_WM_BEAUTIFY_FLAG" val="#wm#"/>
  <p:tag name="KSO_WM_UNIT_ADJUSTLAYOUT_ID" val="30"/>
  <p:tag name="KSO_WM_UNIT_PICTURE_CLIP_FLAG" val="1"/>
  <p:tag name="KSO_WM_UNIT_DIAGRAM_ISNUMVISUAL" val="0"/>
  <p:tag name="KSO_WM_UNIT_DIAGRAM_ISREFERUNIT" val="0"/>
  <p:tag name="KSO_WM_UNIT_USESOURCEFORMAT_APPLY" val="1"/>
</p:tagLst>
</file>

<file path=ppt/tags/tag426.xml><?xml version="1.0" encoding="utf-8"?>
<p:tagLst xmlns:p="http://schemas.openxmlformats.org/presentationml/2006/main">
  <p:tag name="KSO_WM_BEAUTIFY_FLAG" val="#wm#"/>
  <p:tag name="KSO_WM_TEMPLATE_CATEGORY" val="diagram"/>
  <p:tag name="KSO_WM_TEMPLATE_INDEX" val="20191590"/>
  <p:tag name="KSO_WM_SLIDE_TIMELINE_TYPE" val="single"/>
  <p:tag name="KSO_WM_SLIDE_MODEL_TYPE" val="timeline"/>
  <p:tag name="KSO_WM_SLIDE_TIMELINE_MINITEMS" val="2"/>
  <p:tag name="KSO_WM_SLIDE_TIMELINE_MAXITEMS" val="3"/>
  <p:tag name="KSO_WM_SLIDE_ID" val="diagram20191590_2"/>
  <p:tag name="KSO_WM_SLIDE_TYPE" val="text"/>
  <p:tag name="KSO_WM_SLIDE_SUBTYPE" val="diag"/>
  <p:tag name="KSO_WM_SLIDE_ITEM_CNT" val="3"/>
  <p:tag name="KSO_WM_SLIDE_INDEX" val="2"/>
  <p:tag name="KSO_WM_SLIDE_SIZE" val="839.44*479.941"/>
  <p:tag name="KSO_WM_SLIDE_POSITION" val="60.1855*59.8364"/>
  <p:tag name="KSO_WM_DIAGRAM_GROUP_CODE" val="m1-1"/>
  <p:tag name="KSO_WM_SLIDE_DIAGTYPE" val="m"/>
  <p:tag name="KSO_WM_TAG_VERSION" val="1.0"/>
  <p:tag name="KSO_WM_SLIDE_LAYOUT" val="a_b_m"/>
  <p:tag name="KSO_WM_SLIDE_LAYOUT_CNT" val="1_1_1"/>
  <p:tag name="KSO_WM_SLIDE_CONSTRAINT" val="%7b%22slideConstraint%22%3a%7b%22seriesAreas%22%3a%5b%5d%2c%22singleAreas%22%3a%5b%7b%22shapes%22%3a%5b22%5d%2c%22serialConstraintIndex%22%3a-1%2c%22areatextmark%22%3a0%2c%22pictureprocessmark%22%3a0%7d%2c%7b%22shapes%22%3a%5b26%5d%2c%22serialConstraintIndex%22%3a-1%2c%22areatextmark%22%3a0%2c%22pictureprocessmark%22%3a0%7d%2c%7b%22shapes%22%3a%5b30%5d%2c%22serialConstraintIndex%22%3a-1%2c%22areatextmark%22%3a0%2c%22pictureprocessmark%22%3a0%7d%5d%7d%7d"/>
  <p:tag name="KSO_WM_TEMPLATE_SUBCATEGORY" val="0"/>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3.xml><?xml version="1.0" encoding="utf-8"?>
<p:tagLst xmlns:p="http://schemas.openxmlformats.org/presentationml/2006/main">
  <p:tag name="KSO_WM_TEMPLATE_CATEGORY" val="diagram"/>
  <p:tag name="KSO_WM_TEMPLATE_INDEX" val="20187518"/>
  <p:tag name="KSO_WM_UNIT_ISCONTENTSTITLE" val="0"/>
  <p:tag name="KSO_WM_UNIT_ID" val="diagram20187518_3*b*1"/>
  <p:tag name="KSO_WM_UNIT_LAYERLEVEL" val="1"/>
  <p:tag name="KSO_WM_UNIT_VALUE" val="5"/>
  <p:tag name="KSO_WM_UNIT_HIGHLIGHT" val="0"/>
  <p:tag name="KSO_WM_UNIT_COMPATIBLE" val="0"/>
  <p:tag name="KSO_WM_BEAUTIFY_FLAG" val="#wm#"/>
  <p:tag name="KSO_WM_TAG_VERSION" val="1.0"/>
  <p:tag name="KSO_WM_UNIT_PRESET_TEXT" val="CONTENTS"/>
  <p:tag name="KSO_WM_UNIT_TYPE" val="b"/>
  <p:tag name="KSO_WM_UNIT_INDEX" val="1"/>
  <p:tag name="KSO_WM_DIAGRAM_GROUP_CODE" val="m1-1"/>
  <p:tag name="KSO_WM_UNIT_DIAGRAM_ISNUMVISUAL" val="0"/>
  <p:tag name="KSO_WM_UNIT_DIAGRAM_ISREFERUNIT" val="0"/>
  <p:tag name="KSO_WM_UNIT_TEXT_FILL_FORE_SCHEMECOLOR_INDEX" val="6"/>
  <p:tag name="KSO_WM_UNIT_TEXT_FILL_TYPE" val="1"/>
  <p:tag name="KSO_WM_UNIT_USESOURCEFORMAT_APPLY" val="0"/>
</p:tagLst>
</file>

<file path=ppt/tags/tag430.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31.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32.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33.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34.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35.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36.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37.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38.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39.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4.xml><?xml version="1.0" encoding="utf-8"?>
<p:tagLst xmlns:p="http://schemas.openxmlformats.org/presentationml/2006/main">
  <p:tag name="KSO_WM_TEMPLATE_CATEGORY" val="diagram"/>
  <p:tag name="KSO_WM_TEMPLATE_INDEX" val="20187518"/>
  <p:tag name="KSO_WM_UNIT_ID" val="diagram20187518_3*i*1"/>
  <p:tag name="KSO_WM_UNIT_LAYERLEVEL" val="1"/>
  <p:tag name="KSO_WM_BEAUTIFY_FLAG" val="#wm#"/>
  <p:tag name="KSO_WM_TAG_VERSION" val="1.0"/>
  <p:tag name="KSO_WM_UNIT_HIGHLIGHT" val="0"/>
  <p:tag name="KSO_WM_UNIT_COMPATIBLE" val="0"/>
  <p:tag name="KSO_WM_DIAGRAM_GROUP_CODE" val="m1-1"/>
  <p:tag name="KSO_WM_UNIT_TYPE" val="i"/>
  <p:tag name="KSO_WM_UNIT_INDEX" val="1"/>
  <p:tag name="KSO_WM_UNIT_DIAGRAM_ISNUMVISUAL" val="0"/>
  <p:tag name="KSO_WM_UNIT_DIAGRAM_ISREFERUNIT" val="0"/>
  <p:tag name="KSO_WM_UNIT_LINE_FORE_SCHEMECOLOR_INDEX" val="5"/>
  <p:tag name="KSO_WM_UNIT_LINE_FILL_TYPE" val="2"/>
  <p:tag name="KSO_WM_UNIT_USESOURCEFORMAT_APPLY" val="0"/>
</p:tagLst>
</file>

<file path=ppt/tags/tag440.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41.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42.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43.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44.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f"/>
  <p:tag name="KSO_WM_UNIT_INDEX" val="1_1_2_1"/>
  <p:tag name="KSO_WM_UNIT_ID" val="diagram20165061_1*p_h_h_f*1_1_2_1"/>
  <p:tag name="KSO_WM_UNIT_LAYERLEVEL" val="1_1_1_1"/>
  <p:tag name="KSO_WM_UNIT_HIGHLIGHT" val="0"/>
  <p:tag name="KSO_WM_UNIT_COMPATIBLE" val="0"/>
  <p:tag name="KSO_WM_DIAGRAM_GROUP_CODE" val="p1-1"/>
  <p:tag name="KSO_WM_UNIT_NOCLEAR" val="0"/>
  <p:tag name="KSO_WM_UNIT_DIAGRAM_ISNUMVISUAL" val="0"/>
  <p:tag name="KSO_WM_UNIT_DIAGRAM_ISREFERUNIT" val="0"/>
  <p:tag name="KSO_WM_UNIT_PRESET_TEXT" val="添加标题"/>
  <p:tag name="KSO_WM_UNIT_VALUE" val="12"/>
  <p:tag name="KSO_WM_UNIT_FILL_FORE_SCHEMECOLOR_INDEX" val="6"/>
  <p:tag name="KSO_WM_UNIT_FILL_TYPE" val="1"/>
  <p:tag name="KSO_WM_UNIT_TEXT_FILL_FORE_SCHEMECOLOR_INDEX" val="16"/>
  <p:tag name="KSO_WM_UNIT_TEXT_FILL_TYPE" val="1"/>
  <p:tag name="KSO_WM_UNIT_USESOURCEFORMAT_APPLY" val="1"/>
</p:tagLst>
</file>

<file path=ppt/tags/tag445.xml><?xml version="1.0" encoding="utf-8"?>
<p:tagLst xmlns:p="http://schemas.openxmlformats.org/presentationml/2006/main">
  <p:tag name="KSO_WM_TEMPLATE_CATEGORY" val="diagram"/>
  <p:tag name="KSO_WM_TEMPLATE_INDEX" val="20165061"/>
  <p:tag name="KSO_WM_TAG_VERSION" val="1.0"/>
  <p:tag name="KSO_WM_BEAUTIFY_FLAG" val="#wm#"/>
  <p:tag name="KSO_WM_UNIT_TYPE" val="p_h_h_i"/>
  <p:tag name="KSO_WM_UNIT_INDEX" val="1_1_2_3"/>
  <p:tag name="KSO_WM_UNIT_ID" val="diagram20165061_1*p_h_h_i*1_1_2_3"/>
  <p:tag name="KSO_WM_UNIT_LAYERLEVEL" val="1_1_1_1"/>
  <p:tag name="KSO_WM_DIAGRAM_GROUP_CODE" val="p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USESOURCEFORMAT_APPLY" val="1"/>
</p:tagLst>
</file>

<file path=ppt/tags/tag446.xml><?xml version="1.0" encoding="utf-8"?>
<p:tagLst xmlns:p="http://schemas.openxmlformats.org/presentationml/2006/main">
  <p:tag name="KSO_WM_BEAUTIFY_FLAG" val="#wm#"/>
  <p:tag name="KSO_WM_TEMPLATE_CATEGORY" val="diagram"/>
  <p:tag name="KSO_WM_TEMPLATE_INDEX" val="20191590"/>
  <p:tag name="KSO_WM_SLIDE_TIMELINE_TYPE" val="single"/>
  <p:tag name="KSO_WM_SLIDE_MODEL_TYPE" val="timeline"/>
  <p:tag name="KSO_WM_SLIDE_TIMELINE_MINITEMS" val="2"/>
  <p:tag name="KSO_WM_SLIDE_TIMELINE_MAXITEMS" val="3"/>
  <p:tag name="KSO_WM_SLIDE_ID" val="diagram20191590_2"/>
  <p:tag name="KSO_WM_SLIDE_TYPE" val="text"/>
  <p:tag name="KSO_WM_SLIDE_SUBTYPE" val="diag"/>
  <p:tag name="KSO_WM_SLIDE_ITEM_CNT" val="3"/>
  <p:tag name="KSO_WM_SLIDE_INDEX" val="2"/>
  <p:tag name="KSO_WM_SLIDE_SIZE" val="839.44*479.941"/>
  <p:tag name="KSO_WM_SLIDE_POSITION" val="60.1855*59.8364"/>
  <p:tag name="KSO_WM_DIAGRAM_GROUP_CODE" val="m1-1"/>
  <p:tag name="KSO_WM_SLIDE_DIAGTYPE" val="m"/>
  <p:tag name="KSO_WM_TAG_VERSION" val="1.0"/>
  <p:tag name="KSO_WM_SLIDE_LAYOUT" val="a_b_m"/>
  <p:tag name="KSO_WM_SLIDE_LAYOUT_CNT" val="1_1_1"/>
  <p:tag name="KSO_WM_SLIDE_CONSTRAINT" val="%7b%22slideConstraint%22%3a%7b%22seriesAreas%22%3a%5b%5d%2c%22singleAreas%22%3a%5b%7b%22shapes%22%3a%5b22%5d%2c%22serialConstraintIndex%22%3a-1%2c%22areatextmark%22%3a0%2c%22pictureprocessmark%22%3a0%7d%2c%7b%22shapes%22%3a%5b26%5d%2c%22serialConstraintIndex%22%3a-1%2c%22areatextmark%22%3a0%2c%22pictureprocessmark%22%3a0%7d%2c%7b%22shapes%22%3a%5b30%5d%2c%22serialConstraintIndex%22%3a-1%2c%22areatextmark%22%3a0%2c%22pictureprocessmark%22%3a0%7d%5d%7d%7d"/>
  <p:tag name="KSO_WM_TEMPLATE_SUBCATEGORY" val="0"/>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5.xml><?xml version="1.0" encoding="utf-8"?>
<p:tagLst xmlns:p="http://schemas.openxmlformats.org/presentationml/2006/main">
  <p:tag name="KSO_WM_TEMPLATE_CATEGORY" val="diagram"/>
  <p:tag name="KSO_WM_TEMPLATE_INDEX" val="20187518"/>
  <p:tag name="KSO_WM_TAG_VERSION" val="1.0"/>
  <p:tag name="KSO_WM_UNIT_ID" val="diagram20187518_5*m_h_i*1_5_1"/>
  <p:tag name="KSO_WM_UNIT_LAYERLEVEL" val="1_1_1"/>
  <p:tag name="KSO_WM_BEAUTIFY_FLAG" val="#wm#"/>
  <p:tag name="KSO_WM_UNIT_HIGHLIGHT" val="0"/>
  <p:tag name="KSO_WM_UNIT_COMPATIBLE" val="0"/>
  <p:tag name="KSO_WM_DIAGRAM_GROUP_CODE" val="m1-1"/>
  <p:tag name="KSO_WM_UNIT_TYPE" val="m_h_i"/>
  <p:tag name="KSO_WM_UNIT_INDEX" val="1_5_1"/>
  <p:tag name="KSO_WM_UNIT_DIAGRAM_ISNUMVISUAL" val="0"/>
  <p:tag name="KSO_WM_UNIT_DIAGRAM_ISREFERUNIT" val="0"/>
  <p:tag name="KSO_WM_UNIT_FILL_FORE_SCHEMECOLOR_INDEX" val="9"/>
  <p:tag name="KSO_WM_UNIT_FILL_TYPE" val="1"/>
  <p:tag name="KSO_WM_UNIT_TEXT_FILL_FORE_SCHEMECOLOR_INDEX" val="14"/>
  <p:tag name="KSO_WM_UNIT_TEXT_FILL_TYPE" val="1"/>
  <p:tag name="KSO_WM_UNIT_USESOURCEFORMAT_APPLY" val="0"/>
  <p:tag name="KSO_WM_UNIT_DIAGRAM_SCHEMECOLOR_ID" val="1"/>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51.xml><?xml version="1.0" encoding="utf-8"?>
<p:tagLst xmlns:p="http://schemas.openxmlformats.org/presentationml/2006/main">
  <p:tag name="KSO_WM_UNIT_PRESET_TEXT" val="点击输入正文"/>
  <p:tag name="KSO_WM_UNIT_NOCLEAR" val="0"/>
  <p:tag name="KSO_WM_UNIT_SHOW_EDIT_AREA_INDICATION" val="1"/>
  <p:tag name="KSO_WM_UNIT_VALUE" val="210"/>
  <p:tag name="KSO_WM_UNIT_HIGHLIGHT" val="0"/>
  <p:tag name="KSO_WM_UNIT_COMPATIBLE" val="0"/>
  <p:tag name="KSO_WM_UNIT_DIAGRAM_ISNUMVISUAL" val="0"/>
  <p:tag name="KSO_WM_UNIT_DIAGRAM_ISREFERUNIT" val="0"/>
  <p:tag name="KSO_WM_UNIT_TYPE" val="f"/>
  <p:tag name="KSO_WM_UNIT_INDEX" val="1"/>
  <p:tag name="KSO_WM_UNIT_ID" val="diagram20200419_1*f*1"/>
  <p:tag name="KSO_WM_TEMPLATE_CATEGORY" val="diagram"/>
  <p:tag name="KSO_WM_TEMPLATE_INDEX" val="20200419"/>
  <p:tag name="KSO_WM_UNIT_LAYERLEVEL" val="1"/>
  <p:tag name="KSO_WM_TAG_VERSION" val="1.0"/>
  <p:tag name="KSO_WM_BEAUTIFY_FLAG" val="#wm#"/>
  <p:tag name="KSO_WM_UNIT_DEFAULT_FONT" val="ZW2"/>
  <p:tag name="KSO_WM_UNIT_BLOCK" val="0"/>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1_3"/>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1_3"/>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i*1_1_1"/>
  <p:tag name="KSO_WM_TEMPLATE_CATEGORY" val="diagram"/>
  <p:tag name="KSO_WM_TEMPLATE_INDEX" val="20200132"/>
  <p:tag name="KSO_WM_UNIT_LAYERLEVEL" val="1_1_1"/>
  <p:tag name="KSO_WM_TAG_VERSION" val="1.0"/>
  <p:tag name="KSO_WM_BEAUTIFY_FLAG" val="#wm#"/>
  <p:tag name="KSO_WM_DIAGRAM_GROUP_CODE" val="n1-1"/>
  <p:tag name="KSO_WM_UNIT_TYPE" val="n_h_i"/>
  <p:tag name="KSO_WM_UNIT_INDEX" val="1_1_1"/>
  <p:tag name="KSO_WM_UNIT_LINE_FORE_SCHEMECOLOR_INDEX" val="14"/>
  <p:tag name="KSO_WM_UNIT_LINE_FILL_TYPE" val="2"/>
  <p:tag name="KSO_WM_UNIT_TEXT_FILL_FORE_SCHEMECOLOR_INDEX" val="13"/>
  <p:tag name="KSO_WM_UNIT_TEXT_FILL_TYPE" val="1"/>
  <p:tag name="KSO_WM_UNIT_USESOURCEFORMAT_APPLY" val="1"/>
  <p:tag name="KSO_WM_UNIT_DIAGRAM_SCHEMECOLOR_ID" val="5"/>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a*1_1_1"/>
  <p:tag name="KSO_WM_TEMPLATE_CATEGORY" val="diagram"/>
  <p:tag name="KSO_WM_TEMPLATE_INDEX" val="20200132"/>
  <p:tag name="KSO_WM_UNIT_LAYERLEVEL" val="1_1_1"/>
  <p:tag name="KSO_WM_TAG_VERSION" val="1.0"/>
  <p:tag name="KSO_WM_BEAUTIFY_FLAG" val="#wm#"/>
  <p:tag name="KSO_WM_UNIT_ISCONTENTSTITLE" val="0"/>
  <p:tag name="KSO_WM_UNIT_PRESET_TEXT" val="添加标题"/>
  <p:tag name="KSO_WM_UNIT_NOCLEAR" val="0"/>
  <p:tag name="KSO_WM_UNIT_VALUE" val="6"/>
  <p:tag name="KSO_WM_DIAGRAM_GROUP_CODE" val="n1-1"/>
  <p:tag name="KSO_WM_UNIT_TYPE" val="n_h_a"/>
  <p:tag name="KSO_WM_UNIT_INDEX" val="1_1_1"/>
  <p:tag name="KSO_WM_UNIT_TEXT_FILL_FORE_SCHEMECOLOR_INDEX" val="13"/>
  <p:tag name="KSO_WM_UNIT_TEXT_FILL_TYPE" val="1"/>
  <p:tag name="KSO_WM_UNIT_USESOURCEFORMAT_APPLY" val="1"/>
  <p:tag name="KSO_WM_UNIT_DIAGRAM_SCHEMECOLOR_ID" val="5"/>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f*1_1_1"/>
  <p:tag name="KSO_WM_TEMPLATE_CATEGORY" val="diagram"/>
  <p:tag name="KSO_WM_TEMPLATE_INDEX" val="20200132"/>
  <p:tag name="KSO_WM_UNIT_LAYERLEVEL" val="1_1_1"/>
  <p:tag name="KSO_WM_TAG_VERSION" val="1.0"/>
  <p:tag name="KSO_WM_BEAUTIFY_FLAG" val="#wm#"/>
  <p:tag name="KSO_WM_UNIT_PRESET_TEXT" val="单击此处添加文本"/>
  <p:tag name="KSO_WM_UNIT_NOCLEAR" val="0"/>
  <p:tag name="KSO_WM_UNIT_VALUE" val="9"/>
  <p:tag name="KSO_WM_DIAGRAM_GROUP_CODE" val="n1-1"/>
  <p:tag name="KSO_WM_UNIT_TYPE" val="n_h_f"/>
  <p:tag name="KSO_WM_UNIT_INDEX" val="1_1_1"/>
  <p:tag name="KSO_WM_UNIT_TEXT_FILL_FORE_SCHEMECOLOR_INDEX" val="13"/>
  <p:tag name="KSO_WM_UNIT_TEXT_FILL_TYPE" val="1"/>
  <p:tag name="KSO_WM_UNIT_USESOURCEFORMAT_APPLY" val="1"/>
  <p:tag name="KSO_WM_UNIT_DIAGRAM_SCHEMECOLOR_ID" val="5"/>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1_2"/>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1_2"/>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2_3"/>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2_3"/>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2_2"/>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2_2"/>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3_3"/>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3_3"/>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6.xml><?xml version="1.0" encoding="utf-8"?>
<p:tagLst xmlns:p="http://schemas.openxmlformats.org/presentationml/2006/main">
  <p:tag name="KSO_WM_TEMPLATE_CATEGORY" val="diagram"/>
  <p:tag name="KSO_WM_TEMPLATE_INDEX" val="20187518"/>
  <p:tag name="KSO_WM_TAG_VERSION" val="1.0"/>
  <p:tag name="KSO_WM_UNIT_ID" val="diagram20187518_5*m_h_f*1_5_1"/>
  <p:tag name="KSO_WM_UNIT_LAYERLEVEL" val="1_1_1"/>
  <p:tag name="KSO_WM_UNIT_HIGHLIGHT" val="0"/>
  <p:tag name="KSO_WM_UNIT_COMPATIBLE" val="0"/>
  <p:tag name="KSO_WM_BEAUTIFY_FLAG" val="#wm#"/>
  <p:tag name="KSO_WM_DIAGRAM_GROUP_CODE" val="m1-1"/>
  <p:tag name="KSO_WM_UNIT_TYPE" val="m_h_f"/>
  <p:tag name="KSO_WM_UNIT_INDEX" val="1_5_1"/>
  <p:tag name="KSO_WM_UNIT_PRESET_TEXT" val="单击此处添加文本"/>
  <p:tag name="KSO_WM_UNIT_VALUE" val="6"/>
  <p:tag name="KSO_WM_UNIT_DIAGRAM_ISNUMVISUAL" val="0"/>
  <p:tag name="KSO_WM_UNIT_DIAGRAM_ISREFERUNIT" val="0"/>
  <p:tag name="KSO_WM_UNIT_TEXT_FILL_FORE_SCHEMECOLOR_INDEX" val="9"/>
  <p:tag name="KSO_WM_UNIT_TEXT_FILL_TYPE" val="1"/>
  <p:tag name="KSO_WM_UNIT_USESOURCEFORMAT_APPLY" val="0"/>
  <p:tag name="KSO_WM_UNIT_DIAGRAM_SCHEMECOLOR_ID" val="1"/>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3_2"/>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3_2"/>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a*1_1_1_1"/>
  <p:tag name="KSO_WM_TEMPLATE_CATEGORY" val="diagram"/>
  <p:tag name="KSO_WM_TEMPLATE_INDEX" val="20200132"/>
  <p:tag name="KSO_WM_UNIT_LAYERLEVEL" val="1_1_1_1"/>
  <p:tag name="KSO_WM_TAG_VERSION" val="1.0"/>
  <p:tag name="KSO_WM_BEAUTIFY_FLAG" val="#wm#"/>
  <p:tag name="KSO_WM_UNIT_ISCONTENTSTITLE" val="0"/>
  <p:tag name="KSO_WM_UNIT_PRESET_TEXT" val="添加标题"/>
  <p:tag name="KSO_WM_UNIT_NOCLEAR" val="0"/>
  <p:tag name="KSO_WM_DIAGRAM_GROUP_CODE" val="n1-1"/>
  <p:tag name="KSO_WM_UNIT_TYPE" val="n_h_h_a"/>
  <p:tag name="KSO_WM_UNIT_INDEX" val="1_1_1_1"/>
  <p:tag name="KSO_WM_UNIT_TEXT_FILL_FORE_SCHEMECOLOR_INDEX" val="13"/>
  <p:tag name="KSO_WM_UNIT_TEXT_FILL_TYPE" val="1"/>
  <p:tag name="KSO_WM_UNIT_USESOURCEFORMAT_APPLY" val="1"/>
  <p:tag name="KSO_WM_UNIT_DIAGRAM_SCHEMECOLOR_ID" val="5"/>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a*1_1_2_1"/>
  <p:tag name="KSO_WM_TEMPLATE_CATEGORY" val="diagram"/>
  <p:tag name="KSO_WM_TEMPLATE_INDEX" val="20200132"/>
  <p:tag name="KSO_WM_UNIT_LAYERLEVEL" val="1_1_1_1"/>
  <p:tag name="KSO_WM_TAG_VERSION" val="1.0"/>
  <p:tag name="KSO_WM_BEAUTIFY_FLAG" val="#wm#"/>
  <p:tag name="KSO_WM_UNIT_ISCONTENTSTITLE" val="0"/>
  <p:tag name="KSO_WM_UNIT_PRESET_TEXT" val="添加标题"/>
  <p:tag name="KSO_WM_UNIT_NOCLEAR" val="0"/>
  <p:tag name="KSO_WM_DIAGRAM_GROUP_CODE" val="n1-1"/>
  <p:tag name="KSO_WM_UNIT_TYPE" val="n_h_h_a"/>
  <p:tag name="KSO_WM_UNIT_INDEX" val="1_1_2_1"/>
  <p:tag name="KSO_WM_UNIT_TEXT_FILL_FORE_SCHEMECOLOR_INDEX" val="13"/>
  <p:tag name="KSO_WM_UNIT_TEXT_FILL_TYPE" val="1"/>
  <p:tag name="KSO_WM_UNIT_USESOURCEFORMAT_APPLY" val="1"/>
  <p:tag name="KSO_WM_UNIT_DIAGRAM_SCHEMECOLOR_ID" val="5"/>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a*1_1_3_1"/>
  <p:tag name="KSO_WM_TEMPLATE_CATEGORY" val="diagram"/>
  <p:tag name="KSO_WM_TEMPLATE_INDEX" val="20200132"/>
  <p:tag name="KSO_WM_UNIT_LAYERLEVEL" val="1_1_1_1"/>
  <p:tag name="KSO_WM_TAG_VERSION" val="1.0"/>
  <p:tag name="KSO_WM_BEAUTIFY_FLAG" val="#wm#"/>
  <p:tag name="KSO_WM_UNIT_ISCONTENTSTITLE" val="0"/>
  <p:tag name="KSO_WM_UNIT_PRESET_TEXT" val="添加标题"/>
  <p:tag name="KSO_WM_UNIT_NOCLEAR" val="0"/>
  <p:tag name="KSO_WM_DIAGRAM_GROUP_CODE" val="n1-1"/>
  <p:tag name="KSO_WM_UNIT_TYPE" val="n_h_h_a"/>
  <p:tag name="KSO_WM_UNIT_INDEX" val="1_1_3_1"/>
  <p:tag name="KSO_WM_UNIT_TEXT_FILL_FORE_SCHEMECOLOR_INDEX" val="13"/>
  <p:tag name="KSO_WM_UNIT_TEXT_FILL_TYPE" val="1"/>
  <p:tag name="KSO_WM_UNIT_USESOURCEFORMAT_APPLY" val="1"/>
  <p:tag name="KSO_WM_UNIT_DIAGRAM_SCHEMECOLOR_ID" val="5"/>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4_3"/>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4_3"/>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4_2"/>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4_2"/>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a*1_1_4_1"/>
  <p:tag name="KSO_WM_TEMPLATE_CATEGORY" val="diagram"/>
  <p:tag name="KSO_WM_TEMPLATE_INDEX" val="20200132"/>
  <p:tag name="KSO_WM_UNIT_LAYERLEVEL" val="1_1_1_1"/>
  <p:tag name="KSO_WM_TAG_VERSION" val="1.0"/>
  <p:tag name="KSO_WM_BEAUTIFY_FLAG" val="#wm#"/>
  <p:tag name="KSO_WM_UNIT_ISCONTENTSTITLE" val="0"/>
  <p:tag name="KSO_WM_UNIT_PRESET_TEXT" val="添加标题"/>
  <p:tag name="KSO_WM_UNIT_NOCLEAR" val="0"/>
  <p:tag name="KSO_WM_DIAGRAM_GROUP_CODE" val="n1-1"/>
  <p:tag name="KSO_WM_UNIT_TYPE" val="n_h_h_a"/>
  <p:tag name="KSO_WM_UNIT_INDEX" val="1_1_4_1"/>
  <p:tag name="KSO_WM_UNIT_TEXT_FILL_FORE_SCHEMECOLOR_INDEX" val="13"/>
  <p:tag name="KSO_WM_UNIT_TEXT_FILL_TYPE" val="1"/>
  <p:tag name="KSO_WM_UNIT_USESOURCEFORMAT_APPLY" val="1"/>
  <p:tag name="KSO_WM_UNIT_DIAGRAM_SCHEMECOLOR_ID" val="5"/>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5_3"/>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5_3"/>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5_2"/>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5_2"/>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a*1_1_5_1"/>
  <p:tag name="KSO_WM_TEMPLATE_CATEGORY" val="diagram"/>
  <p:tag name="KSO_WM_TEMPLATE_INDEX" val="20200132"/>
  <p:tag name="KSO_WM_UNIT_LAYERLEVEL" val="1_1_1_1"/>
  <p:tag name="KSO_WM_TAG_VERSION" val="1.0"/>
  <p:tag name="KSO_WM_BEAUTIFY_FLAG" val="#wm#"/>
  <p:tag name="KSO_WM_UNIT_ISCONTENTSTITLE" val="0"/>
  <p:tag name="KSO_WM_UNIT_PRESET_TEXT" val="添加标题"/>
  <p:tag name="KSO_WM_UNIT_NOCLEAR" val="0"/>
  <p:tag name="KSO_WM_DIAGRAM_GROUP_CODE" val="n1-1"/>
  <p:tag name="KSO_WM_UNIT_TYPE" val="n_h_h_a"/>
  <p:tag name="KSO_WM_UNIT_INDEX" val="1_1_5_1"/>
  <p:tag name="KSO_WM_UNIT_TEXT_FILL_FORE_SCHEMECOLOR_INDEX" val="13"/>
  <p:tag name="KSO_WM_UNIT_TEXT_FILL_TYPE" val="1"/>
  <p:tag name="KSO_WM_UNIT_USESOURCEFORMAT_APPLY" val="1"/>
  <p:tag name="KSO_WM_UNIT_DIAGRAM_SCHEMECOLOR_ID" val="5"/>
</p:tagLst>
</file>

<file path=ppt/tags/tag47.xml><?xml version="1.0" encoding="utf-8"?>
<p:tagLst xmlns:p="http://schemas.openxmlformats.org/presentationml/2006/main">
  <p:tag name="KSO_WM_TEMPLATE_CATEGORY" val="diagram"/>
  <p:tag name="KSO_WM_TEMPLATE_INDEX" val="20187518"/>
  <p:tag name="KSO_WM_TAG_VERSION" val="1.0"/>
  <p:tag name="KSO_WM_UNIT_ID" val="diagram20187518_5*m_h_i*1_4_1"/>
  <p:tag name="KSO_WM_UNIT_LAYERLEVEL" val="1_1_1"/>
  <p:tag name="KSO_WM_BEAUTIFY_FLAG" val="#wm#"/>
  <p:tag name="KSO_WM_UNIT_HIGHLIGHT" val="0"/>
  <p:tag name="KSO_WM_UNIT_COMPATIBLE" val="0"/>
  <p:tag name="KSO_WM_DIAGRAM_GROUP_CODE" val="m1-1"/>
  <p:tag name="KSO_WM_UNIT_TYPE" val="m_h_i"/>
  <p:tag name="KSO_WM_UNIT_INDEX" val="1_4_1"/>
  <p:tag name="KSO_WM_UNIT_DIAGRAM_ISNUMVISUAL" val="0"/>
  <p:tag name="KSO_WM_UNIT_DIAGRAM_ISREFERUNIT" val="0"/>
  <p:tag name="KSO_WM_UNIT_FILL_FORE_SCHEMECOLOR_INDEX" val="8"/>
  <p:tag name="KSO_WM_UNIT_FILL_TYPE" val="1"/>
  <p:tag name="KSO_WM_UNIT_TEXT_FILL_FORE_SCHEMECOLOR_INDEX" val="14"/>
  <p:tag name="KSO_WM_UNIT_TEXT_FILL_TYPE" val="1"/>
  <p:tag name="KSO_WM_UNIT_USESOURCEFORMAT_APPLY" val="0"/>
  <p:tag name="KSO_WM_UNIT_DIAGRAM_SCHEMECOLOR_ID" val="1"/>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6_3"/>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6_3"/>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6_2"/>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6_2"/>
  <p:tag name="KSO_WM_UNIT_FILL_FORE_SCHEMECOLOR_INDEX" val="14"/>
  <p:tag name="KSO_WM_UNIT_FILL_TYPE" val="1"/>
  <p:tag name="KSO_WM_UNIT_TEXT_FILL_FORE_SCHEMECOLOR_INDEX" val="13"/>
  <p:tag name="KSO_WM_UNIT_TEXT_FILL_TYPE" val="1"/>
  <p:tag name="KSO_WM_UNIT_USESOURCEFORMAT_APPLY" val="1"/>
  <p:tag name="KSO_WM_UNIT_DIAGRAM_SCHEMECOLOR_ID" val="5"/>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a*1_1_6_1"/>
  <p:tag name="KSO_WM_TEMPLATE_CATEGORY" val="diagram"/>
  <p:tag name="KSO_WM_TEMPLATE_INDEX" val="20200132"/>
  <p:tag name="KSO_WM_UNIT_LAYERLEVEL" val="1_1_1_1"/>
  <p:tag name="KSO_WM_TAG_VERSION" val="1.0"/>
  <p:tag name="KSO_WM_BEAUTIFY_FLAG" val="#wm#"/>
  <p:tag name="KSO_WM_UNIT_ISCONTENTSTITLE" val="0"/>
  <p:tag name="KSO_WM_UNIT_PRESET_TEXT" val="添加标题"/>
  <p:tag name="KSO_WM_UNIT_NOCLEAR" val="0"/>
  <p:tag name="KSO_WM_DIAGRAM_GROUP_CODE" val="n1-1"/>
  <p:tag name="KSO_WM_UNIT_TYPE" val="n_h_h_a"/>
  <p:tag name="KSO_WM_UNIT_INDEX" val="1_1_6_1"/>
  <p:tag name="KSO_WM_UNIT_TEXT_FILL_FORE_SCHEMECOLOR_INDEX" val="13"/>
  <p:tag name="KSO_WM_UNIT_TEXT_FILL_TYPE" val="1"/>
  <p:tag name="KSO_WM_UNIT_USESOURCEFORMAT_APPLY" val="1"/>
  <p:tag name="KSO_WM_UNIT_DIAGRAM_SCHEMECOLOR_ID" val="5"/>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1_1"/>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1_1"/>
  <p:tag name="KSO_WM_UNIT_FILL_FORE_SCHEMECOLOR_INDEX" val="5"/>
  <p:tag name="KSO_WM_UNIT_FILL_TYPE" val="1"/>
  <p:tag name="KSO_WM_UNIT_USESOURCEFORMAT_APPLY" val="1"/>
  <p:tag name="KSO_WM_UNIT_DIAGRAM_SCHEMECOLOR_ID" val="5"/>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2_1"/>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2_1"/>
  <p:tag name="KSO_WM_UNIT_FILL_FORE_SCHEMECOLOR_INDEX" val="6"/>
  <p:tag name="KSO_WM_UNIT_FILL_TYPE" val="1"/>
  <p:tag name="KSO_WM_UNIT_TEXT_FILL_FORE_SCHEMECOLOR_INDEX" val="13"/>
  <p:tag name="KSO_WM_UNIT_TEXT_FILL_TYPE" val="1"/>
  <p:tag name="KSO_WM_UNIT_USESOURCEFORMAT_APPLY" val="1"/>
  <p:tag name="KSO_WM_UNIT_DIAGRAM_SCHEMECOLOR_ID" val="5"/>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3_1"/>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3_1"/>
  <p:tag name="KSO_WM_UNIT_FILL_FORE_SCHEMECOLOR_INDEX" val="7"/>
  <p:tag name="KSO_WM_UNIT_FILL_TYPE" val="1"/>
  <p:tag name="KSO_WM_UNIT_TEXT_FILL_FORE_SCHEMECOLOR_INDEX" val="13"/>
  <p:tag name="KSO_WM_UNIT_TEXT_FILL_TYPE" val="1"/>
  <p:tag name="KSO_WM_UNIT_USESOURCEFORMAT_APPLY" val="1"/>
  <p:tag name="KSO_WM_UNIT_DIAGRAM_SCHEMECOLOR_ID" val="5"/>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4_1"/>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4_1"/>
  <p:tag name="KSO_WM_UNIT_FILL_FORE_SCHEMECOLOR_INDEX" val="8"/>
  <p:tag name="KSO_WM_UNIT_FILL_TYPE" val="1"/>
  <p:tag name="KSO_WM_UNIT_TEXT_FILL_FORE_SCHEMECOLOR_INDEX" val="13"/>
  <p:tag name="KSO_WM_UNIT_TEXT_FILL_TYPE" val="1"/>
  <p:tag name="KSO_WM_UNIT_USESOURCEFORMAT_APPLY" val="1"/>
  <p:tag name="KSO_WM_UNIT_DIAGRAM_SCHEMECOLOR_ID" val="5"/>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5_1"/>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5_1"/>
  <p:tag name="KSO_WM_UNIT_FILL_FORE_SCHEMECOLOR_INDEX" val="9"/>
  <p:tag name="KSO_WM_UNIT_FILL_TYPE" val="1"/>
  <p:tag name="KSO_WM_UNIT_TEXT_FILL_FORE_SCHEMECOLOR_INDEX" val="13"/>
  <p:tag name="KSO_WM_UNIT_TEXT_FILL_TYPE" val="1"/>
  <p:tag name="KSO_WM_UNIT_USESOURCEFORMAT_APPLY" val="1"/>
  <p:tag name="KSO_WM_UNIT_DIAGRAM_SCHEMECOLOR_ID" val="5"/>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32_5*n_h_h_i*1_1_6_1"/>
  <p:tag name="KSO_WM_TEMPLATE_CATEGORY" val="diagram"/>
  <p:tag name="KSO_WM_TEMPLATE_INDEX" val="20200132"/>
  <p:tag name="KSO_WM_UNIT_LAYERLEVEL" val="1_1_1_1"/>
  <p:tag name="KSO_WM_TAG_VERSION" val="1.0"/>
  <p:tag name="KSO_WM_BEAUTIFY_FLAG" val="#wm#"/>
  <p:tag name="KSO_WM_DIAGRAM_GROUP_CODE" val="n1-1"/>
  <p:tag name="KSO_WM_UNIT_TYPE" val="n_h_h_i"/>
  <p:tag name="KSO_WM_UNIT_INDEX" val="1_1_6_1"/>
  <p:tag name="KSO_WM_UNIT_FILL_FORE_SCHEMECOLOR_INDEX" val="10"/>
  <p:tag name="KSO_WM_UNIT_FILL_TYPE" val="1"/>
  <p:tag name="KSO_WM_UNIT_TEXT_FILL_FORE_SCHEMECOLOR_INDEX" val="13"/>
  <p:tag name="KSO_WM_UNIT_TEXT_FILL_TYPE" val="1"/>
  <p:tag name="KSO_WM_UNIT_USESOURCEFORMAT_APPLY" val="1"/>
  <p:tag name="KSO_WM_UNIT_DIAGRAM_SCHEMECOLOR_ID" val="5"/>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8.xml><?xml version="1.0" encoding="utf-8"?>
<p:tagLst xmlns:p="http://schemas.openxmlformats.org/presentationml/2006/main">
  <p:tag name="KSO_WM_TEMPLATE_CATEGORY" val="diagram"/>
  <p:tag name="KSO_WM_TEMPLATE_INDEX" val="20187518"/>
  <p:tag name="KSO_WM_TAG_VERSION" val="1.0"/>
  <p:tag name="KSO_WM_UNIT_ID" val="diagram20187518_5*m_h_f*1_4_1"/>
  <p:tag name="KSO_WM_UNIT_LAYERLEVEL" val="1_1_1"/>
  <p:tag name="KSO_WM_UNIT_HIGHLIGHT" val="0"/>
  <p:tag name="KSO_WM_UNIT_COMPATIBLE" val="0"/>
  <p:tag name="KSO_WM_BEAUTIFY_FLAG" val="#wm#"/>
  <p:tag name="KSO_WM_DIAGRAM_GROUP_CODE" val="m1-1"/>
  <p:tag name="KSO_WM_UNIT_TYPE" val="m_h_f"/>
  <p:tag name="KSO_WM_UNIT_INDEX" val="1_4_1"/>
  <p:tag name="KSO_WM_UNIT_PRESET_TEXT" val="单击此处添加文本"/>
  <p:tag name="KSO_WM_UNIT_VALUE" val="6"/>
  <p:tag name="KSO_WM_UNIT_DIAGRAM_ISNUMVISUAL" val="0"/>
  <p:tag name="KSO_WM_UNIT_DIAGRAM_ISREFERUNIT" val="0"/>
  <p:tag name="KSO_WM_UNIT_TEXT_FILL_FORE_SCHEMECOLOR_INDEX" val="8"/>
  <p:tag name="KSO_WM_UNIT_TEXT_FILL_TYPE" val="1"/>
  <p:tag name="KSO_WM_UNIT_USESOURCEFORMAT_APPLY" val="0"/>
  <p:tag name="KSO_WM_UNIT_DIAGRAM_SCHEMECOLOR_ID" val="1"/>
</p:tagLst>
</file>

<file path=ppt/tags/tag480.xml><?xml version="1.0" encoding="utf-8"?>
<p:tagLst xmlns:p="http://schemas.openxmlformats.org/presentationml/2006/main">
  <p:tag name="KSO_WM_BEAUTIFY_FLAG" val="#wm#"/>
  <p:tag name="KSO_WM_TEMPLATE_CATEGORY" val="diagram"/>
  <p:tag name="KSO_WM_TEMPLATE_INDEX" val="20165061"/>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86.xml><?xml version="1.0" encoding="utf-8"?>
<p:tagLst xmlns:p="http://schemas.openxmlformats.org/presentationml/2006/main">
  <p:tag name="KSO_WM_BEAUTIFY_FLAG" val="#wm#"/>
  <p:tag name="KSO_WM_TEMPLATE_CATEGORY" val="diagram"/>
  <p:tag name="KSO_WM_TEMPLATE_INDEX" val="20165061"/>
</p:tagLst>
</file>

<file path=ppt/tags/tag487.xml><?xml version="1.0" encoding="utf-8"?>
<p:tagLst xmlns:p="http://schemas.openxmlformats.org/presentationml/2006/main">
  <p:tag name="KSO_WM_UNIT_PRESET_TEXT" val="点击输入正文"/>
  <p:tag name="KSO_WM_UNIT_NOCLEAR" val="0"/>
  <p:tag name="KSO_WM_UNIT_SHOW_EDIT_AREA_INDICATION" val="1"/>
  <p:tag name="KSO_WM_UNIT_VALUE" val="66"/>
  <p:tag name="KSO_WM_UNIT_HIGHLIGHT" val="0"/>
  <p:tag name="KSO_WM_UNIT_COMPATIBLE" val="0"/>
  <p:tag name="KSO_WM_UNIT_DIAGRAM_ISNUMVISUAL" val="0"/>
  <p:tag name="KSO_WM_UNIT_DIAGRAM_ISREFERUNIT" val="0"/>
  <p:tag name="KSO_WM_UNIT_TYPE" val="f"/>
  <p:tag name="KSO_WM_UNIT_INDEX" val="1"/>
  <p:tag name="KSO_WM_UNIT_ID" val="diagram20200435_1*f*1"/>
  <p:tag name="KSO_WM_TEMPLATE_CATEGORY" val="diagram"/>
  <p:tag name="KSO_WM_TEMPLATE_INDEX" val="20200435"/>
  <p:tag name="KSO_WM_UNIT_LAYERLEVEL" val="1"/>
  <p:tag name="KSO_WM_TAG_VERSION" val="1.0"/>
  <p:tag name="KSO_WM_BEAUTIFY_FLAG" val="#wm#"/>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49.xml><?xml version="1.0" encoding="utf-8"?>
<p:tagLst xmlns:p="http://schemas.openxmlformats.org/presentationml/2006/main">
  <p:tag name="KSO_WM_TEMPLATE_CATEGORY" val="diagram"/>
  <p:tag name="KSO_WM_TEMPLATE_INDEX" val="20187518"/>
  <p:tag name="KSO_WM_TAG_VERSION" val="1.0"/>
  <p:tag name="KSO_WM_UNIT_ID" val="diagram20187518_5*m_h_i*1_3_1"/>
  <p:tag name="KSO_WM_UNIT_LAYERLEVEL" val="1_1_1"/>
  <p:tag name="KSO_WM_BEAUTIFY_FLAG" val="#wm#"/>
  <p:tag name="KSO_WM_UNIT_HIGHLIGHT" val="0"/>
  <p:tag name="KSO_WM_UNIT_COMPATIBLE" val="0"/>
  <p:tag name="KSO_WM_DIAGRAM_GROUP_CODE" val="m1-1"/>
  <p:tag name="KSO_WM_UNIT_TYPE" val="m_h_i"/>
  <p:tag name="KSO_WM_UNIT_INDEX" val="1_3_1"/>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0"/>
  <p:tag name="KSO_WM_UNIT_DIAGRAM_SCHEMECOLOR_ID" val="1"/>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493.xml><?xml version="1.0" encoding="utf-8"?>
<p:tagLst xmlns:p="http://schemas.openxmlformats.org/presentationml/2006/main">
  <p:tag name="KSO_WM_UNIT_VALUE" val="1904*2289"/>
  <p:tag name="KSO_WM_UNIT_HIGHLIGHT" val="0"/>
  <p:tag name="KSO_WM_UNIT_COMPATIBLE" val="0"/>
  <p:tag name="KSO_WM_UNIT_DIAGRAM_ISNUMVISUAL" val="0"/>
  <p:tag name="KSO_WM_UNIT_DIAGRAM_ISREFERUNIT" val="0"/>
  <p:tag name="KSO_WM_UNIT_TYPE" val="d"/>
  <p:tag name="KSO_WM_UNIT_INDEX" val="1"/>
  <p:tag name="KSO_WM_UNIT_ID" val="diagram20200435_1*d*1"/>
  <p:tag name="KSO_WM_TEMPLATE_CATEGORY" val="diagram"/>
  <p:tag name="KSO_WM_TEMPLATE_INDEX" val="20200435"/>
  <p:tag name="KSO_WM_UNIT_LAYERLEVEL" val="1"/>
  <p:tag name="KSO_WM_TAG_VERSION" val="1.0"/>
  <p:tag name="KSO_WM_BEAUTIFY_FLAG" val="#wm#"/>
</p:tagLst>
</file>

<file path=ppt/tags/tag494.xml><?xml version="1.0" encoding="utf-8"?>
<p:tagLst xmlns:p="http://schemas.openxmlformats.org/presentationml/2006/main">
  <p:tag name="KSO_WM_BEAUTIFY_FLAG" val="#wm#"/>
  <p:tag name="KSO_WM_TEMPLATE_CATEGORY" val="diagram"/>
  <p:tag name="KSO_WM_TEMPLATE_INDEX" val="20200435"/>
  <p:tag name="KSO_WM_SLIDE_ID" val="diagram20200435_1"/>
  <p:tag name="KSO_WM_TEMPLATE_SUBCATEGORY" val="0"/>
  <p:tag name="KSO_WM_SLIDE_TYPE" val="text"/>
  <p:tag name="KSO_WM_SLIDE_SUBTYPE" val="picTxt"/>
  <p:tag name="KSO_WM_SLIDE_ITEM_CNT" val="0"/>
  <p:tag name="KSO_WM_SLIDE_INDEX" val="1"/>
  <p:tag name="KSO_WM_UNIT_SHOW_EDIT_AREA_INDICATION" val="1"/>
  <p:tag name="KSO_WM_SLIDE_SIZE" val="915*540"/>
  <p:tag name="KSO_WM_SLIDE_POSITION" val="44*0"/>
  <p:tag name="KSO_WM_TAG_VERSION" val="1.0"/>
  <p:tag name="KSO_WM_SLIDE_LAYOUT" val="a_d_f"/>
  <p:tag name="KSO_WM_SLIDE_LAYOUT_CNT" val="1_1_1"/>
</p:tagLst>
</file>

<file path=ppt/tags/tag495.xml><?xml version="1.0" encoding="utf-8"?>
<p:tagLst xmlns:p="http://schemas.openxmlformats.org/presentationml/2006/main">
  <p:tag name="KSO_WM_UNIT_VALUE" val="803*1483"/>
  <p:tag name="KSO_WM_UNIT_HIGHLIGHT" val="0"/>
  <p:tag name="KSO_WM_UNIT_COMPATIBLE" val="0"/>
  <p:tag name="KSO_WM_UNIT_DIAGRAM_ISNUMVISUAL" val="0"/>
  <p:tag name="KSO_WM_UNIT_DIAGRAM_ISREFERUNIT" val="0"/>
  <p:tag name="KSO_WM_UNIT_TYPE" val="h_d"/>
  <p:tag name="KSO_WM_UNIT_INDEX" val="1_1"/>
  <p:tag name="KSO_WM_UNIT_ID" val="diagram20200325_1*h_d*1_1"/>
  <p:tag name="KSO_WM_TEMPLATE_CATEGORY" val="diagram"/>
  <p:tag name="KSO_WM_TEMPLATE_INDEX" val="20200325"/>
  <p:tag name="KSO_WM_UNIT_LAYERLEVEL" val="1_1"/>
  <p:tag name="KSO_WM_TAG_VERSION" val="1.0"/>
  <p:tag name="KSO_WM_BEAUTIFY_FLAG" val="#wm#"/>
</p:tagLst>
</file>

<file path=ppt/tags/tag496.xml><?xml version="1.0" encoding="utf-8"?>
<p:tagLst xmlns:p="http://schemas.openxmlformats.org/presentationml/2006/main">
  <p:tag name="KSO_WM_UNIT_PRESET_TEXT" val="点击输入正文"/>
  <p:tag name="KSO_WM_UNIT_NOCLEAR" val="0"/>
  <p:tag name="KSO_WM_UNIT_VALUE" val="48"/>
  <p:tag name="KSO_WM_UNIT_HIGHLIGHT" val="0"/>
  <p:tag name="KSO_WM_UNIT_COMPATIBLE" val="0"/>
  <p:tag name="KSO_WM_UNIT_DIAGRAM_ISNUMVISUAL" val="0"/>
  <p:tag name="KSO_WM_UNIT_DIAGRAM_ISREFERUNIT" val="0"/>
  <p:tag name="KSO_WM_UNIT_TYPE" val="h_f"/>
  <p:tag name="KSO_WM_UNIT_INDEX" val="1_1"/>
  <p:tag name="KSO_WM_UNIT_ID" val="diagram20200325_1*h_f*1_1"/>
  <p:tag name="KSO_WM_TEMPLATE_CATEGORY" val="diagram"/>
  <p:tag name="KSO_WM_TEMPLATE_INDEX" val="20200325"/>
  <p:tag name="KSO_WM_UNIT_LAYERLEVEL" val="1_1"/>
  <p:tag name="KSO_WM_TAG_VERSION" val="1.0"/>
  <p:tag name="KSO_WM_BEAUTIFY_FLAG" val="#wm#"/>
  <p:tag name="KSO_WM_UNIT_SHOW_EDIT_AREA_INDICATION" val="1"/>
</p:tagLst>
</file>

<file path=ppt/tags/tag497.xml><?xml version="1.0" encoding="utf-8"?>
<p:tagLst xmlns:p="http://schemas.openxmlformats.org/presentationml/2006/main">
  <p:tag name="KSO_WM_UNIT_PRESET_TEXT" val="点击输入正文"/>
  <p:tag name="KSO_WM_UNIT_NOCLEAR" val="0"/>
  <p:tag name="KSO_WM_UNIT_VALUE" val="50"/>
  <p:tag name="KSO_WM_UNIT_HIGHLIGHT" val="0"/>
  <p:tag name="KSO_WM_UNIT_COMPATIBLE" val="0"/>
  <p:tag name="KSO_WM_UNIT_DIAGRAM_ISNUMVISUAL" val="0"/>
  <p:tag name="KSO_WM_UNIT_DIAGRAM_ISREFERUNIT" val="0"/>
  <p:tag name="KSO_WM_UNIT_TYPE" val="h_f"/>
  <p:tag name="KSO_WM_UNIT_INDEX" val="2_1"/>
  <p:tag name="KSO_WM_UNIT_ID" val="diagram20200325_1*h_f*2_1"/>
  <p:tag name="KSO_WM_TEMPLATE_CATEGORY" val="diagram"/>
  <p:tag name="KSO_WM_TEMPLATE_INDEX" val="20200325"/>
  <p:tag name="KSO_WM_UNIT_LAYERLEVEL" val="1_1"/>
  <p:tag name="KSO_WM_TAG_VERSION" val="1.0"/>
  <p:tag name="KSO_WM_BEAUTIFY_FLAG" val="#wm#"/>
  <p:tag name="KSO_WM_UNIT_SHOW_EDIT_AREA_INDICATION" val="1"/>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p="http://schemas.openxmlformats.org/presentationml/2006/main">
  <p:tag name="KSO_WM_TEMPLATE_CATEGORY" val="diagram"/>
  <p:tag name="KSO_WM_TEMPLATE_INDEX" val="20187518"/>
  <p:tag name="KSO_WM_TAG_VERSION" val="1.0"/>
  <p:tag name="KSO_WM_UNIT_ID" val="diagram20187518_5*m_h_f*1_3_1"/>
  <p:tag name="KSO_WM_UNIT_LAYERLEVEL" val="1_1_1"/>
  <p:tag name="KSO_WM_UNIT_HIGHLIGHT" val="0"/>
  <p:tag name="KSO_WM_UNIT_COMPATIBLE" val="0"/>
  <p:tag name="KSO_WM_BEAUTIFY_FLAG" val="#wm#"/>
  <p:tag name="KSO_WM_DIAGRAM_GROUP_CODE" val="m1-1"/>
  <p:tag name="KSO_WM_UNIT_TYPE" val="m_h_f"/>
  <p:tag name="KSO_WM_UNIT_INDEX" val="1_3_1"/>
  <p:tag name="KSO_WM_UNIT_PRESET_TEXT" val="单击此处添加文本"/>
  <p:tag name="KSO_WM_UNIT_VALUE" val="6"/>
  <p:tag name="KSO_WM_UNIT_DIAGRAM_ISNUMVISUAL" val="0"/>
  <p:tag name="KSO_WM_UNIT_DIAGRAM_ISREFERUNIT" val="0"/>
  <p:tag name="KSO_WM_UNIT_TEXT_FILL_FORE_SCHEMECOLOR_INDEX" val="7"/>
  <p:tag name="KSO_WM_UNIT_TEXT_FILL_TYPE" val="1"/>
  <p:tag name="KSO_WM_UNIT_USESOURCEFORMAT_APPLY" val="0"/>
  <p:tag name="KSO_WM_UNIT_DIAGRAM_SCHEMECOLOR_ID" val="1"/>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03.xml><?xml version="1.0" encoding="utf-8"?>
<p:tagLst xmlns:p="http://schemas.openxmlformats.org/presentationml/2006/main">
  <p:tag name="KSO_WM_UNIT_VALUE" val="803*1490"/>
  <p:tag name="KSO_WM_UNIT_HIGHLIGHT" val="0"/>
  <p:tag name="KSO_WM_UNIT_COMPATIBLE" val="0"/>
  <p:tag name="KSO_WM_UNIT_DIAGRAM_ISNUMVISUAL" val="0"/>
  <p:tag name="KSO_WM_UNIT_DIAGRAM_ISREFERUNIT" val="0"/>
  <p:tag name="KSO_WM_UNIT_TYPE" val="h_d"/>
  <p:tag name="KSO_WM_UNIT_INDEX" val="2_1"/>
  <p:tag name="KSO_WM_UNIT_ID" val="diagram20200325_1*h_d*2_1"/>
  <p:tag name="KSO_WM_TEMPLATE_CATEGORY" val="diagram"/>
  <p:tag name="KSO_WM_TEMPLATE_INDEX" val="20200325"/>
  <p:tag name="KSO_WM_UNIT_LAYERLEVEL" val="1_1"/>
  <p:tag name="KSO_WM_TAG_VERSION" val="1.0"/>
  <p:tag name="KSO_WM_BEAUTIFY_FLAG" val="#wm#"/>
</p:tagLst>
</file>

<file path=ppt/tags/tag504.xml><?xml version="1.0" encoding="utf-8"?>
<p:tagLst xmlns:p="http://schemas.openxmlformats.org/presentationml/2006/main">
  <p:tag name="KSO_WM_BEAUTIFY_FLAG" val="#wm#"/>
  <p:tag name="KSO_WM_TEMPLATE_CATEGORY" val="diagram"/>
  <p:tag name="KSO_WM_TEMPLATE_INDEX" val="20200325"/>
  <p:tag name="KSO_WM_SLIDE_ID" val="diagram20200325_1"/>
  <p:tag name="KSO_WM_TEMPLATE_SUBCATEGORY" val="0"/>
  <p:tag name="KSO_WM_SLIDE_TYPE" val="text"/>
  <p:tag name="KSO_WM_SLIDE_SUBTYPE" val="picTxt"/>
  <p:tag name="KSO_WM_SLIDE_ITEM_CNT" val="0"/>
  <p:tag name="KSO_WM_SLIDE_INDEX" val="1"/>
  <p:tag name="KSO_WM_SLIDE_SIZE" val="869.727*309.877"/>
  <p:tag name="KSO_WM_SLIDE_POSITION" val="45.1365*173.638"/>
  <p:tag name="KSO_WM_TAG_VERSION" val="1.0"/>
  <p:tag name="KSO_WM_SLIDE_LAYOUT" val="a_h"/>
  <p:tag name="KSO_WM_SLIDE_LAYOUT_CNT" val="1_2"/>
  <p:tag name="KSO_WM_UNIT_SHOW_EDIT_AREA_INDICATION" val="1"/>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09.xml><?xml version="1.0" encoding="utf-8"?>
<p:tagLst xmlns:p="http://schemas.openxmlformats.org/presentationml/2006/main">
  <p:tag name="KSO_WM_BEAUTIFY_FLAG" val="#wm#"/>
  <p:tag name="KSO_WM_TEMPLATE_CATEGORY" val="diagram"/>
  <p:tag name="KSO_WM_TEMPLATE_INDEX" val="20201150"/>
</p:tagLst>
</file>

<file path=ppt/tags/tag51.xml><?xml version="1.0" encoding="utf-8"?>
<p:tagLst xmlns:p="http://schemas.openxmlformats.org/presentationml/2006/main">
  <p:tag name="KSO_WM_TEMPLATE_CATEGORY" val="diagram"/>
  <p:tag name="KSO_WM_TEMPLATE_INDEX" val="20187518"/>
  <p:tag name="KSO_WM_TAG_VERSION" val="1.0"/>
  <p:tag name="KSO_WM_UNIT_ID" val="diagram20187518_5*m_h_i*1_2_1"/>
  <p:tag name="KSO_WM_UNIT_LAYERLEVEL" val="1_1_1"/>
  <p:tag name="KSO_WM_BEAUTIFY_FLAG" val="#wm#"/>
  <p:tag name="KSO_WM_UNIT_HIGHLIGHT" val="0"/>
  <p:tag name="KSO_WM_UNIT_COMPATIBLE" val="0"/>
  <p:tag name="KSO_WM_DIAGRAM_GROUP_CODE" val="m1-1"/>
  <p:tag name="KSO_WM_UNIT_TYPE" val="m_h_i"/>
  <p:tag name="KSO_WM_UNIT_INDEX" val="1_2_1"/>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 name="KSO_WM_UNIT_USESOURCEFORMAT_APPLY" val="0"/>
  <p:tag name="KSO_WM_UNIT_DIAGRAM_SCHEMECOLOR_ID" val="1"/>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14.xml><?xml version="1.0" encoding="utf-8"?>
<p:tagLst xmlns:p="http://schemas.openxmlformats.org/presentationml/2006/main">
  <p:tag name="KSO_WM_BEAUTIFY_FLAG" val="#wm#"/>
  <p:tag name="KSO_WM_TEMPLATE_CATEGORY" val="diagram"/>
  <p:tag name="KSO_WM_TEMPLATE_INDEX" val="20201150"/>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19.xml><?xml version="1.0" encoding="utf-8"?>
<p:tagLst xmlns:p="http://schemas.openxmlformats.org/presentationml/2006/main">
  <p:tag name="KSO_WM_BEAUTIFY_FLAG" val="#wm#"/>
  <p:tag name="KSO_WM_TEMPLATE_CATEGORY" val="diagram"/>
  <p:tag name="KSO_WM_TEMPLATE_INDEX" val="20201150"/>
</p:tagLst>
</file>

<file path=ppt/tags/tag52.xml><?xml version="1.0" encoding="utf-8"?>
<p:tagLst xmlns:p="http://schemas.openxmlformats.org/presentationml/2006/main">
  <p:tag name="KSO_WM_TEMPLATE_CATEGORY" val="diagram"/>
  <p:tag name="KSO_WM_TEMPLATE_INDEX" val="20187518"/>
  <p:tag name="KSO_WM_TAG_VERSION" val="1.0"/>
  <p:tag name="KSO_WM_UNIT_ID" val="diagram20187518_5*m_h_f*1_2_1"/>
  <p:tag name="KSO_WM_UNIT_LAYERLEVEL" val="1_1_1"/>
  <p:tag name="KSO_WM_UNIT_HIGHLIGHT" val="0"/>
  <p:tag name="KSO_WM_UNIT_COMPATIBLE" val="0"/>
  <p:tag name="KSO_WM_BEAUTIFY_FLAG" val="#wm#"/>
  <p:tag name="KSO_WM_DIAGRAM_GROUP_CODE" val="m1-1"/>
  <p:tag name="KSO_WM_UNIT_TYPE" val="m_h_f"/>
  <p:tag name="KSO_WM_UNIT_INDEX" val="1_2_1"/>
  <p:tag name="KSO_WM_UNIT_PRESET_TEXT" val="单击此处添加文本"/>
  <p:tag name="KSO_WM_UNIT_VALUE" val="6"/>
  <p:tag name="KSO_WM_UNIT_DIAGRAM_ISNUMVISUAL" val="0"/>
  <p:tag name="KSO_WM_UNIT_DIAGRAM_ISREFERUNIT" val="0"/>
  <p:tag name="KSO_WM_UNIT_TEXT_FILL_FORE_SCHEMECOLOR_INDEX" val="6"/>
  <p:tag name="KSO_WM_UNIT_TEXT_FILL_TYPE" val="1"/>
  <p:tag name="KSO_WM_UNIT_USESOURCEFORMAT_APPLY" val="0"/>
  <p:tag name="KSO_WM_UNIT_DIAGRAM_SCHEMECOLOR_ID" val="1"/>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25.xml><?xml version="1.0" encoding="utf-8"?>
<p:tagLst xmlns:p="http://schemas.openxmlformats.org/presentationml/2006/main">
  <p:tag name="KSO_WM_TEMPLATE_CATEGORY" val="diagram"/>
  <p:tag name="KSO_WM_TEMPLATE_INDEX" val="160841"/>
  <p:tag name="KSO_WM_TAG_VERSION" val="1.0"/>
  <p:tag name="KSO_WM_BEAUTIFY_FLAG" val="#wm#"/>
  <p:tag name="KSO_WM_UNIT_TYPE" val="q_i"/>
  <p:tag name="KSO_WM_UNIT_INDEX" val="1_1"/>
  <p:tag name="KSO_WM_UNIT_ID" val="diagram160841_6*q_i*1_1"/>
  <p:tag name="KSO_WM_UNIT_LAYERLEVEL" val="1_1"/>
  <p:tag name="KSO_WM_DIAGRAM_GROUP_CODE" val="q1-1"/>
  <p:tag name="KSO_WM_UNIT_TEXT_FILL_FORE_SCHEMECOLOR_INDEX" val="1"/>
  <p:tag name="KSO_WM_UNIT_TEXT_FILL_TYPE" val="1"/>
  <p:tag name="KSO_WM_UNIT_DIAGRAM_SCHEMECOLOR_ID" val="6"/>
</p:tagLst>
</file>

<file path=ppt/tags/tag526.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6_1"/>
  <p:tag name="KSO_WM_UNIT_ID" val="diagram160841_6*q_h_f*1_6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27.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1_1"/>
  <p:tag name="KSO_WM_UNIT_ID" val="diagram160841_6*q_h_f*1_1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28.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2_1"/>
  <p:tag name="KSO_WM_UNIT_ID" val="diagram160841_6*q_h_f*1_2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29.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3_1"/>
  <p:tag name="KSO_WM_UNIT_ID" val="diagram160841_6*q_h_f*1_3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3.xml><?xml version="1.0" encoding="utf-8"?>
<p:tagLst xmlns:p="http://schemas.openxmlformats.org/presentationml/2006/main">
  <p:tag name="KSO_WM_TEMPLATE_CATEGORY" val="diagram"/>
  <p:tag name="KSO_WM_TEMPLATE_INDEX" val="20187518"/>
  <p:tag name="KSO_WM_TAG_VERSION" val="1.0"/>
  <p:tag name="KSO_WM_UNIT_ID" val="diagram20187518_5*m_h_i*1_1_1"/>
  <p:tag name="KSO_WM_UNIT_LAYERLEVEL" val="1_1_1"/>
  <p:tag name="KSO_WM_BEAUTIFY_FLAG" val="#wm#"/>
  <p:tag name="KSO_WM_UNIT_HIGHLIGHT" val="0"/>
  <p:tag name="KSO_WM_UNIT_COMPATIBLE" val="0"/>
  <p:tag name="KSO_WM_DIAGRAM_GROUP_CODE" val="m1-1"/>
  <p:tag name="KSO_WM_UNIT_TYPE" val="m_h_i"/>
  <p:tag name="KSO_WM_UNIT_INDEX" val="1_1_1"/>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 name="KSO_WM_UNIT_USESOURCEFORMAT_APPLY" val="0"/>
  <p:tag name="KSO_WM_UNIT_DIAGRAM_SCHEMECOLOR_ID" val="1"/>
</p:tagLst>
</file>

<file path=ppt/tags/tag530.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4_1"/>
  <p:tag name="KSO_WM_UNIT_ID" val="diagram160841_6*q_h_f*1_4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31.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5_1"/>
  <p:tag name="KSO_WM_UNIT_ID" val="diagram160841_6*q_h_f*1_5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32.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3_1"/>
  <p:tag name="KSO_WM_UNIT_ID" val="diagram160841_6*q_h_f*1_3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33.xml><?xml version="1.0" encoding="utf-8"?>
<p:tagLst xmlns:p="http://schemas.openxmlformats.org/presentationml/2006/main">
  <p:tag name="KSO_WM_TEMPLATE_CATEGORY" val="diagram"/>
  <p:tag name="KSO_WM_TEMPLATE_INDEX" val="160841"/>
  <p:tag name="KSO_WM_TAG_VERSION" val="1.0"/>
  <p:tag name="KSO_WM_BEAUTIFY_FLAG" val="#wm#"/>
  <p:tag name="MH" val="20160217171536"/>
  <p:tag name="MH_LIBRARY" val="GRAPHIC"/>
  <p:tag name="MH_TYPE" val="SubTitle"/>
  <p:tag name="MH_ORDER" val="2"/>
  <p:tag name="KSO_WM_UNIT_TYPE" val="q_h_f"/>
  <p:tag name="KSO_WM_UNIT_INDEX" val="1_2_1"/>
  <p:tag name="KSO_WM_UNIT_ID" val="diagram160841_6*q_h_f*1_2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 name="KSO_WM_UNIT_DIAGRAM_SCHEMECOLOR_ID" val="6"/>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35.xml><?xml version="1.0" encoding="utf-8"?>
<p:tagLst xmlns:p="http://schemas.openxmlformats.org/presentationml/2006/main">
  <p:tag name="KSO_WM_BEAUTIFY_FLAG" val="#wm#"/>
  <p:tag name="KSO_WM_TEMPLATE_CATEGORY" val="diagram"/>
  <p:tag name="KSO_WM_TEMPLATE_INDEX" val="20200810"/>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4.xml><?xml version="1.0" encoding="utf-8"?>
<p:tagLst xmlns:p="http://schemas.openxmlformats.org/presentationml/2006/main">
  <p:tag name="KSO_WM_TEMPLATE_CATEGORY" val="diagram"/>
  <p:tag name="KSO_WM_TEMPLATE_INDEX" val="20187518"/>
  <p:tag name="KSO_WM_TAG_VERSION" val="1.0"/>
  <p:tag name="KSO_WM_UNIT_ID" val="diagram20187518_5*m_h_f*1_1_1"/>
  <p:tag name="KSO_WM_UNIT_LAYERLEVEL" val="1_1_1"/>
  <p:tag name="KSO_WM_UNIT_HIGHLIGHT" val="0"/>
  <p:tag name="KSO_WM_UNIT_COMPATIBLE" val="0"/>
  <p:tag name="KSO_WM_BEAUTIFY_FLAG" val="#wm#"/>
  <p:tag name="KSO_WM_DIAGRAM_GROUP_CODE" val="m1-1"/>
  <p:tag name="KSO_WM_UNIT_TYPE" val="m_h_f"/>
  <p:tag name="KSO_WM_UNIT_INDEX" val="1_1_1"/>
  <p:tag name="KSO_WM_UNIT_PRESET_TEXT" val="单击此处添加文本"/>
  <p:tag name="KSO_WM_UNIT_VALUE" val="6"/>
  <p:tag name="KSO_WM_UNIT_DIAGRAM_ISNUMVISUAL" val="0"/>
  <p:tag name="KSO_WM_UNIT_DIAGRAM_ISREFERUNIT" val="0"/>
  <p:tag name="KSO_WM_UNIT_TEXT_FILL_FORE_SCHEMECOLOR_INDEX" val="5"/>
  <p:tag name="KSO_WM_UNIT_TEXT_FILL_TYPE" val="1"/>
  <p:tag name="KSO_WM_UNIT_USESOURCEFORMAT_APPLY" val="0"/>
  <p:tag name="KSO_WM_UNIT_DIAGRAM_SCHEMECOLOR_ID" val="1"/>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42.xml><?xml version="1.0" encoding="utf-8"?>
<p:tagLst xmlns:p="http://schemas.openxmlformats.org/presentationml/2006/main">
  <p:tag name="KSO_WM_BEAUTIFY_FLAG" val="#wm#"/>
  <p:tag name="KSO_WM_TEMPLATE_CATEGORY" val="diagram"/>
  <p:tag name="KSO_WM_TEMPLATE_INDEX" val="20200810"/>
</p:tagLst>
</file>

<file path=ppt/tags/tag5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49.xml><?xml version="1.0" encoding="utf-8"?>
<p:tagLst xmlns:p="http://schemas.openxmlformats.org/presentationml/2006/main">
  <p:tag name="KSO_WM_BEAUTIFY_FLAG" val="#wm#"/>
  <p:tag name="KSO_WM_TEMPLATE_CATEGORY" val="diagram"/>
  <p:tag name="KSO_WM_TEMPLATE_INDEX" val="20200810"/>
</p:tagLst>
</file>

<file path=ppt/tags/tag55.xml><?xml version="1.0" encoding="utf-8"?>
<p:tagLst xmlns:p="http://schemas.openxmlformats.org/presentationml/2006/main">
  <p:tag name="KSO_WM_TEMPLATE_CATEGORY" val="diagram"/>
  <p:tag name="KSO_WM_TEMPLATE_INDEX" val="20187518"/>
  <p:tag name="KSO_WM_TAG_VERSION" val="1.0"/>
  <p:tag name="KSO_WM_UNIT_ID" val="diagram20187518_5*m_h_i*1_6_1"/>
  <p:tag name="KSO_WM_UNIT_LAYERLEVEL" val="1_1_1"/>
  <p:tag name="KSO_WM_BEAUTIFY_FLAG" val="#wm#"/>
  <p:tag name="KSO_WM_UNIT_HIGHLIGHT" val="0"/>
  <p:tag name="KSO_WM_UNIT_COMPATIBLE" val="0"/>
  <p:tag name="KSO_WM_DIAGRAM_GROUP_CODE" val="m1-1"/>
  <p:tag name="KSO_WM_UNIT_TYPE" val="m_h_i"/>
  <p:tag name="KSO_WM_UNIT_INDEX" val="1_6_1"/>
  <p:tag name="KSO_WM_UNIT_DIAGRAM_ISNUMVISUAL" val="0"/>
  <p:tag name="KSO_WM_UNIT_DIAGRAM_ISREFERUNIT" val="0"/>
  <p:tag name="KSO_WM_UNIT_FILL_FORE_SCHEMECOLOR_INDEX" val="10"/>
  <p:tag name="KSO_WM_UNIT_FILL_TYPE" val="1"/>
  <p:tag name="KSO_WM_UNIT_TEXT_FILL_FORE_SCHEMECOLOR_INDEX" val="14"/>
  <p:tag name="KSO_WM_UNIT_TEXT_FILL_TYPE" val="1"/>
  <p:tag name="KSO_WM_UNIT_USESOURCEFORMAT_APPLY" val="0"/>
  <p:tag name="KSO_WM_UNIT_DIAGRAM_SCHEMECOLOR_ID" val="1"/>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56.xml><?xml version="1.0" encoding="utf-8"?>
<p:tagLst xmlns:p="http://schemas.openxmlformats.org/presentationml/2006/main">
  <p:tag name="KSO_WM_BEAUTIFY_FLAG" val="#wm#"/>
  <p:tag name="KSO_WM_TEMPLATE_CATEGORY" val="diagram"/>
  <p:tag name="KSO_WM_TEMPLATE_INDEX" val="20200810"/>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6.xml><?xml version="1.0" encoding="utf-8"?>
<p:tagLst xmlns:p="http://schemas.openxmlformats.org/presentationml/2006/main">
  <p:tag name="KSO_WM_TEMPLATE_CATEGORY" val="diagram"/>
  <p:tag name="KSO_WM_TEMPLATE_INDEX" val="20187518"/>
  <p:tag name="KSO_WM_TAG_VERSION" val="1.0"/>
  <p:tag name="KSO_WM_UNIT_ID" val="diagram20187518_5*m_h_f*1_6_1"/>
  <p:tag name="KSO_WM_UNIT_LAYERLEVEL" val="1_1_1"/>
  <p:tag name="KSO_WM_UNIT_HIGHLIGHT" val="0"/>
  <p:tag name="KSO_WM_UNIT_COMPATIBLE" val="0"/>
  <p:tag name="KSO_WM_BEAUTIFY_FLAG" val="#wm#"/>
  <p:tag name="KSO_WM_DIAGRAM_GROUP_CODE" val="m1-1"/>
  <p:tag name="KSO_WM_UNIT_TYPE" val="m_h_f"/>
  <p:tag name="KSO_WM_UNIT_INDEX" val="1_6_1"/>
  <p:tag name="KSO_WM_UNIT_PRESET_TEXT" val="单击此处添加文本"/>
  <p:tag name="KSO_WM_UNIT_VALUE" val="6"/>
  <p:tag name="KSO_WM_UNIT_DIAGRAM_ISNUMVISUAL" val="0"/>
  <p:tag name="KSO_WM_UNIT_DIAGRAM_ISREFERUNIT" val="0"/>
  <p:tag name="KSO_WM_UNIT_TEXT_FILL_FORE_SCHEMECOLOR_INDEX" val="10"/>
  <p:tag name="KSO_WM_UNIT_TEXT_FILL_TYPE" val="1"/>
  <p:tag name="KSO_WM_UNIT_USESOURCEFORMAT_APPLY" val="0"/>
  <p:tag name="KSO_WM_UNIT_DIAGRAM_SCHEMECOLOR_ID" val="1"/>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63.xml><?xml version="1.0" encoding="utf-8"?>
<p:tagLst xmlns:p="http://schemas.openxmlformats.org/presentationml/2006/main">
  <p:tag name="KSO_WM_BEAUTIFY_FLAG" val="#wm#"/>
  <p:tag name="KSO_WM_TEMPLATE_CATEGORY" val="diagram"/>
  <p:tag name="KSO_WM_TEMPLATE_INDEX" val="20200810"/>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69.xml><?xml version="1.0" encoding="utf-8"?>
<p:tagLst xmlns:p="http://schemas.openxmlformats.org/presentationml/2006/main">
  <p:tag name="KSO_WM_BEAUTIFY_FLAG" val="#wm#"/>
  <p:tag name="KSO_WM_TEMPLATE_CATEGORY" val="diagram"/>
  <p:tag name="KSO_WM_TEMPLATE_INDEX" val="20200325"/>
</p:tagLst>
</file>

<file path=ppt/tags/tag57.xml><?xml version="1.0" encoding="utf-8"?>
<p:tagLst xmlns:p="http://schemas.openxmlformats.org/presentationml/2006/main">
  <p:tag name="KSO_WM_TEMPLATE_INDEX" val="20187495"/>
  <p:tag name="KSO_WM_TAG_VERSION" val="1.0"/>
  <p:tag name="KSO_WM_SLIDE_INDEX" val="3"/>
  <p:tag name="KSO_WM_SLIDE_ITEM_CNT" val="6"/>
  <p:tag name="KSO_WM_SLIDE_LAYOUT" val="a_b_d_m"/>
  <p:tag name="KSO_WM_SLIDE_LAYOUT_CNT" val="1_1_1_1"/>
  <p:tag name="KSO_WM_SLIDE_TYPE" val="contents"/>
  <p:tag name="KSO_WM_SLIDE_SUBTYPE" val="diag"/>
  <p:tag name="KSO_WM_BEAUTIFY_FLAG" val="#wm#"/>
  <p:tag name="KSO_WM_TEMPLATE_CATEGORY" val="diagram"/>
  <p:tag name="KSO_WM_SLIDE_ID" val="diagram20187518_3"/>
  <p:tag name="KSO_WM_DIAGRAM_GROUP_CODE" val="m1-1"/>
  <p:tag name="KSO_WM_SLIDE_DIAGTYPE" val="m"/>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75.xml><?xml version="1.0" encoding="utf-8"?>
<p:tagLst xmlns:p="http://schemas.openxmlformats.org/presentationml/2006/main">
  <p:tag name="KSO_WM_BEAUTIFY_FLAG" val="#wm#"/>
  <p:tag name="KSO_WM_TEMPLATE_CATEGORY" val="diagram"/>
  <p:tag name="KSO_WM_TEMPLATE_INDEX" val="20200325"/>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77.xml><?xml version="1.0" encoding="utf-8"?>
<p:tagLst xmlns:p="http://schemas.openxmlformats.org/presentationml/2006/main">
  <p:tag name="KSO_WM_BEAUTIFY_FLAG" val="#wm#"/>
  <p:tag name="KSO_WM_TEMPLATE_CATEGORY" val="diagram"/>
  <p:tag name="KSO_WM_TEMPLATE_INDEX" val="20200325"/>
</p:tagLst>
</file>

<file path=ppt/tags/tag578.xml><?xml version="1.0" encoding="utf-8"?>
<p:tagLst xmlns:p="http://schemas.openxmlformats.org/presentationml/2006/main">
  <p:tag name="KSO_WM_UNIT_PRESET_TEXT" val="点击输入正文"/>
  <p:tag name="KSO_WM_UNIT_NOCLEAR" val="0"/>
  <p:tag name="KSO_WM_UNIT_VALUE" val="48"/>
  <p:tag name="KSO_WM_UNIT_HIGHLIGHT" val="0"/>
  <p:tag name="KSO_WM_UNIT_COMPATIBLE" val="0"/>
  <p:tag name="KSO_WM_UNIT_DIAGRAM_ISNUMVISUAL" val="0"/>
  <p:tag name="KSO_WM_UNIT_DIAGRAM_ISREFERUNIT" val="0"/>
  <p:tag name="KSO_WM_UNIT_TYPE" val="h_f"/>
  <p:tag name="KSO_WM_UNIT_INDEX" val="1_1"/>
  <p:tag name="KSO_WM_UNIT_ID" val="diagram20200325_1*h_f*1_1"/>
  <p:tag name="KSO_WM_TEMPLATE_CATEGORY" val="diagram"/>
  <p:tag name="KSO_WM_TEMPLATE_INDEX" val="20200325"/>
  <p:tag name="KSO_WM_UNIT_LAYERLEVEL" val="1_1"/>
  <p:tag name="KSO_WM_TAG_VERSION" val="1.0"/>
  <p:tag name="KSO_WM_BEAUTIFY_FLAG" val="#wm#"/>
  <p:tag name="KSO_WM_UNIT_SHOW_EDIT_AREA_INDICATION" val="1"/>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8.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84.xml><?xml version="1.0" encoding="utf-8"?>
<p:tagLst xmlns:p="http://schemas.openxmlformats.org/presentationml/2006/main">
  <p:tag name="KSO_WM_BEAUTIFY_FLAG" val="#wm#"/>
  <p:tag name="KSO_WM_TEMPLATE_CATEGORY" val="diagram"/>
  <p:tag name="KSO_WM_TEMPLATE_INDEX" val="20200325"/>
  <p:tag name="KSO_WM_SLIDE_ID" val="diagram20200325_1"/>
  <p:tag name="KSO_WM_TEMPLATE_SUBCATEGORY" val="0"/>
  <p:tag name="KSO_WM_SLIDE_TYPE" val="text"/>
  <p:tag name="KSO_WM_SLIDE_SUBTYPE" val="picTxt"/>
  <p:tag name="KSO_WM_SLIDE_ITEM_CNT" val="0"/>
  <p:tag name="KSO_WM_SLIDE_INDEX" val="1"/>
  <p:tag name="KSO_WM_SLIDE_SIZE" val="869.727*309.877"/>
  <p:tag name="KSO_WM_SLIDE_POSITION" val="45.1365*173.638"/>
  <p:tag name="KSO_WM_TAG_VERSION" val="1.0"/>
  <p:tag name="KSO_WM_SLIDE_LAYOUT" val="a_h"/>
  <p:tag name="KSO_WM_SLIDE_LAYOUT_CNT" val="1_2"/>
  <p:tag name="KSO_WM_UNIT_SHOW_EDIT_AREA_INDICATION" val="1"/>
</p:tagLst>
</file>

<file path=ppt/tags/tag585.xml><?xml version="1.0" encoding="utf-8"?>
<p:tagLst xmlns:p="http://schemas.openxmlformats.org/presentationml/2006/main">
  <p:tag name="KSO_WM_UNIT_PRESET_TEXT" val="点击输入正文"/>
  <p:tag name="KSO_WM_UNIT_NOCLEAR" val="0"/>
  <p:tag name="KSO_WM_UNIT_VALUE" val="48"/>
  <p:tag name="KSO_WM_UNIT_HIGHLIGHT" val="0"/>
  <p:tag name="KSO_WM_UNIT_COMPATIBLE" val="0"/>
  <p:tag name="KSO_WM_UNIT_DIAGRAM_ISNUMVISUAL" val="0"/>
  <p:tag name="KSO_WM_UNIT_DIAGRAM_ISREFERUNIT" val="0"/>
  <p:tag name="KSO_WM_UNIT_TYPE" val="h_f"/>
  <p:tag name="KSO_WM_UNIT_INDEX" val="1_1"/>
  <p:tag name="KSO_WM_UNIT_ID" val="diagram20200325_1*h_f*1_1"/>
  <p:tag name="KSO_WM_TEMPLATE_CATEGORY" val="diagram"/>
  <p:tag name="KSO_WM_TEMPLATE_INDEX" val="20200325"/>
  <p:tag name="KSO_WM_UNIT_LAYERLEVEL" val="1_1"/>
  <p:tag name="KSO_WM_TAG_VERSION" val="1.0"/>
  <p:tag name="KSO_WM_BEAUTIFY_FLAG" val="#wm#"/>
  <p:tag name="KSO_WM_UNIT_SHOW_EDIT_AREA_INDICATION" val="1"/>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9.xml><?xml version="1.0" encoding="utf-8"?>
<p:tagLst xmlns:p="http://schemas.openxmlformats.org/presentationml/2006/main">
  <p:tag name="KSO_WM_TEMPLATE_INDEX" val="20187495"/>
  <p:tag name="KSO_WM_TAG_VERSION" val="1.0"/>
  <p:tag name="KSO_WM_SLIDE_INDEX" val="3"/>
  <p:tag name="KSO_WM_SLIDE_ITEM_CNT" val="6"/>
  <p:tag name="KSO_WM_SLIDE_LAYOUT" val="a_b_d_m"/>
  <p:tag name="KSO_WM_SLIDE_LAYOUT_CNT" val="1_1_1_1"/>
  <p:tag name="KSO_WM_SLIDE_TYPE" val="contents"/>
  <p:tag name="KSO_WM_SLIDE_SUBTYPE" val="diag"/>
  <p:tag name="KSO_WM_BEAUTIFY_FLAG" val="#wm#"/>
  <p:tag name="KSO_WM_TEMPLATE_CATEGORY" val="diagram"/>
  <p:tag name="KSO_WM_SLIDE_ID" val="diagram20187518_3"/>
  <p:tag name="KSO_WM_DIAGRAM_GROUP_CODE" val="m1-1"/>
  <p:tag name="KSO_WM_SLIDE_DIAGTYPE" val="m"/>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91.xml><?xml version="1.0" encoding="utf-8"?>
<p:tagLst xmlns:p="http://schemas.openxmlformats.org/presentationml/2006/main">
  <p:tag name="KSO_WM_BEAUTIFY_FLAG" val="#wm#"/>
  <p:tag name="KSO_WM_TEMPLATE_CATEGORY" val="diagram"/>
  <p:tag name="KSO_WM_TEMPLATE_INDEX" val="20200325"/>
  <p:tag name="KSO_WM_SLIDE_ID" val="diagram20200325_1"/>
  <p:tag name="KSO_WM_TEMPLATE_SUBCATEGORY" val="0"/>
  <p:tag name="KSO_WM_SLIDE_TYPE" val="text"/>
  <p:tag name="KSO_WM_SLIDE_SUBTYPE" val="picTxt"/>
  <p:tag name="KSO_WM_SLIDE_ITEM_CNT" val="0"/>
  <p:tag name="KSO_WM_SLIDE_INDEX" val="1"/>
  <p:tag name="KSO_WM_SLIDE_SIZE" val="869.727*309.877"/>
  <p:tag name="KSO_WM_SLIDE_POSITION" val="45.1365*173.638"/>
  <p:tag name="KSO_WM_TAG_VERSION" val="1.0"/>
  <p:tag name="KSO_WM_SLIDE_LAYOUT" val="a_h"/>
  <p:tag name="KSO_WM_SLIDE_LAYOUT_CNT" val="1_2"/>
  <p:tag name="KSO_WM_UNIT_SHOW_EDIT_AREA_INDICATION" val="1"/>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95.xml><?xml version="1.0" encoding="utf-8"?>
<p:tagLst xmlns:p="http://schemas.openxmlformats.org/presentationml/2006/main">
  <p:tag name="KSO_WM_BEAUTIFY_FLAG" val="#wm#"/>
  <p:tag name="KSO_WM_TEMPLATE_CATEGORY" val="custom"/>
  <p:tag name="KSO_WM_TEMPLATE_INDEX" val="20193213"/>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599.xml><?xml version="1.0" encoding="utf-8"?>
<p:tagLst xmlns:p="http://schemas.openxmlformats.org/presentationml/2006/main">
  <p:tag name="KSO_WM_UNIT_VALUE" val="620*1507"/>
  <p:tag name="KSO_WM_UNIT_HIGHLIGHT" val="0"/>
  <p:tag name="KSO_WM_UNIT_COMPATIBLE" val="0"/>
  <p:tag name="KSO_WM_UNIT_DIAGRAM_ISNUMVISUAL" val="0"/>
  <p:tag name="KSO_WM_UNIT_DIAGRAM_ISREFERUNIT" val="0"/>
  <p:tag name="KSO_WM_UNIT_TYPE" val="d"/>
  <p:tag name="KSO_WM_UNIT_INDEX" val="1"/>
  <p:tag name="KSO_WM_UNIT_ID" val="diagram20200319_1*d*1"/>
  <p:tag name="KSO_WM_TEMPLATE_CATEGORY" val="diagram"/>
  <p:tag name="KSO_WM_TEMPLATE_INDEX" val="20200319"/>
  <p:tag name="KSO_WM_UNIT_LAYERLEVEL" val="1"/>
  <p:tag name="KSO_WM_TAG_VERSION" val="1.0"/>
  <p:tag name="KSO_WM_BEAUTIFY_FLAG" val="#wm#"/>
  <p:tag name="KSO_WM_UNIT_BLOCK" val="0"/>
  <p:tag name="KSO_WM_UNIT_PLACING_PICTURE" val="43584.8169643403"/>
  <p:tag name="KSO_WM_UNIT_PLACING_PICTURE_INFO" val="{&quot;full_picture&quot;:false,&quot;last_crop_picture&quot;:&quot;3-5&quot;,&quot;selected&quot;:&quot;3-5&quot;}"/>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8935_4*l_h_i*1_3_1"/>
  <p:tag name="KSO_WM_TEMPLATE_CATEGORY" val="diagram"/>
  <p:tag name="KSO_WM_TEMPLATE_INDEX" val="20198935"/>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 name="KSO_WM_UNIT_DIAGRAM_SCHEMECOLOR_ID" val="1"/>
</p:tagLst>
</file>

<file path=ppt/tags/tag600.xml><?xml version="1.0" encoding="utf-8"?>
<p:tagLst xmlns:p="http://schemas.openxmlformats.org/presentationml/2006/main">
  <p:tag name="KSO_WM_BEAUTIFY_FLAG" val="#wm#"/>
  <p:tag name="KSO_WM_TEMPLATE_CATEGORY" val="diagram"/>
  <p:tag name="KSO_WM_TEMPLATE_INDEX" val="20200319"/>
  <p:tag name="KSO_WM_SLIDE_ID" val="diagram20200319_1"/>
  <p:tag name="KSO_WM_TEMPLATE_SUBCATEGORY" val="0"/>
  <p:tag name="KSO_WM_SLIDE_TYPE" val="text"/>
  <p:tag name="KSO_WM_SLIDE_SUBTYPE" val="picTxt"/>
  <p:tag name="KSO_WM_SLIDE_ITEM_CNT" val="0"/>
  <p:tag name="KSO_WM_SLIDE_INDEX" val="1"/>
  <p:tag name="KSO_WM_SLIDE_SIZE" val="865*362"/>
  <p:tag name="KSO_WM_SLIDE_POSITION" val="47*47"/>
  <p:tag name="KSO_WM_TAG_VERSION" val="1.0"/>
  <p:tag name="KSO_WM_SLIDE_LAYOUT" val="a_d_f"/>
  <p:tag name="KSO_WM_SLIDE_LAYOUT_CNT" val="1_3_1"/>
  <p:tag name="KSO_WM_UNIT_SHOW_EDIT_AREA_INDICATION" val="1"/>
  <p:tag name="KSO_WM_SLIDE_LAYOUT_INFO" val="{&quot;direction&quot;:0,&quot;horizontalAlign&quot;:-1,&quot;verticalAlign&quot;:-1,&quot;type&quot;:0,&quot;diagramDirection&quot;:0,&quot;canSetOverLayout&quot;:0,&quot;isOverLayout&quot;:0,&quot;normalSize&quot;:{&quot;size1&quot;:26.8},&quot;minSize&quot;:{&quot;size1&quot;:26.8},&quot;maxSize&quot;:{&quot;size1&quot;:26.8},&quot;backgroundInfo&quot;:[{&quot;type&quot;:&quot;general&quot;,&quot;left&quot;:0.0,&quot;top&quot;:0.0,&quot;right&quot;:0.0,&quot;bottom&quot;:0.0}],&quot;subLayout&quot;:[{&quot;direction&quot;:0,&quot;horizontalAlign&quot;:-1,&quot;verticalAlign&quot;:-1,&quot;type&quot;:0,&quot;diagramDirection&quot;:0,&quot;canSetOverLayout&quot;:0,&quot;isOverLayout&quot;:0,&quot;margin&quot;:{&quot;left&quot;:1.681,&quot;top&quot;:1.676,&quot;right&quot;:1.695,&quot;bottom&quot;:1.698}},{&quot;direction&quot;:0,&quot;horizontalAlign&quot;:-1,&quot;verticalAlign&quot;:-1,&quot;type&quot;:0,&quot;diagramDirection&quot;:0,&quot;canSetOverLayout&quot;:0,&quot;isOverLayout&quot;:0,&quot;normalSize&quot;:{&quot;size1&quot;:51.0},&quot;minSize&quot;:{&quot;size1&quot;:45.0},&quot;maxSize&quot;:{&quot;size1&quot;:70.8},&quot;subLayout&quot;:[{&quot;direction&quot;:0,&quot;horizontalAlign&quot;:0,&quot;verticalAlign&quot;:0,&quot;type&quot;:1,&quot;diagramDirection&quot;:0,&quot;canSetOverLayout&quot;:1,&quot;isOverLayout&quot;:0,&quot;margin&quot;:{&quot;left&quot;:1.703,&quot;top&quot;:0.026,&quot;right&quot;:1.673,&quot;bottom&quot;:0.88},&quot;marginOverLayout&quot;:{&quot;left&quot;:0.0,&quot;top&quot;:0.026,&quot;right&quot;:0.0,&quot;bottom&quot;:0.88}},{&quot;direction&quot;:0,&quot;horizontalAlign&quot;:0,&quot;verticalAlign&quot;:0,&quot;type&quot;:0,&quot;diagramDirection&quot;:0,&quot;canSetOverLayout&quot;:0,&quot;isOverLayout&quot;:0,&quot;margin&quot;:{&quot;left&quot;:1.681,&quot;top&quot;:0.026,&quot;right&quot;:1.695,&quot;bottom&quot;:2.887}}]}]}"/>
  <p:tag name="KSO_WM_SLIDE_CAN_ADD_NAVIGATION" val="1"/>
  <p:tag name="KSO_WM_SLIDE_BACKGROUND" val="[general,&quot;general&quot;]"/>
  <p:tag name="KSO_WM_SLIDE_RATIO" val="1.777778"/>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02_3*h_f*1_1"/>
  <p:tag name="KSO_WM_TEMPLATE_CATEGORY" val="diagram"/>
  <p:tag name="KSO_WM_TEMPLATE_INDEX" val="20200202"/>
  <p:tag name="KSO_WM_UNIT_LAYERLEVEL" val="1_1"/>
  <p:tag name="KSO_WM_TAG_VERSION" val="1.0"/>
  <p:tag name="KSO_WM_BEAUTIFY_FLAG" val="#wm#"/>
  <p:tag name="KSO_WM_UNIT_NOCLEAR" val="0"/>
  <p:tag name="KSO_WM_UNIT_VALUE" val="242"/>
  <p:tag name="KSO_WM_DIAGRAM_GROUP_CODE" val="n1-1"/>
  <p:tag name="KSO_WM_UNIT_TYPE" val="h_f"/>
  <p:tag name="KSO_WM_UNIT_INDEX" val="1_1"/>
  <p:tag name="KSO_WM_UNIT_PRESET_TEXT" val="单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
  <p:tag name="KSO_WM_UNIT_USESOURCEFORMAT_APPLY" val="1"/>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7"/>
  <p:tag name="KSO_WM_UNIT_ID" val="diagram20201494_3*m_i*1_7"/>
  <p:tag name="KSO_WM_TEMPLATE_CATEGORY" val="diagram"/>
  <p:tag name="KSO_WM_TEMPLATE_INDEX" val="20201494"/>
  <p:tag name="KSO_WM_UNIT_LAYERLEVEL" val="1_1"/>
  <p:tag name="KSO_WM_TAG_VERSION" val="1.0"/>
  <p:tag name="KSO_WM_BEAUTIFY_FLAG" val="#wm#"/>
  <p:tag name="KSO_WM_UNIT_LINE_FORE_SCHEMECOLOR_INDEX" val="14"/>
  <p:tag name="KSO_WM_UNIT_LINE_FILL_TYPE" val="2"/>
  <p:tag name="KSO_WM_UNIT_USESOURCEFORMAT_APPLY" val="1"/>
  <p:tag name="KSO_WM_UNIT_DIAGRAM_SCHEMECOLOR_ID" val="6"/>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09.xml><?xml version="1.0" encoding="utf-8"?>
<p:tagLst xmlns:p="http://schemas.openxmlformats.org/presentationml/2006/main">
  <p:tag name="KSO_WM_BEAUTIFY_FLAG" val="#wm#"/>
  <p:tag name="KSO_WM_TEMPLATE_CATEGORY" val="diagram"/>
  <p:tag name="KSO_WM_TEMPLATE_INDEX" val="20200202"/>
  <p:tag name="KSO_WM_SLIDE_ID" val="diagram20200202_3"/>
  <p:tag name="KSO_WM_TEMPLATE_SUBCATEGORY" val="0"/>
  <p:tag name="KSO_WM_SLIDE_TYPE" val="text"/>
  <p:tag name="KSO_WM_SLIDE_SUBTYPE" val="diag"/>
  <p:tag name="KSO_WM_SLIDE_ITEM_CNT" val="4"/>
  <p:tag name="KSO_WM_SLIDE_INDEX" val="3"/>
  <p:tag name="KSO_WM_SLIDE_SIZE" val="728.574*239.096"/>
  <p:tag name="KSO_WM_SLIDE_POSITION" val="66.776*200.504"/>
  <p:tag name="KSO_WM_TAG_VERSION" val="1.0"/>
  <p:tag name="KSO_WM_SLIDE_LAYOUT" val="a_f_h_n"/>
  <p:tag name="KSO_WM_SLIDE_LAYOUT_CNT" val="1_1_1_1"/>
  <p:tag name="KSO_WM_DIAGRAM_GROUP_CODE" val="n1-1"/>
  <p:tag name="KSO_WM_SLIDE_DIAGTYPE" val="n"/>
</p:tagLst>
</file>

<file path=ppt/tags/tag6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3_2"/>
  <p:tag name="KSO_WM_UNIT_ID" val="diagram20198935_4*l_h_i*1_3_2"/>
  <p:tag name="KSO_WM_TEMPLATE_CATEGORY" val="diagram"/>
  <p:tag name="KSO_WM_TEMPLATE_INDEX" val="20198935"/>
  <p:tag name="KSO_WM_UNIT_LAYERLEVEL" val="1_1_1"/>
  <p:tag name="KSO_WM_TAG_VERSION" val="1.0"/>
  <p:tag name="KSO_WM_BEAUTIFY_FLAG" val="#wm#"/>
  <p:tag name="KSO_WM_UNIT_LINE_FORE_SCHEMECOLOR_INDEX" val="10"/>
  <p:tag name="KSO_WM_UNIT_LINE_FILL_TYPE" val="2"/>
  <p:tag name="KSO_WM_UNIT_USESOURCEFORMAT_APPLY" val="1"/>
  <p:tag name="KSO_WM_UNIT_DIAGRAM_SCHEMECOLOR_ID" val="1"/>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16.xml><?xml version="1.0" encoding="utf-8"?>
<p:tagLst xmlns:p="http://schemas.openxmlformats.org/presentationml/2006/main">
  <p:tag name="KSO_WM_BEAUTIFY_FLAG" val="#wm#"/>
  <p:tag name="KSO_WM_TEMPLATE_CATEGORY" val="custom"/>
  <p:tag name="KSO_WM_TEMPLATE_INDEX" val="20193213"/>
</p:tagLst>
</file>

<file path=ppt/tags/tag617.xml><?xml version="1.0" encoding="utf-8"?>
<p:tagLst xmlns:p="http://schemas.openxmlformats.org/presentationml/2006/main">
  <p:tag name="KSO_WM_UNIT_PRESET_TEXT" val="点击输入正文"/>
  <p:tag name="KSO_WM_UNIT_NOCLEAR" val="0"/>
  <p:tag name="KSO_WM_UNIT_VALUE" val="260"/>
  <p:tag name="KSO_WM_UNIT_HIGHLIGHT" val="0"/>
  <p:tag name="KSO_WM_UNIT_COMPATIBLE" val="0"/>
  <p:tag name="KSO_WM_UNIT_DIAGRAM_ISNUMVISUAL" val="0"/>
  <p:tag name="KSO_WM_UNIT_DIAGRAM_ISREFERUNIT" val="0"/>
  <p:tag name="KSO_WM_UNIT_TYPE" val="f"/>
  <p:tag name="KSO_WM_UNIT_INDEX" val="1"/>
  <p:tag name="KSO_WM_UNIT_ID" val="diagram20200327_1*f*1"/>
  <p:tag name="KSO_WM_TEMPLATE_CATEGORY" val="diagram"/>
  <p:tag name="KSO_WM_TEMPLATE_INDEX" val="20200327"/>
  <p:tag name="KSO_WM_UNIT_LAYERLEVEL" val="1"/>
  <p:tag name="KSO_WM_TAG_VERSION" val="1.0"/>
  <p:tag name="KSO_WM_BEAUTIFY_FLAG" val="#wm#"/>
  <p:tag name="KSO_WM_UNIT_SHOW_EDIT_AREA_INDICATION" val="1"/>
  <p:tag name="KSO_WM_UNIT_DEFAULT_FONT" val="ZW3"/>
  <p:tag name="KSO_WM_UNIT_BLOCK" val="0"/>
</p:tagLst>
</file>

<file path=ppt/tags/tag618.xml><?xml version="1.0" encoding="utf-8"?>
<p:tagLst xmlns:p="http://schemas.openxmlformats.org/presentationml/2006/main">
  <p:tag name="KSO_WM_TEMPLATE_CATEGORY" val="diagram"/>
  <p:tag name="KSO_WM_TEMPLATE_INDEX" val="160823"/>
  <p:tag name="KSO_WM_UNIT_TYPE" val="p_h_h_f"/>
  <p:tag name="KSO_WM_UNIT_INDEX" val="1_1_1_1"/>
  <p:tag name="KSO_WM_UNIT_ID" val="diagram160823_1*p_h_h_f*1_1_1_1"/>
  <p:tag name="KSO_WM_UNIT_LAYERLEVEL" val="1_1_1_1"/>
  <p:tag name="KSO_WM_UNIT_VALUE" val="36"/>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10"/>
  <p:tag name="KSO_WM_UNIT_FILL_TYPE" val="1"/>
  <p:tag name="KSO_WM_UNIT_USESOURCEFORMAT_APPLY" val="1"/>
</p:tagLst>
</file>

<file path=ppt/tags/tag619.xml><?xml version="1.0" encoding="utf-8"?>
<p:tagLst xmlns:p="http://schemas.openxmlformats.org/presentationml/2006/main">
  <p:tag name="KSO_WM_TEMPLATE_CATEGORY" val="diagram"/>
  <p:tag name="KSO_WM_TEMPLATE_INDEX" val="160823"/>
  <p:tag name="KSO_WM_UNIT_TYPE" val="p_h_h_f"/>
  <p:tag name="KSO_WM_UNIT_INDEX" val="1_1_2_1"/>
  <p:tag name="KSO_WM_UNIT_ID" val="diagram160823_1*p_h_h_f*1_1_2_1"/>
  <p:tag name="KSO_WM_UNIT_LAYERLEVEL" val="1_1_1_1"/>
  <p:tag name="KSO_WM_UNIT_VALUE" val="36"/>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10"/>
  <p:tag name="KSO_WM_UNIT_FILL_TYPE" val="1"/>
  <p:tag name="KSO_WM_UNIT_TEXT_FILL_FORE_SCHEMECOLOR_INDEX" val="14"/>
  <p:tag name="KSO_WM_UNIT_TEXT_FILL_TYPE" val="1"/>
  <p:tag name="KSO_WM_UNIT_USESOURCEFORMAT_APPLY" val="1"/>
</p:tagLst>
</file>

<file path=ppt/tags/tag6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8935_4*l_h_i*1_3_1"/>
  <p:tag name="KSO_WM_TEMPLATE_CATEGORY" val="diagram"/>
  <p:tag name="KSO_WM_TEMPLATE_INDEX" val="20198935"/>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 name="KSO_WM_UNIT_DIAGRAM_SCHEMECOLOR_ID" val="1"/>
</p:tagLst>
</file>

<file path=ppt/tags/tag620.xml><?xml version="1.0" encoding="utf-8"?>
<p:tagLst xmlns:p="http://schemas.openxmlformats.org/presentationml/2006/main">
  <p:tag name="KSO_WM_TAG_VERSION" val="1.0"/>
  <p:tag name="KSO_WM_BEAUTIFY_FLAG" val="#wm#"/>
  <p:tag name="KSO_WM_UNIT_TYPE" val="i"/>
  <p:tag name="KSO_WM_UNIT_ID" val="diagram160823_1*i*2"/>
  <p:tag name="KSO_WM_TEMPLATE_CATEGORY" val="diagram"/>
  <p:tag name="KSO_WM_TEMPLATE_INDEX" val="160823"/>
  <p:tag name="KSO_WM_UNIT_INDEX" val="2"/>
</p:tagLst>
</file>

<file path=ppt/tags/tag621.xml><?xml version="1.0" encoding="utf-8"?>
<p:tagLst xmlns:p="http://schemas.openxmlformats.org/presentationml/2006/main">
  <p:tag name="KSO_WM_TEMPLATE_CATEGORY" val="diagram"/>
  <p:tag name="KSO_WM_TEMPLATE_INDEX" val="160823"/>
  <p:tag name="KSO_WM_UNIT_TYPE" val="p_h_h_i"/>
  <p:tag name="KSO_WM_UNIT_INDEX" val="1_1_1_1"/>
  <p:tag name="KSO_WM_UNIT_ID" val="diagram160823_1*p_h_h_i*1_1_1_1"/>
  <p:tag name="KSO_WM_UNIT_LAYERLEVEL" val="1_1_1_1"/>
  <p:tag name="KSO_WM_BEAUTIFY_FLAG" val="#wm#"/>
  <p:tag name="KSO_WM_TAG_VERSION" val="1.0"/>
  <p:tag name="KSO_WM_DIAGRAM_GROUP_CODE" val="p1-1"/>
  <p:tag name="KSO_WM_UNIT_LINE_FORE_SCHEMECOLOR_INDEX" val="5"/>
  <p:tag name="KSO_WM_UNIT_LINE_FILL_TYPE" val="2"/>
  <p:tag name="KSO_WM_UNIT_USESOURCEFORMAT_APPLY" val="1"/>
</p:tagLst>
</file>

<file path=ppt/tags/tag622.xml><?xml version="1.0" encoding="utf-8"?>
<p:tagLst xmlns:p="http://schemas.openxmlformats.org/presentationml/2006/main">
  <p:tag name="KSO_WM_TEMPLATE_CATEGORY" val="diagram"/>
  <p:tag name="KSO_WM_TEMPLATE_INDEX" val="160823"/>
  <p:tag name="KSO_WM_UNIT_TYPE" val="p_h_h_i"/>
  <p:tag name="KSO_WM_UNIT_INDEX" val="1_1_2_1"/>
  <p:tag name="KSO_WM_UNIT_ID" val="diagram160823_1*p_h_h_i*1_1_2_1"/>
  <p:tag name="KSO_WM_UNIT_LAYERLEVEL" val="1_1_1_1"/>
  <p:tag name="KSO_WM_BEAUTIFY_FLAG" val="#wm#"/>
  <p:tag name="KSO_WM_TAG_VERSION" val="1.0"/>
  <p:tag name="KSO_WM_DIAGRAM_GROUP_CODE" val="p1-1"/>
  <p:tag name="KSO_WM_UNIT_LINE_FORE_SCHEMECOLOR_INDEX" val="5"/>
  <p:tag name="KSO_WM_UNIT_LINE_FILL_TYPE" val="2"/>
  <p:tag name="KSO_WM_UNIT_USESOURCEFORMAT_APPLY" val="1"/>
</p:tagLst>
</file>

<file path=ppt/tags/tag623.xml><?xml version="1.0" encoding="utf-8"?>
<p:tagLst xmlns:p="http://schemas.openxmlformats.org/presentationml/2006/main">
  <p:tag name="KSO_WM_TEMPLATE_CATEGORY" val="diagram"/>
  <p:tag name="KSO_WM_TEMPLATE_INDEX" val="160823"/>
  <p:tag name="KSO_WM_UNIT_TYPE" val="p_h_f"/>
  <p:tag name="KSO_WM_UNIT_INDEX" val="1_1_1"/>
  <p:tag name="KSO_WM_UNIT_ID" val="diagram160823_1*p_h_f*1_1_1"/>
  <p:tag name="KSO_WM_UNIT_LAYERLEVEL" val="1_1_1"/>
  <p:tag name="KSO_WM_UNIT_VALUE" val="36"/>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 name="KSO_WM_UNIT_USESOURCEFORMAT_APPLY" val="1"/>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3_2"/>
  <p:tag name="KSO_WM_UNIT_ID" val="diagram20198935_4*l_h_i*1_3_2"/>
  <p:tag name="KSO_WM_TEMPLATE_CATEGORY" val="diagram"/>
  <p:tag name="KSO_WM_TEMPLATE_INDEX" val="20198935"/>
  <p:tag name="KSO_WM_UNIT_LAYERLEVEL" val="1_1_1"/>
  <p:tag name="KSO_WM_TAG_VERSION" val="1.0"/>
  <p:tag name="KSO_WM_BEAUTIFY_FLAG" val="#wm#"/>
  <p:tag name="KSO_WM_UNIT_LINE_FORE_SCHEMECOLOR_INDEX" val="10"/>
  <p:tag name="KSO_WM_UNIT_LINE_FILL_TYPE" val="2"/>
  <p:tag name="KSO_WM_UNIT_USESOURCEFORMAT_APPLY" val="1"/>
  <p:tag name="KSO_WM_UNIT_DIAGRAM_SCHEMECOLOR_ID" val="1"/>
</p:tagLst>
</file>

<file path=ppt/tags/tag630.xml><?xml version="1.0" encoding="utf-8"?>
<p:tagLst xmlns:p="http://schemas.openxmlformats.org/presentationml/2006/main">
  <p:tag name="KSO_WM_BEAUTIFY_FLAG" val="#wm#"/>
  <p:tag name="KSO_WM_TEMPLATE_CATEGORY" val="diagram"/>
  <p:tag name="KSO_WM_TEMPLATE_INDEX" val="20200327"/>
  <p:tag name="KSO_WM_SLIDE_ID" val="diagram20200327_1"/>
  <p:tag name="KSO_WM_TEMPLATE_SUBCATEGORY" val="0"/>
  <p:tag name="KSO_WM_SLIDE_TYPE" val="text"/>
  <p:tag name="KSO_WM_SLIDE_SUBTYPE" val="picTxt"/>
  <p:tag name="KSO_WM_SLIDE_ITEM_CNT" val="3"/>
  <p:tag name="KSO_WM_SLIDE_INDEX" val="1"/>
  <p:tag name="KSO_WM_SLIDE_SIZE" val="881*540"/>
  <p:tag name="KSO_WM_SLIDE_POSITION" val="78*0"/>
  <p:tag name="KSO_WM_TAG_VERSION" val="1.0"/>
  <p:tag name="KSO_WM_SLIDE_LAYOUT" val="a_d_f"/>
  <p:tag name="KSO_WM_SLIDE_LAYOUT_CNT" val="1_1_1"/>
  <p:tag name="KSO_WM_UNIT_SHOW_EDIT_AREA_INDICATION" val="1"/>
  <p:tag name="KSO_WM_SLIDE_LAYOUT_INFO" val="{&quot;direction&quot;:1,&quot;horizontalAlign&quot;:-1,&quot;verticalAlign&quot;:-1,&quot;type&quot;:0,&quot;diagramDirection&quot;:0,&quot;canSetOverLayout&quot;:0,&quot;isOverLayout&quot;:0,&quot;normalSize&quot;:{&quot;size1&quot;:60.9},&quot;minSize&quot;:{&quot;size1&quot;:48.2},&quot;maxSize&quot;:{&quot;size1&quot;:70.8},&quot;backgroundInfo&quot;:[{&quot;type&quot;:&quot;general&quot;,&quot;left&quot;:0.0,&quot;top&quot;:0.0,&quot;right&quot;:0.0,&quot;bottom&quot;:0.0}],&quot;subLayout&quot;:[{&quot;direction&quot;:0,&quot;horizontalAlign&quot;:1,&quot;verticalAlign&quot;:1,&quot;type&quot;:0,&quot;diagramDirection&quot;:1,&quot;canSetOverLayout&quot;:0,&quot;isOverLayout&quot;:0,&quot;margin&quot;:{&quot;left&quot;:2.787,&quot;top&quot;:1.68,&quot;right&quot;:2.76,&quot;bottom&quot;:1.68}},{&quot;direction&quot;:0,&quot;horizontalAlign&quot;:0,&quot;verticalAlign&quot;:1,&quot;type&quot;:1,&quot;diagramDirection&quot;:0,&quot;canSetOverLayout&quot;:1,&quot;isOverLayout&quot;:1,&quot;margin&quot;:{&quot;left&quot;:0.026,&quot;top&quot;:1.68,&quot;right&quot;:1.68,&quot;bottom&quot;:1.68},&quot;marginOverLayout&quot;:{&quot;left&quot;:0.026,&quot;top&quot;:0.0,&quot;right&quot;:0.0,&quot;bottom&quot;:0.0}}]}"/>
  <p:tag name="KSO_WM_SLIDE_CAN_ADD_NAVIGATION" val="1"/>
  <p:tag name="KSO_WM_SLIDE_BACKGROUND" val="[general,&quot;general&quot;]"/>
  <p:tag name="KSO_WM_SLIDE_RATIO" val="1.777778"/>
</p:tagLst>
</file>

<file path=ppt/tags/tag631.xml><?xml version="1.0" encoding="utf-8"?>
<p:tagLst xmlns:p="http://schemas.openxmlformats.org/presentationml/2006/main">
  <p:tag name="KSO_WM_TEMPLATE_CATEGORY" val="diagram"/>
  <p:tag name="KSO_WM_TEMPLATE_INDEX" val="20182340"/>
  <p:tag name="KSO_WM_TAG_VERSION" val="1.0"/>
  <p:tag name="KSO_WM_BEAUTIFY_FLAG" val="#wm#"/>
  <p:tag name="KSO_WM_UNIT_ID" val="diagram20182340_1*f*1"/>
  <p:tag name="KSO_WM_UNIT_TYPE" val="f"/>
  <p:tag name="KSO_WM_UNIT_INDEX" val="1"/>
  <p:tag name="KSO_WM_UNIT_LAYERLEVEL" val="1"/>
  <p:tag name="KSO_WM_UNIT_VALUE" val="108"/>
  <p:tag name="KSO_WM_UNIT_HIGHLIGHT" val="0"/>
  <p:tag name="KSO_WM_UNIT_COMPATIBLE" val="0"/>
  <p:tag name="KSO_WM_UNIT_PRESET_TEXT" val="请在此输入您的文本。请在此输入您的文本。"/>
  <p:tag name="KSO_WM_UNIT_NOCLEAR" val="0"/>
  <p:tag name="KSO_WM_UNIT_DIAGRAM_ISNUMVISUAL" val="0"/>
  <p:tag name="KSO_WM_UNIT_DIAGRAM_ISREFERUNIT" val="0"/>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38.xml><?xml version="1.0" encoding="utf-8"?>
<p:tagLst xmlns:p="http://schemas.openxmlformats.org/presentationml/2006/main">
  <p:tag name="KSO_WM_BEAUTIFY_FLAG" val="#wm#"/>
  <p:tag name="KSO_WM_TEMPLATE_CATEGORY" val="diagram"/>
  <p:tag name="KSO_WM_TEMPLATE_INDEX" val="20182340"/>
  <p:tag name="KSO_WM_SLIDE_ID" val="diagram20182340_1"/>
  <p:tag name="KSO_WM_SLIDE_INDEX" val="1"/>
  <p:tag name="KSO_WM_SLIDE_LAYOUT" val="a_d_f"/>
  <p:tag name="KSO_WM_SLIDE_LAYOUT_CNT" val="1_6_1"/>
  <p:tag name="KSO_WM_SLIDE_TYPE" val="text"/>
  <p:tag name="KSO_WM_SLIDE_POSITION" val="31*6"/>
  <p:tag name="KSO_WM_SLIDE_SIZE" val="834*500"/>
  <p:tag name="KSO_WM_SLIDE_ITEM_CNT" val="0"/>
  <p:tag name="KSO_WM_TAG_VERSION" val="1.0"/>
  <p:tag name="KSO_WM_TEMPLATE_SUBCATEGORY" val="0"/>
  <p:tag name="KSO_WM_SLIDE_SUBTYPE" val="picTxt"/>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45.xml><?xml version="1.0" encoding="utf-8"?>
<p:tagLst xmlns:p="http://schemas.openxmlformats.org/presentationml/2006/main">
  <p:tag name="KSO_WM_BEAUTIFY_FLAG" val="#wm#"/>
  <p:tag name="KSO_WM_TEMPLATE_CATEGORY" val="diagram"/>
  <p:tag name="KSO_WM_TEMPLATE_INDEX" val="20182340"/>
  <p:tag name="KSO_WM_SLIDE_ID" val="diagram20182340_1"/>
  <p:tag name="KSO_WM_SLIDE_INDEX" val="1"/>
  <p:tag name="KSO_WM_SLIDE_LAYOUT" val="a_d_f"/>
  <p:tag name="KSO_WM_SLIDE_LAYOUT_CNT" val="1_6_1"/>
  <p:tag name="KSO_WM_SLIDE_TYPE" val="text"/>
  <p:tag name="KSO_WM_SLIDE_POSITION" val="31*6"/>
  <p:tag name="KSO_WM_SLIDE_SIZE" val="834*500"/>
  <p:tag name="KSO_WM_SLIDE_ITEM_CNT" val="0"/>
  <p:tag name="KSO_WM_TAG_VERSION" val="1.0"/>
  <p:tag name="KSO_WM_TEMPLATE_SUBCATEGORY" val="0"/>
  <p:tag name="KSO_WM_SLIDE_SUBTYPE" val="picTxt"/>
</p:tagLst>
</file>

<file path=ppt/tags/tag646.xml><?xml version="1.0" encoding="utf-8"?>
<p:tagLst xmlns:p="http://schemas.openxmlformats.org/presentationml/2006/main">
  <p:tag name="KSO_WM_UNIT_PRESET_TEXT" val="点击输入正文"/>
  <p:tag name="KSO_WM_UNIT_NOCLEAR" val="0"/>
  <p:tag name="KSO_WM_UNIT_SHOW_EDIT_AREA_INDICATION" val="1"/>
  <p:tag name="KSO_WM_UNIT_VALUE" val="210"/>
  <p:tag name="KSO_WM_UNIT_HIGHLIGHT" val="0"/>
  <p:tag name="KSO_WM_UNIT_COMPATIBLE" val="0"/>
  <p:tag name="KSO_WM_UNIT_DIAGRAM_ISNUMVISUAL" val="0"/>
  <p:tag name="KSO_WM_UNIT_DIAGRAM_ISREFERUNIT" val="0"/>
  <p:tag name="KSO_WM_UNIT_TYPE" val="f"/>
  <p:tag name="KSO_WM_UNIT_INDEX" val="1"/>
  <p:tag name="KSO_WM_UNIT_ID" val="diagram20200419_1*f*1"/>
  <p:tag name="KSO_WM_TEMPLATE_CATEGORY" val="diagram"/>
  <p:tag name="KSO_WM_TEMPLATE_INDEX" val="20200419"/>
  <p:tag name="KSO_WM_UNIT_LAYERLEVEL" val="1"/>
  <p:tag name="KSO_WM_TAG_VERSION" val="1.0"/>
  <p:tag name="KSO_WM_BEAUTIFY_FLAG" val="#wm#"/>
  <p:tag name="KSO_WM_UNIT_DEFAULT_FONT" val="ZW2"/>
  <p:tag name="KSO_WM_UNIT_BLOCK" val="0"/>
</p:tagLst>
</file>

<file path=ppt/tags/tag647.xml><?xml version="1.0" encoding="utf-8"?>
<p:tagLst xmlns:p="http://schemas.openxmlformats.org/presentationml/2006/main">
  <p:tag name="KSO_WM_UNIT_PRESET_TEXT" val="点击输入正文"/>
  <p:tag name="KSO_WM_UNIT_NOCLEAR" val="0"/>
  <p:tag name="KSO_WM_UNIT_SHOW_EDIT_AREA_INDICATION" val="1"/>
  <p:tag name="KSO_WM_UNIT_VALUE" val="210"/>
  <p:tag name="KSO_WM_UNIT_HIGHLIGHT" val="0"/>
  <p:tag name="KSO_WM_UNIT_COMPATIBLE" val="0"/>
  <p:tag name="KSO_WM_UNIT_DIAGRAM_ISNUMVISUAL" val="0"/>
  <p:tag name="KSO_WM_UNIT_DIAGRAM_ISREFERUNIT" val="0"/>
  <p:tag name="KSO_WM_UNIT_TYPE" val="f"/>
  <p:tag name="KSO_WM_UNIT_INDEX" val="1"/>
  <p:tag name="KSO_WM_UNIT_ID" val="diagram20200419_1*f*1"/>
  <p:tag name="KSO_WM_TEMPLATE_CATEGORY" val="diagram"/>
  <p:tag name="KSO_WM_TEMPLATE_INDEX" val="20200419"/>
  <p:tag name="KSO_WM_UNIT_LAYERLEVEL" val="1"/>
  <p:tag name="KSO_WM_TAG_VERSION" val="1.0"/>
  <p:tag name="KSO_WM_BEAUTIFY_FLAG" val="#wm#"/>
  <p:tag name="KSO_WM_UNIT_DEFAULT_FONT" val="ZW2"/>
  <p:tag name="KSO_WM_UNIT_BLOCK" val="0"/>
</p:tagLst>
</file>

<file path=ppt/tags/tag6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52.xml><?xml version="1.0" encoding="utf-8"?>
<p:tagLst xmlns:p="http://schemas.openxmlformats.org/presentationml/2006/main">
  <p:tag name="KSO_WM_UNIT_VALUE" val="1565*1372"/>
  <p:tag name="KSO_WM_UNIT_HIGHLIGHT" val="0"/>
  <p:tag name="KSO_WM_UNIT_COMPATIBLE" val="0"/>
  <p:tag name="KSO_WM_UNIT_DIAGRAM_ISNUMVISUAL" val="0"/>
  <p:tag name="KSO_WM_UNIT_DIAGRAM_ISREFERUNIT" val="0"/>
  <p:tag name="KSO_WM_UNIT_TYPE" val="d"/>
  <p:tag name="KSO_WM_UNIT_INDEX" val="1"/>
  <p:tag name="KSO_WM_UNIT_ID" val="diagram20200419_1*d*1"/>
  <p:tag name="KSO_WM_TEMPLATE_CATEGORY" val="diagram"/>
  <p:tag name="KSO_WM_TEMPLATE_INDEX" val="20200419"/>
  <p:tag name="KSO_WM_UNIT_LAYERLEVEL" val="1"/>
  <p:tag name="KSO_WM_TAG_VERSION" val="1.0"/>
  <p:tag name="KSO_WM_BEAUTIFY_FLAG" val="#wm#"/>
  <p:tag name="KSO_WM_UNIT_BLOCK" val="0"/>
  <p:tag name="KSO_WM_UNIT_PLACING_PICTURE" val="43584.8262112963"/>
  <p:tag name="KSO_WM_UNIT_PLACING_PICTURE_INFO" val="{&quot;full_picture&quot;:false,&quot;last_crop_picture&quot;:&quot;1-1&quot;,&quot;selected&quot;:&quot;1-1&quot;}"/>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54.xml><?xml version="1.0" encoding="utf-8"?>
<p:tagLst xmlns:p="http://schemas.openxmlformats.org/presentationml/2006/main">
  <p:tag name="KSO_WM_BEAUTIFY_FLAG" val="#wm#"/>
  <p:tag name="KSO_WM_TEMPLATE_CATEGORY" val="diagram"/>
  <p:tag name="KSO_WM_TEMPLATE_INDEX" val="20200419"/>
  <p:tag name="KSO_WM_SLIDE_ID" val="diagram20200419_1"/>
  <p:tag name="KSO_WM_TEMPLATE_SUBCATEGORY" val="0"/>
  <p:tag name="KSO_WM_SLIDE_TYPE" val="text"/>
  <p:tag name="KSO_WM_SLIDE_SUBTYPE" val="picTxt"/>
  <p:tag name="KSO_WM_SLIDE_ITEM_CNT" val="0"/>
  <p:tag name="KSO_WM_SLIDE_INDEX" val="1"/>
  <p:tag name="KSO_WM_UNIT_SHOW_EDIT_AREA_INDICATION" val="1"/>
  <p:tag name="KSO_WM_SLIDE_SIZE" val="859*444"/>
  <p:tag name="KSO_WM_SLIDE_POSITION" val="52*47"/>
  <p:tag name="KSO_WM_TAG_VERSION" val="1.0"/>
  <p:tag name="KSO_WM_SLIDE_LAYOUT" val="a_d_f"/>
  <p:tag name="KSO_WM_SLIDE_LAYOUT_CNT" val="1_1_1"/>
  <p:tag name="KSO_WM_SLIDE_LAYOUT_INFO" val="{&quot;direction&quot;:1,&quot;horizontalAlign&quot;:-1,&quot;verticalAlign&quot;:-1,&quot;type&quot;:0,&quot;diagramDirection&quot;:0,&quot;canSetOverLayout&quot;:0,&quot;isOverLayout&quot;:0,&quot;normalSize&quot;:{&quot;size1&quot;:54.4},&quot;minSize&quot;:{&quot;size1&quot;:47.7},&quot;maxSize&quot;:{&quot;size1&quot;:61.2},&quot;backgroundInfo&quot;:[{&quot;type&quot;:&quot;general&quot;,&quot;left&quot;:0.0,&quot;top&quot;:0.0,&quot;right&quot;:0.0,&quot;bottom&quot;:0.0},{&quot;type&quot;:&quot;frame&quot;,&quot;left&quot;:0.0,&quot;top&quot;:0.0,&quot;right&quot;:0.0,&quot;bottom&quot;:0.0}],&quot;subLayout&quot;:[{&quot;direction&quot;:0,&quot;horizontalAlign&quot;:2,&quot;verticalAlign&quot;:1,&quot;type&quot;:0,&quot;diagramDirection&quot;:1,&quot;canSetOverLayout&quot;:0,&quot;isOverLayout&quot;:0,&quot;margin&quot;:{&quot;left&quot;:1.846,&quot;top&quot;:1.69,&quot;right&quot;:2.583,&quot;bottom&quot;:1.69}},{&quot;direction&quot;:0,&quot;horizontalAlign&quot;:0,&quot;verticalAlign&quot;:1,&quot;type&quot;:1,&quot;diagramDirection&quot;:0,&quot;canSetOverLayout&quot;:1,&quot;isOverLayout&quot;:0,&quot;margin&quot;:{&quot;left&quot;:0.026,&quot;top&quot;:1.69,&quot;right&quot;:1.707,&quot;bottom&quot;:1.69},&quot;marginOverLayout&quot;:{&quot;left&quot;:0.026,&quot;top&quot;:0.0,&quot;right&quot;:0.0,&quot;bottom&quot;:0.0}}]}"/>
  <p:tag name="KSO_WM_SLIDE_CAN_ADD_NAVIGATION" val="1"/>
  <p:tag name="KSO_WM_SLIDE_BACKGROUND" val="[general,&quot;general&quot;,&quot;frame&quot;]"/>
  <p:tag name="KSO_WM_SLIDE_RATIO" val="1.777778"/>
</p:tagLst>
</file>

<file path=ppt/tags/tag655.xml><?xml version="1.0" encoding="utf-8"?>
<p:tagLst xmlns:p="http://schemas.openxmlformats.org/presentationml/2006/main">
  <p:tag name="KSO_WM_UNIT_PRESET_TEXT" val="点击输入正文"/>
  <p:tag name="KSO_WM_UNIT_NOCLEAR" val="0"/>
  <p:tag name="KSO_WM_UNIT_SHOW_EDIT_AREA_INDICATION" val="1"/>
  <p:tag name="KSO_WM_UNIT_VALUE" val="210"/>
  <p:tag name="KSO_WM_UNIT_HIGHLIGHT" val="0"/>
  <p:tag name="KSO_WM_UNIT_COMPATIBLE" val="0"/>
  <p:tag name="KSO_WM_UNIT_DIAGRAM_ISNUMVISUAL" val="0"/>
  <p:tag name="KSO_WM_UNIT_DIAGRAM_ISREFERUNIT" val="0"/>
  <p:tag name="KSO_WM_UNIT_TYPE" val="f"/>
  <p:tag name="KSO_WM_UNIT_INDEX" val="1"/>
  <p:tag name="KSO_WM_UNIT_ID" val="diagram20200419_1*f*1"/>
  <p:tag name="KSO_WM_TEMPLATE_CATEGORY" val="diagram"/>
  <p:tag name="KSO_WM_TEMPLATE_INDEX" val="20200419"/>
  <p:tag name="KSO_WM_UNIT_LAYERLEVEL" val="1"/>
  <p:tag name="KSO_WM_TAG_VERSION" val="1.0"/>
  <p:tag name="KSO_WM_BEAUTIFY_FLAG" val="#wm#"/>
  <p:tag name="KSO_WM_UNIT_DEFAULT_FONT" val="ZW2"/>
  <p:tag name="KSO_WM_UNIT_BLOCK" val="0"/>
</p:tagLst>
</file>

<file path=ppt/tags/tag6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6.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61.xml><?xml version="1.0" encoding="utf-8"?>
<p:tagLst xmlns:p="http://schemas.openxmlformats.org/presentationml/2006/main">
  <p:tag name="KSO_WM_BEAUTIFY_FLAG" val="#wm#"/>
  <p:tag name="KSO_WM_TEMPLATE_CATEGORY" val="diagram"/>
  <p:tag name="KSO_WM_TEMPLATE_INDEX" val="20200419"/>
  <p:tag name="KSO_WM_SLIDE_ID" val="diagram20200419_1"/>
  <p:tag name="KSO_WM_TEMPLATE_SUBCATEGORY" val="0"/>
  <p:tag name="KSO_WM_SLIDE_TYPE" val="text"/>
  <p:tag name="KSO_WM_SLIDE_SUBTYPE" val="picTxt"/>
  <p:tag name="KSO_WM_SLIDE_ITEM_CNT" val="0"/>
  <p:tag name="KSO_WM_SLIDE_INDEX" val="1"/>
  <p:tag name="KSO_WM_UNIT_SHOW_EDIT_AREA_INDICATION" val="1"/>
  <p:tag name="KSO_WM_SLIDE_SIZE" val="859*444"/>
  <p:tag name="KSO_WM_SLIDE_POSITION" val="52*47"/>
  <p:tag name="KSO_WM_TAG_VERSION" val="1.0"/>
  <p:tag name="KSO_WM_SLIDE_LAYOUT" val="a_d_f"/>
  <p:tag name="KSO_WM_SLIDE_LAYOUT_CNT" val="1_1_1"/>
  <p:tag name="KSO_WM_SLIDE_LAYOUT_INFO" val="{&quot;direction&quot;:1,&quot;horizontalAlign&quot;:-1,&quot;verticalAlign&quot;:-1,&quot;type&quot;:0,&quot;diagramDirection&quot;:0,&quot;canSetOverLayout&quot;:0,&quot;isOverLayout&quot;:0,&quot;normalSize&quot;:{&quot;size1&quot;:54.4},&quot;minSize&quot;:{&quot;size1&quot;:47.7},&quot;maxSize&quot;:{&quot;size1&quot;:61.2},&quot;backgroundInfo&quot;:[{&quot;type&quot;:&quot;general&quot;,&quot;left&quot;:0.0,&quot;top&quot;:0.0,&quot;right&quot;:0.0,&quot;bottom&quot;:0.0},{&quot;type&quot;:&quot;frame&quot;,&quot;left&quot;:0.0,&quot;top&quot;:0.0,&quot;right&quot;:0.0,&quot;bottom&quot;:0.0}],&quot;subLayout&quot;:[{&quot;direction&quot;:0,&quot;horizontalAlign&quot;:2,&quot;verticalAlign&quot;:1,&quot;type&quot;:0,&quot;diagramDirection&quot;:1,&quot;canSetOverLayout&quot;:0,&quot;isOverLayout&quot;:0,&quot;margin&quot;:{&quot;left&quot;:1.846,&quot;top&quot;:1.69,&quot;right&quot;:2.583,&quot;bottom&quot;:1.69}},{&quot;direction&quot;:0,&quot;horizontalAlign&quot;:0,&quot;verticalAlign&quot;:1,&quot;type&quot;:1,&quot;diagramDirection&quot;:0,&quot;canSetOverLayout&quot;:1,&quot;isOverLayout&quot;:0,&quot;margin&quot;:{&quot;left&quot;:0.026,&quot;top&quot;:1.69,&quot;right&quot;:1.707,&quot;bottom&quot;:1.69},&quot;marginOverLayout&quot;:{&quot;left&quot;:0.026,&quot;top&quot;:0.0,&quot;right&quot;:0.0,&quot;bottom&quot;:0.0}}]}"/>
  <p:tag name="KSO_WM_SLIDE_CAN_ADD_NAVIGATION" val="1"/>
  <p:tag name="KSO_WM_SLIDE_BACKGROUND" val="[general,&quot;general&quot;,&quot;frame&quot;]"/>
  <p:tag name="KSO_WM_SLIDE_RATIO" val="1.777778"/>
</p:tagLst>
</file>

<file path=ppt/tags/tag662.xml><?xml version="1.0" encoding="utf-8"?>
<p:tagLst xmlns:p="http://schemas.openxmlformats.org/presentationml/2006/main">
  <p:tag name="KSO_WM_UNIT_VALUE" val="1542*1449"/>
  <p:tag name="KSO_WM_UNIT_HIGHLIGHT" val="0"/>
  <p:tag name="KSO_WM_UNIT_COMPATIBLE" val="0"/>
  <p:tag name="KSO_WM_UNIT_DIAGRAM_ISNUMVISUAL" val="0"/>
  <p:tag name="KSO_WM_UNIT_DIAGRAM_ISREFERUNIT" val="0"/>
  <p:tag name="KSO_WM_UNIT_TYPE" val="d"/>
  <p:tag name="KSO_WM_UNIT_INDEX" val="1"/>
  <p:tag name="KSO_WM_UNIT_ID" val="diagram20200871_1*d*1"/>
  <p:tag name="KSO_WM_TEMPLATE_CATEGORY" val="diagram"/>
  <p:tag name="KSO_WM_TEMPLATE_INDEX" val="20200871"/>
  <p:tag name="KSO_WM_UNIT_LAYERLEVEL" val="1"/>
  <p:tag name="KSO_WM_TAG_VERSION" val="1.0"/>
  <p:tag name="KSO_WM_BEAUTIFY_FLAG" val="#wm#"/>
  <p:tag name="KSO_WM_UNIT_BLOCK" val="0"/>
  <p:tag name="KSO_WM_UNIT_PLACING_PICTURE" val="43584.8604916667"/>
  <p:tag name="KSO_WM_UNIT_PLACING_PICTURE_INFO" val="{&quot;full_picture&quot;:false,&quot;last_crop_picture&quot;:&quot;1-1&quot;,&quot;selected&quot;:&quot;1-1&quot;}"/>
</p:tagLst>
</file>

<file path=ppt/tags/tag663.xml><?xml version="1.0" encoding="utf-8"?>
<p:tagLst xmlns:p="http://schemas.openxmlformats.org/presentationml/2006/main">
  <p:tag name="KSO_WM_UNIT_PRESET_TEXT" val="点击输入正文"/>
  <p:tag name="KSO_WM_UNIT_NOCLEAR" val="0"/>
  <p:tag name="KSO_WM_UNIT_SHOW_EDIT_AREA_INDICATION" val="1"/>
  <p:tag name="KSO_WM_UNIT_VALUE" val="288"/>
  <p:tag name="KSO_WM_UNIT_HIGHLIGHT" val="0"/>
  <p:tag name="KSO_WM_UNIT_COMPATIBLE" val="0"/>
  <p:tag name="KSO_WM_UNIT_DIAGRAM_ISNUMVISUAL" val="0"/>
  <p:tag name="KSO_WM_UNIT_DIAGRAM_ISREFERUNIT" val="0"/>
  <p:tag name="KSO_WM_UNIT_TYPE" val="f"/>
  <p:tag name="KSO_WM_UNIT_INDEX" val="1"/>
  <p:tag name="KSO_WM_UNIT_ID" val="diagram20200871_1*f*1"/>
  <p:tag name="KSO_WM_TEMPLATE_CATEGORY" val="diagram"/>
  <p:tag name="KSO_WM_TEMPLATE_INDEX" val="20200871"/>
  <p:tag name="KSO_WM_UNIT_LAYERLEVEL" val="1"/>
  <p:tag name="KSO_WM_TAG_VERSION" val="1.0"/>
  <p:tag name="KSO_WM_BEAUTIFY_FLAG" val="#wm#"/>
  <p:tag name="KSO_WM_UNIT_DEFAULT_FONT" val="ZW3"/>
  <p:tag name="KSO_WM_UNIT_BLOCK" val="0"/>
</p:tagLst>
</file>

<file path=ppt/tags/tag6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69.xml><?xml version="1.0" encoding="utf-8"?>
<p:tagLst xmlns:p="http://schemas.openxmlformats.org/presentationml/2006/main">
  <p:tag name="KSO_WM_BEAUTIFY_FLAG" val="#wm#"/>
  <p:tag name="KSO_WM_TEMPLATE_CATEGORY" val="diagram"/>
  <p:tag name="KSO_WM_TEMPLATE_INDEX" val="20200871"/>
  <p:tag name="KSO_WM_SLIDE_ID" val="diagram20200871_1"/>
  <p:tag name="KSO_WM_TEMPLATE_SUBCATEGORY" val="0"/>
  <p:tag name="KSO_WM_SLIDE_TYPE" val="text"/>
  <p:tag name="KSO_WM_SLIDE_SUBTYPE" val="picTxt"/>
  <p:tag name="KSO_WM_SLIDE_ITEM_CNT" val="0"/>
  <p:tag name="KSO_WM_SLIDE_INDEX" val="1"/>
  <p:tag name="KSO_WM_UNIT_SHOW_EDIT_AREA_INDICATION" val="1"/>
  <p:tag name="KSO_WM_SLIDE_SIZE" val="865*437"/>
  <p:tag name="KSO_WM_SLIDE_POSITION" val="47*41"/>
  <p:tag name="KSO_WM_TAG_VERSION" val="1.0"/>
  <p:tag name="KSO_WM_SLIDE_LAYOUT" val="a_d_f"/>
  <p:tag name="KSO_WM_SLIDE_LAYOUT_CNT" val="1_1_1"/>
  <p:tag name="KSO_WM_SLIDE_LAYOUT_INFO" val="{&quot;direction&quot;:1,&quot;horizontalAlign&quot;:-1,&quot;verticalAlign&quot;:-1,&quot;type&quot;:0,&quot;diagramDirection&quot;:0,&quot;canSetOverLayout&quot;:0,&quot;isOverLayout&quot;:0,&quot;normalSize&quot;:{&quot;size1&quot;:52.1},&quot;minSize&quot;:{&quot;size1&quot;:29.5},&quot;maxSize&quot;:{&quot;size1&quot;:60.9},&quot;backgroundInfo&quot;:[{&quot;type&quot;:&quot;general&quot;,&quot;left&quot;:0.0,&quot;top&quot;:0.0,&quot;right&quot;:0.0,&quot;bottom&quot;:0.0}],&quot;subLayout&quot;:[{&quot;direction&quot;:0,&quot;horizontalAlign&quot;:-1,&quot;verticalAlign&quot;:-1,&quot;type&quot;:0,&quot;diagramDirection&quot;:1,&quot;canSetOverLayout&quot;:0,&quot;isOverLayout&quot;:0,&quot;margin&quot;:{&quot;left&quot;:1.66,&quot;top&quot;:1.477,&quot;right&quot;:1.512,&quot;bottom&quot;:2.143}},{&quot;direction&quot;:0,&quot;horizontalAlign&quot;:0,&quot;verticalAlign&quot;:1,&quot;type&quot;:1,&quot;diagramDirection&quot;:0,&quot;canSetOverLayout&quot;:1,&quot;isOverLayout&quot;:0,&quot;margin&quot;:{&quot;left&quot;:0.026,&quot;top&quot;:1.477,&quot;right&quot;:1.66,&quot;bottom&quot;:2.143},&quot;marginOverLayout&quot;:{&quot;left&quot;:0.026,&quot;top&quot;:0.0,&quot;right&quot;:0.0,&quot;bottom&quot;:0.0}}]}"/>
  <p:tag name="KSO_WM_SLIDE_BACKGROUND" val="[general,&quot;general&quot;]"/>
  <p:tag name="KSO_WM_SLIDE_RATIO" val="1.777778"/>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70.xml><?xml version="1.0" encoding="utf-8"?>
<p:tagLst xmlns:p="http://schemas.openxmlformats.org/presentationml/2006/main">
  <p:tag name="KSO_WM_UNIT_VALUE" val="891*1507"/>
  <p:tag name="KSO_WM_UNIT_HIGHLIGHT" val="0"/>
  <p:tag name="KSO_WM_UNIT_COMPATIBLE" val="0"/>
  <p:tag name="KSO_WM_UNIT_DIAGRAM_ISNUMVISUAL" val="0"/>
  <p:tag name="KSO_WM_UNIT_DIAGRAM_ISREFERUNIT" val="0"/>
  <p:tag name="KSO_WM_UNIT_TYPE" val="d"/>
  <p:tag name="KSO_WM_UNIT_INDEX" val="1"/>
  <p:tag name="KSO_WM_UNIT_ID" val="diagram20200796_1*d*1"/>
  <p:tag name="KSO_WM_TEMPLATE_CATEGORY" val="diagram"/>
  <p:tag name="KSO_WM_TEMPLATE_INDEX" val="20200796"/>
  <p:tag name="KSO_WM_UNIT_LAYERLEVEL" val="1"/>
  <p:tag name="KSO_WM_TAG_VERSION" val="1.0"/>
  <p:tag name="KSO_WM_BEAUTIFY_FLAG" val="#wm#"/>
  <p:tag name="KSO_WM_UNIT_BLOCK" val="0"/>
  <p:tag name="KSO_WM_UNIT_PLACING_PICTURE" val="43585.6570996412"/>
  <p:tag name="KSO_WM_UNIT_PLACING_PICTURE_INFO" val="{&quot;full_picture&quot;:false,&quot;last_crop_picture&quot;:&quot;2-2&quot;,&quot;selected&quot;:&quot;2-2&quot;}"/>
</p:tagLst>
</file>

<file path=ppt/tags/tag671.xml><?xml version="1.0" encoding="utf-8"?>
<p:tagLst xmlns:p="http://schemas.openxmlformats.org/presentationml/2006/main">
  <p:tag name="KSO_WM_UNIT_PRESET_TEXT" val="点击输入正文"/>
  <p:tag name="KSO_WM_UNIT_NOCLEAR" val="0"/>
  <p:tag name="KSO_WM_UNIT_SHOW_EDIT_AREA_INDICATION" val="1"/>
  <p:tag name="KSO_WM_UNIT_VALUE" val="159"/>
  <p:tag name="KSO_WM_UNIT_HIGHLIGHT" val="0"/>
  <p:tag name="KSO_WM_UNIT_COMPATIBLE" val="0"/>
  <p:tag name="KSO_WM_UNIT_DIAGRAM_ISNUMVISUAL" val="0"/>
  <p:tag name="KSO_WM_UNIT_DIAGRAM_ISREFERUNIT" val="0"/>
  <p:tag name="KSO_WM_UNIT_TYPE" val="f"/>
  <p:tag name="KSO_WM_UNIT_INDEX" val="1"/>
  <p:tag name="KSO_WM_UNIT_ID" val="diagram20200796_1*f*1"/>
  <p:tag name="KSO_WM_TEMPLATE_CATEGORY" val="diagram"/>
  <p:tag name="KSO_WM_TEMPLATE_INDEX" val="20200796"/>
  <p:tag name="KSO_WM_UNIT_LAYERLEVEL" val="1"/>
  <p:tag name="KSO_WM_TAG_VERSION" val="1.0"/>
  <p:tag name="KSO_WM_BEAUTIFY_FLAG" val="#wm#"/>
  <p:tag name="KSO_WM_UNIT_DEFAULT_FONT" val="ZW3"/>
  <p:tag name="KSO_WM_UNIT_BLOCK" val="0"/>
</p:tagLst>
</file>

<file path=ppt/tags/tag672.xml><?xml version="1.0" encoding="utf-8"?>
<p:tagLst xmlns:p="http://schemas.openxmlformats.org/presentationml/2006/main">
  <p:tag name="KSO_WM_UNIT_VALUE" val="891*1507"/>
  <p:tag name="KSO_WM_UNIT_HIGHLIGHT" val="0"/>
  <p:tag name="KSO_WM_UNIT_COMPATIBLE" val="0"/>
  <p:tag name="KSO_WM_UNIT_DIAGRAM_ISNUMVISUAL" val="0"/>
  <p:tag name="KSO_WM_UNIT_DIAGRAM_ISREFERUNIT" val="0"/>
  <p:tag name="KSO_WM_UNIT_TYPE" val="d"/>
  <p:tag name="KSO_WM_UNIT_INDEX" val="2"/>
  <p:tag name="KSO_WM_UNIT_ID" val="diagram20200796_1*d*2"/>
  <p:tag name="KSO_WM_TEMPLATE_CATEGORY" val="diagram"/>
  <p:tag name="KSO_WM_TEMPLATE_INDEX" val="20200796"/>
  <p:tag name="KSO_WM_UNIT_LAYERLEVEL" val="1"/>
  <p:tag name="KSO_WM_TAG_VERSION" val="1.0"/>
  <p:tag name="KSO_WM_BEAUTIFY_FLAG" val="#wm#"/>
  <p:tag name="KSO_WM_UNIT_BLOCK" val="0"/>
  <p:tag name="KSO_WM_UNIT_PLACING_PICTURE" val="43585.6570996412"/>
  <p:tag name="KSO_WM_UNIT_PLACING_PICTURE_INFO" val="{&quot;full_picture&quot;:false,&quot;last_crop_picture&quot;:&quot;2-2&quot;,&quot;selected&quot;:&quot;2-2&quot;}"/>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678.xml><?xml version="1.0" encoding="utf-8"?>
<p:tagLst xmlns:p="http://schemas.openxmlformats.org/presentationml/2006/main">
  <p:tag name="KSO_WM_BEAUTIFY_FLAG" val="#wm#"/>
  <p:tag name="KSO_WM_TEMPLATE_CATEGORY" val="diagram"/>
  <p:tag name="KSO_WM_TEMPLATE_INDEX" val="20200796"/>
  <p:tag name="KSO_WM_SLIDE_ID" val="diagram20200796_1"/>
  <p:tag name="KSO_WM_TEMPLATE_SUBCATEGORY" val="0"/>
  <p:tag name="KSO_WM_SLIDE_TYPE" val="text"/>
  <p:tag name="KSO_WM_SLIDE_SUBTYPE" val="picTxt"/>
  <p:tag name="KSO_WM_SLIDE_ITEM_CNT" val="0"/>
  <p:tag name="KSO_WM_SLIDE_INDEX" val="1"/>
  <p:tag name="KSO_WM_UNIT_SHOW_EDIT_AREA_INDICATION" val="1"/>
  <p:tag name="KSO_WM_SLIDE_SIZE" val="867*434"/>
  <p:tag name="KSO_WM_SLIDE_POSITION" val="46*52"/>
  <p:tag name="KSO_WM_TAG_VERSION" val="1.0"/>
  <p:tag name="KSO_WM_SLIDE_LAYOUT" val="a_d_f"/>
  <p:tag name="KSO_WM_SLIDE_LAYOUT_CNT" val="1_2_1"/>
  <p:tag name="KSO_WM_SLIDE_LAYOUT_INFO" val="{&quot;direction&quot;:0,&quot;horizontalAlign&quot;:-1,&quot;verticalAlign&quot;:-1,&quot;type&quot;:0,&quot;diagramDirection&quot;:0,&quot;canSetOverLayout&quot;:0,&quot;isOverLayout&quot;:0,&quot;normalSize&quot;:{&quot;size1&quot;:24.3},&quot;minSize&quot;:{&quot;size1&quot;:24.3},&quot;maxSize&quot;:{&quot;size1&quot;:24.3},&quot;backgroundInfo&quot;:[{&quot;type&quot;:&quot;general&quot;,&quot;left&quot;:0.0,&quot;top&quot;:0.0,&quot;right&quot;:0.0,&quot;bottom&quot;:0.0}],&quot;subLayout&quot;:[{&quot;direction&quot;:0,&quot;horizontalAlign&quot;:-1,&quot;verticalAlign&quot;:-1,&quot;type&quot;:0,&quot;diagramDirection&quot;:0,&quot;canSetOverLayout&quot;:0,&quot;isOverLayout&quot;:0,&quot;margin&quot;:{&quot;left&quot;:1.703,&quot;top&quot;:1.858,&quot;right&quot;:1.673,&quot;bottom&quot;:1.211}},{&quot;direction&quot;:0,&quot;horizontalAlign&quot;:-1,&quot;verticalAlign&quot;:-1,&quot;type&quot;:0,&quot;diagramDirection&quot;:0,&quot;canSetOverLayout&quot;:0,&quot;isOverLayout&quot;:0,&quot;normalSize&quot;:{&quot;size1&quot;:67.3},&quot;minSize&quot;:{&quot;size1&quot;:53.4},&quot;maxSize&quot;:{&quot;size1&quot;:79.1},&quot;subLayout&quot;:[{&quot;direction&quot;:0,&quot;horizontalAlign&quot;:1,&quot;verticalAlign&quot;:0,&quot;type&quot;:1,&quot;diagramDirection&quot;:0,&quot;canSetOverLayout&quot;:1,&quot;isOverLayout&quot;:0,&quot;margin&quot;:{&quot;left&quot;:1.703,&quot;top&quot;:0.026,&quot;right&quot;:1.634,&quot;bottom&quot;:0.776},&quot;marginOverLayout&quot;:{&quot;left&quot;:0.0,&quot;top&quot;:0.026,&quot;right&quot;:0.0,&quot;bottom&quot;:0.776}},{&quot;direction&quot;:0,&quot;horizontalAlign&quot;:-1,&quot;verticalAlign&quot;:-1,&quot;type&quot;:0,&quot;diagramDirection&quot;:0,&quot;canSetOverLayout&quot;:0,&quot;isOverLayout&quot;:0,&quot;margin&quot;:{&quot;left&quot;:1.673,&quot;top&quot;:0.026,&quot;right&quot;:1.634,&quot;bottom&quot;:1.858}}]}]}"/>
  <p:tag name="KSO_WM_SLIDE_CAN_ADD_NAVIGATION" val="1"/>
  <p:tag name="KSO_WM_SLIDE_BACKGROUND" val="[general,&quot;general&quot;]"/>
  <p:tag name="KSO_WM_SLIDE_RATIO" val="1.777778"/>
</p:tagLst>
</file>

<file path=ppt/tags/tag67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1_3"/>
  <p:tag name="KSO_WM_TEMPLATE_CATEGORY" val="diagram"/>
  <p:tag name="KSO_WM_TEMPLATE_INDEX" val="20198943"/>
  <p:tag name="KSO_WM_UNIT_LAYERLEVEL" val="1_1_1"/>
  <p:tag name="KSO_WM_TAG_VERSION" val="1.0"/>
  <p:tag name="KSO_WM_BEAUTIFY_FLAG" val="#wm#"/>
  <p:tag name="KSO_WM_UNIT_TYPE" val="l_h_i"/>
  <p:tag name="KSO_WM_UNIT_INDEX" val="1_1_3"/>
  <p:tag name="KSO_WM_UNIT_LINE_FORE_SCHEMECOLOR_INDEX" val="6"/>
  <p:tag name="KSO_WM_UNIT_LINE_FILL_TYPE" val="2"/>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8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1_2"/>
  <p:tag name="KSO_WM_TEMPLATE_CATEGORY" val="diagram"/>
  <p:tag name="KSO_WM_TEMPLATE_INDEX" val="20198943"/>
  <p:tag name="KSO_WM_UNIT_LAYERLEVEL" val="1_1_1"/>
  <p:tag name="KSO_WM_TAG_VERSION" val="1.0"/>
  <p:tag name="KSO_WM_BEAUTIFY_FLAG" val="#wm#"/>
  <p:tag name="KSO_WM_UNIT_TYPE" val="l_h_i"/>
  <p:tag name="KSO_WM_UNIT_INDEX" val="1_1_2"/>
  <p:tag name="KSO_WM_UNIT_FILL_FORE_SCHEMECOLOR_INDEX" val="6"/>
  <p:tag name="KSO_WM_UNIT_FILL_TYPE" val="1"/>
  <p:tag name="KSO_WM_UNIT_USESOURCEFORMAT_APPLY" val="1"/>
</p:tagLst>
</file>

<file path=ppt/tags/tag68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1_1"/>
  <p:tag name="KSO_WM_TEMPLATE_CATEGORY" val="diagram"/>
  <p:tag name="KSO_WM_TEMPLATE_INDEX" val="20198943"/>
  <p:tag name="KSO_WM_UNIT_LAYERLEVEL" val="1_1_1"/>
  <p:tag name="KSO_WM_TAG_VERSION" val="1.0"/>
  <p:tag name="KSO_WM_BEAUTIFY_FLAG" val="#wm#"/>
  <p:tag name="KSO_WM_UNIT_TYPE" val="l_h_i"/>
  <p:tag name="KSO_WM_UNIT_INDEX" val="1_1_1"/>
  <p:tag name="KSO_WM_UNIT_FILL_FORE_SCHEMECOLOR_INDEX" val="14"/>
  <p:tag name="KSO_WM_UNIT_FILL_TYPE" val="1"/>
  <p:tag name="KSO_WM_UNIT_USESOURCEFORMAT_APPLY" val="1"/>
</p:tagLst>
</file>

<file path=ppt/tags/tag682.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43_2*l_h_a*1_1_1"/>
  <p:tag name="KSO_WM_TEMPLATE_CATEGORY" val="diagram"/>
  <p:tag name="KSO_WM_TEMPLATE_INDEX" val="20198943"/>
  <p:tag name="KSO_WM_UNIT_LAYERLEVEL" val="1_1_1"/>
  <p:tag name="KSO_WM_TAG_VERSION" val="1.0"/>
  <p:tag name="KSO_WM_BEAUTIFY_FLAG" val="#wm#"/>
  <p:tag name="KSO_WM_UNIT_TYPE" val="l_h_a"/>
  <p:tag name="KSO_WM_UNIT_INDEX" val="1_1_1"/>
  <p:tag name="KSO_WM_UNIT_PRESET_TEXT" val="添加标题"/>
  <p:tag name="KSO_WM_UNIT_VALUE" val="7"/>
  <p:tag name="KSO_WM_UNIT_TEXT_FILL_FORE_SCHEMECOLOR_INDEX" val="6"/>
  <p:tag name="KSO_WM_UNIT_TEXT_FILL_TYPE" val="1"/>
  <p:tag name="KSO_WM_UNIT_USESOURCEFORMAT_APPLY" val="1"/>
</p:tagLst>
</file>

<file path=ppt/tags/tag683.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43_2*l_h_f*1_1_1"/>
  <p:tag name="KSO_WM_TEMPLATE_CATEGORY" val="diagram"/>
  <p:tag name="KSO_WM_TEMPLATE_INDEX" val="20198943"/>
  <p:tag name="KSO_WM_UNIT_LAYERLEVEL" val="1_1_1"/>
  <p:tag name="KSO_WM_TAG_VERSION" val="1.0"/>
  <p:tag name="KSO_WM_BEAUTIFY_FLAG" val="#wm#"/>
  <p:tag name="KSO_WM_UNIT_TYPE" val="l_h_f"/>
  <p:tag name="KSO_WM_UNIT_INDEX" val="1_1_1"/>
  <p:tag name="KSO_WM_UNIT_PRESET_TEXT" val="单击此处添加文本"/>
  <p:tag name="KSO_WM_UNIT_VALUE" val="33"/>
  <p:tag name="KSO_WM_UNIT_TEXT_FILL_FORE_SCHEMECOLOR_INDEX" val="13"/>
  <p:tag name="KSO_WM_UNIT_TEXT_FILL_TYPE" val="1"/>
  <p:tag name="KSO_WM_UNIT_USESOURCEFORMAT_APPLY" val="1"/>
</p:tagLst>
</file>

<file path=ppt/tags/tag68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2_1"/>
  <p:tag name="KSO_WM_TEMPLATE_CATEGORY" val="diagram"/>
  <p:tag name="KSO_WM_TEMPLATE_INDEX" val="20198943"/>
  <p:tag name="KSO_WM_UNIT_LAYERLEVEL" val="1_1_1"/>
  <p:tag name="KSO_WM_TAG_VERSION" val="1.0"/>
  <p:tag name="KSO_WM_BEAUTIFY_FLAG" val="#wm#"/>
  <p:tag name="KSO_WM_UNIT_TYPE" val="l_h_i"/>
  <p:tag name="KSO_WM_UNIT_INDEX" val="1_2_1"/>
  <p:tag name="KSO_WM_UNIT_LINE_FORE_SCHEMECOLOR_INDEX" val="7"/>
  <p:tag name="KSO_WM_UNIT_LINE_FILL_TYPE" val="2"/>
  <p:tag name="KSO_WM_UNIT_USESOURCEFORMAT_APPLY" val="1"/>
</p:tagLst>
</file>

<file path=ppt/tags/tag685.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2_2"/>
  <p:tag name="KSO_WM_TEMPLATE_CATEGORY" val="diagram"/>
  <p:tag name="KSO_WM_TEMPLATE_INDEX" val="20198943"/>
  <p:tag name="KSO_WM_UNIT_LAYERLEVEL" val="1_1_1"/>
  <p:tag name="KSO_WM_TAG_VERSION" val="1.0"/>
  <p:tag name="KSO_WM_BEAUTIFY_FLAG" val="#wm#"/>
  <p:tag name="KSO_WM_UNIT_TYPE" val="l_h_i"/>
  <p:tag name="KSO_WM_UNIT_INDEX" val="1_2_2"/>
  <p:tag name="KSO_WM_UNIT_FILL_FORE_SCHEMECOLOR_INDEX" val="7"/>
  <p:tag name="KSO_WM_UNIT_FILL_TYPE" val="1"/>
  <p:tag name="KSO_WM_UNIT_USESOURCEFORMAT_APPLY" val="1"/>
</p:tagLst>
</file>

<file path=ppt/tags/tag68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2_3"/>
  <p:tag name="KSO_WM_TEMPLATE_CATEGORY" val="diagram"/>
  <p:tag name="KSO_WM_TEMPLATE_INDEX" val="20198943"/>
  <p:tag name="KSO_WM_UNIT_LAYERLEVEL" val="1_1_1"/>
  <p:tag name="KSO_WM_TAG_VERSION" val="1.0"/>
  <p:tag name="KSO_WM_BEAUTIFY_FLAG" val="#wm#"/>
  <p:tag name="KSO_WM_UNIT_TYPE" val="l_h_i"/>
  <p:tag name="KSO_WM_UNIT_INDEX" val="1_2_3"/>
  <p:tag name="KSO_WM_UNIT_FILL_FORE_SCHEMECOLOR_INDEX" val="14"/>
  <p:tag name="KSO_WM_UNIT_FILL_TYPE" val="1"/>
  <p:tag name="KSO_WM_UNIT_USESOURCEFORMAT_APPLY" val="1"/>
</p:tagLst>
</file>

<file path=ppt/tags/tag687.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43_2*l_h_a*1_2_1"/>
  <p:tag name="KSO_WM_TEMPLATE_CATEGORY" val="diagram"/>
  <p:tag name="KSO_WM_TEMPLATE_INDEX" val="20198943"/>
  <p:tag name="KSO_WM_UNIT_LAYERLEVEL" val="1_1_1"/>
  <p:tag name="KSO_WM_TAG_VERSION" val="1.0"/>
  <p:tag name="KSO_WM_BEAUTIFY_FLAG" val="#wm#"/>
  <p:tag name="KSO_WM_UNIT_TYPE" val="l_h_a"/>
  <p:tag name="KSO_WM_UNIT_INDEX" val="1_2_1"/>
  <p:tag name="KSO_WM_UNIT_PRESET_TEXT" val="添加标题"/>
  <p:tag name="KSO_WM_UNIT_VALUE" val="7"/>
  <p:tag name="KSO_WM_UNIT_TEXT_FILL_FORE_SCHEMECOLOR_INDEX" val="7"/>
  <p:tag name="KSO_WM_UNIT_TEXT_FILL_TYPE" val="1"/>
  <p:tag name="KSO_WM_UNIT_USESOURCEFORMAT_APPLY" val="1"/>
</p:tagLst>
</file>

<file path=ppt/tags/tag688.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43_2*l_h_f*1_2_1"/>
  <p:tag name="KSO_WM_TEMPLATE_CATEGORY" val="diagram"/>
  <p:tag name="KSO_WM_TEMPLATE_INDEX" val="20198943"/>
  <p:tag name="KSO_WM_UNIT_LAYERLEVEL" val="1_1_1"/>
  <p:tag name="KSO_WM_TAG_VERSION" val="1.0"/>
  <p:tag name="KSO_WM_BEAUTIFY_FLAG" val="#wm#"/>
  <p:tag name="KSO_WM_UNIT_TYPE" val="l_h_f"/>
  <p:tag name="KSO_WM_UNIT_INDEX" val="1_2_1"/>
  <p:tag name="KSO_WM_UNIT_PRESET_TEXT" val="单击此处添加文本"/>
  <p:tag name="KSO_WM_UNIT_VALUE" val="33"/>
  <p:tag name="KSO_WM_UNIT_TEXT_FILL_FORE_SCHEMECOLOR_INDEX" val="13"/>
  <p:tag name="KSO_WM_UNIT_TEXT_FILL_TYPE" val="1"/>
  <p:tag name="KSO_WM_UNIT_USESOURCEFORMAT_APPLY" val="1"/>
</p:tagLst>
</file>

<file path=ppt/tags/tag68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3_1"/>
  <p:tag name="KSO_WM_TEMPLATE_CATEGORY" val="diagram"/>
  <p:tag name="KSO_WM_TEMPLATE_INDEX" val="20198943"/>
  <p:tag name="KSO_WM_UNIT_LAYERLEVEL" val="1_1_1"/>
  <p:tag name="KSO_WM_TAG_VERSION" val="1.0"/>
  <p:tag name="KSO_WM_BEAUTIFY_FLAG" val="#wm#"/>
  <p:tag name="KSO_WM_UNIT_TYPE" val="l_h_i"/>
  <p:tag name="KSO_WM_UNIT_INDEX" val="1_3_1"/>
  <p:tag name="KSO_WM_UNIT_LINE_FORE_SCHEMECOLOR_INDEX" val="9"/>
  <p:tag name="KSO_WM_UNIT_LINE_FILL_TYPE" val="2"/>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ags/tag69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3_2"/>
  <p:tag name="KSO_WM_TEMPLATE_CATEGORY" val="diagram"/>
  <p:tag name="KSO_WM_TEMPLATE_INDEX" val="20198943"/>
  <p:tag name="KSO_WM_UNIT_LAYERLEVEL" val="1_1_1"/>
  <p:tag name="KSO_WM_TAG_VERSION" val="1.0"/>
  <p:tag name="KSO_WM_BEAUTIFY_FLAG" val="#wm#"/>
  <p:tag name="KSO_WM_UNIT_TYPE" val="l_h_i"/>
  <p:tag name="KSO_WM_UNIT_INDEX" val="1_3_2"/>
  <p:tag name="KSO_WM_UNIT_FILL_FORE_SCHEMECOLOR_INDEX" val="9"/>
  <p:tag name="KSO_WM_UNIT_FILL_TYPE" val="1"/>
  <p:tag name="KSO_WM_UNIT_USESOURCEFORMAT_APPLY" val="1"/>
</p:tagLst>
</file>

<file path=ppt/tags/tag69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ID" val="diagram20198943_2*l_h_i*1_3_3"/>
  <p:tag name="KSO_WM_TEMPLATE_CATEGORY" val="diagram"/>
  <p:tag name="KSO_WM_TEMPLATE_INDEX" val="20198943"/>
  <p:tag name="KSO_WM_UNIT_LAYERLEVEL" val="1_1_1"/>
  <p:tag name="KSO_WM_TAG_VERSION" val="1.0"/>
  <p:tag name="KSO_WM_BEAUTIFY_FLAG" val="#wm#"/>
  <p:tag name="KSO_WM_UNIT_TYPE" val="l_h_i"/>
  <p:tag name="KSO_WM_UNIT_INDEX" val="1_3_3"/>
  <p:tag name="KSO_WM_UNIT_FILL_FORE_SCHEMECOLOR_INDEX" val="14"/>
  <p:tag name="KSO_WM_UNIT_FILL_TYPE" val="1"/>
  <p:tag name="KSO_WM_UNIT_USESOURCEFORMAT_APPLY" val="1"/>
</p:tagLst>
</file>

<file path=ppt/tags/tag692.xml><?xml version="1.0" encoding="utf-8"?>
<p:tagLst xmlns:p="http://schemas.openxmlformats.org/presentationml/2006/main">
  <p:tag name="KSO_WM_UNIT_DIAGRAM_MODELTYPE" val="stripeEnum"/>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43_2*l_h_a*1_3_1"/>
  <p:tag name="KSO_WM_TEMPLATE_CATEGORY" val="diagram"/>
  <p:tag name="KSO_WM_TEMPLATE_INDEX" val="20198943"/>
  <p:tag name="KSO_WM_UNIT_LAYERLEVEL" val="1_1_1"/>
  <p:tag name="KSO_WM_TAG_VERSION" val="1.0"/>
  <p:tag name="KSO_WM_BEAUTIFY_FLAG" val="#wm#"/>
  <p:tag name="KSO_WM_UNIT_TYPE" val="l_h_a"/>
  <p:tag name="KSO_WM_UNIT_INDEX" val="1_3_1"/>
  <p:tag name="KSO_WM_UNIT_PRESET_TEXT" val="添加标题"/>
  <p:tag name="KSO_WM_UNIT_VALUE" val="7"/>
  <p:tag name="KSO_WM_UNIT_TEXT_FILL_FORE_SCHEMECOLOR_INDEX" val="9"/>
  <p:tag name="KSO_WM_UNIT_TEXT_FILL_TYPE" val="1"/>
  <p:tag name="KSO_WM_UNIT_USESOURCEFORMAT_APPLY" val="1"/>
</p:tagLst>
</file>

<file path=ppt/tags/tag693.xml><?xml version="1.0" encoding="utf-8"?>
<p:tagLst xmlns:p="http://schemas.openxmlformats.org/presentationml/2006/main">
  <p:tag name="KSO_WM_UNIT_DIAGRAM_MODELTYPE" val="stripeEnum"/>
  <p:tag name="KSO_WM_UNIT_NOCLEAR" val="0"/>
  <p:tag name="KSO_WM_UNIT_HIGHLIGHT" val="0"/>
  <p:tag name="KSO_WM_UNIT_COMPATIBLE" val="0"/>
  <p:tag name="KSO_WM_UNIT_DIAGRAM_ISNUMVISUAL" val="0"/>
  <p:tag name="KSO_WM_UNIT_DIAGRAM_ISREFERUNIT" val="0"/>
  <p:tag name="KSO_WM_DIAGRAM_GROUP_CODE" val="l1-1"/>
  <p:tag name="KSO_WM_UNIT_ID" val="diagram20198943_2*l_h_f*1_3_1"/>
  <p:tag name="KSO_WM_TEMPLATE_CATEGORY" val="diagram"/>
  <p:tag name="KSO_WM_TEMPLATE_INDEX" val="20198943"/>
  <p:tag name="KSO_WM_UNIT_LAYERLEVEL" val="1_1_1"/>
  <p:tag name="KSO_WM_TAG_VERSION" val="1.0"/>
  <p:tag name="KSO_WM_BEAUTIFY_FLAG" val="#wm#"/>
  <p:tag name="KSO_WM_UNIT_TYPE" val="l_h_f"/>
  <p:tag name="KSO_WM_UNIT_INDEX" val="1_3_1"/>
  <p:tag name="KSO_WM_UNIT_PRESET_TEXT" val="单击此处添加文本"/>
  <p:tag name="KSO_WM_UNIT_VALUE" val="33"/>
  <p:tag name="KSO_WM_UNIT_TEXT_FILL_FORE_SCHEMECOLOR_INDEX" val="13"/>
  <p:tag name="KSO_WM_UNIT_TEXT_FILL_TYPE" val="1"/>
  <p:tag name="KSO_WM_UNIT_USESOURCEFORMAT_APPLY" val="1"/>
</p:tagLst>
</file>

<file path=ppt/tags/tag6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6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696.xml><?xml version="1.0" encoding="utf-8"?>
<p:tagLst xmlns:p="http://schemas.openxmlformats.org/presentationml/2006/main">
  <p:tag name="KSO_WM_BEAUTIFY_FLAG" val="#wm#"/>
  <p:tag name="KSO_WM_TEMPLATE_CATEGORY" val="diagram"/>
  <p:tag name="KSO_WM_TEMPLATE_INDEX" val="20198943"/>
  <p:tag name="KSO_WM_SLIDE_ID" val="diagram20198943_3"/>
  <p:tag name="KSO_WM_TEMPLATE_SUBCATEGORY" val="0"/>
  <p:tag name="KSO_WM_SLIDE_TYPE" val="text"/>
  <p:tag name="KSO_WM_SLIDE_SUBTYPE" val="pureTxt"/>
  <p:tag name="KSO_WM_SLIDE_ITEM_CNT" val="3"/>
  <p:tag name="KSO_WM_SLIDE_INDEX" val="3"/>
  <p:tag name="KSO_WM_SLIDE_SIZE" val="832.345*237.137"/>
  <p:tag name="KSO_WM_SLIDE_POSITION" val="76.9617*191.12"/>
  <p:tag name="KSO_WM_TAG_VERSION" val="1.0"/>
  <p:tag name="KSO_WM_SLIDE_LAYOUT" val="a_f_l"/>
  <p:tag name="KSO_WM_SLIDE_LAYOUT_CNT" val="1_1_1"/>
  <p:tag name="KSO_WM_DIAGRAM_GROUP_CODE" val="l1-1"/>
  <p:tag name="KSO_WM_SLIDE_DIAGTYPE" va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71.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4*l_h_a*1_2_1"/>
  <p:tag name="KSO_WM_TEMPLATE_CATEGORY" val="diagram"/>
  <p:tag name="KSO_WM_TEMPLATE_INDEX" val="20198935"/>
  <p:tag name="KSO_WM_UNIT_LAYERLEVEL" val="1_1_1"/>
  <p:tag name="KSO_WM_TAG_VERSION" val="1.0"/>
  <p:tag name="KSO_WM_BEAUTIFY_FLAG" val="#wm#"/>
  <p:tag name="KSO_WM_UNIT_TEXT_FILL_FORE_SCHEMECOLOR_INDEX" val="6"/>
  <p:tag name="KSO_WM_UNIT_TEXT_FILL_TYPE" val="1"/>
  <p:tag name="KSO_WM_UNIT_USESOURCEFORMAT_APPLY" val="1"/>
  <p:tag name="KSO_WM_UNIT_DIAGRAM_SCHEMECOLOR_ID" val="1"/>
</p:tagLst>
</file>

<file path=ppt/tags/tag72.xml><?xml version="1.0" encoding="utf-8"?>
<p:tagLst xmlns:p="http://schemas.openxmlformats.org/presentationml/2006/main">
  <p:tag name="KSO_WM_UNIT_DIAGRAM_MODELTYPE" val="stripeEnum"/>
  <p:tag name="KSO_WM_UNIT_PRESET_TEXT" val="单击此处添加文本具体内容，简明扼要的阐述您的观点。"/>
  <p:tag name="KSO_WM_UNIT_NOCLEAR" val="0"/>
  <p:tag name="KSO_WM_UNIT_VALUE" val="7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4*l_h_f*1_2_1"/>
  <p:tag name="KSO_WM_TEMPLATE_CATEGORY" val="diagram"/>
  <p:tag name="KSO_WM_TEMPLATE_INDEX" val="20198935"/>
  <p:tag name="KSO_WM_UNIT_LAYERLEVEL" val="1_1_1"/>
  <p:tag name="KSO_WM_TAG_VERSION" val="1.0"/>
  <p:tag name="KSO_WM_BEAUTIFY_FLAG" val="#wm#"/>
  <p:tag name="KSO_WM_UNIT_USESOURCEFORMAT_APPLY" val="1"/>
  <p:tag name="KSO_WM_UNIT_DIAGRAM_SCHEMECOLOR_ID" val="1"/>
</p:tagLst>
</file>

<file path=ppt/tags/tag73.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4*l_h_a*1_1_1"/>
  <p:tag name="KSO_WM_TEMPLATE_CATEGORY" val="diagram"/>
  <p:tag name="KSO_WM_TEMPLATE_INDEX" val="20198935"/>
  <p:tag name="KSO_WM_UNIT_LAYERLEVEL" val="1_1_1"/>
  <p:tag name="KSO_WM_TAG_VERSION" val="1.0"/>
  <p:tag name="KSO_WM_BEAUTIFY_FLAG" val="#wm#"/>
  <p:tag name="KSO_WM_UNIT_TEXT_FILL_FORE_SCHEMECOLOR_INDEX" val="9"/>
  <p:tag name="KSO_WM_UNIT_TEXT_FILL_TYPE" val="1"/>
  <p:tag name="KSO_WM_UNIT_USESOURCEFORMAT_APPLY" val="1"/>
  <p:tag name="KSO_WM_UNIT_DIAGRAM_SCHEMECOLOR_ID" val="1"/>
</p:tagLst>
</file>

<file path=ppt/tags/tag74.xml><?xml version="1.0" encoding="utf-8"?>
<p:tagLst xmlns:p="http://schemas.openxmlformats.org/presentationml/2006/main">
  <p:tag name="KSO_WM_UNIT_DIAGRAM_MODELTYPE" val="stripeEnum"/>
  <p:tag name="KSO_WM_UNIT_PRESET_TEXT" val="单击此处添加文本具体内容，简明扼要的阐述您的观点。"/>
  <p:tag name="KSO_WM_UNIT_NOCLEAR" val="0"/>
  <p:tag name="KSO_WM_UNIT_VALUE" val="7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4*l_h_f*1_1_1"/>
  <p:tag name="KSO_WM_TEMPLATE_CATEGORY" val="diagram"/>
  <p:tag name="KSO_WM_TEMPLATE_INDEX" val="20198935"/>
  <p:tag name="KSO_WM_UNIT_LAYERLEVEL" val="1_1_1"/>
  <p:tag name="KSO_WM_TAG_VERSION" val="1.0"/>
  <p:tag name="KSO_WM_BEAUTIFY_FLAG" val="#wm#"/>
  <p:tag name="KSO_WM_UNIT_USESOURCEFORMAT_APPLY" val="1"/>
  <p:tag name="KSO_WM_UNIT_DIAGRAM_SCHEMECOLOR_ID"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77.xml><?xml version="1.0" encoding="utf-8"?>
<p:tagLst xmlns:p="http://schemas.openxmlformats.org/presentationml/2006/main">
  <p:tag name="KSO_WM_SLIDE_ID" val="diagram20200530_1"/>
  <p:tag name="KSO_WM_TEMPLATE_SUBCATEGORY" val="10"/>
  <p:tag name="KSO_WM_SLIDE_ITEM_CNT" val="5"/>
  <p:tag name="KSO_WM_SLIDE_INDEX" val="1"/>
  <p:tag name="KSO_WM_DIAGRAM_GROUP_CODE" val="ζ1-1"/>
  <p:tag name="KSO_WM_SLIDE_DIAGTYPE" val="ζ"/>
  <p:tag name="KSO_WM_TAG_VERSION" val="1.0"/>
  <p:tag name="KSO_WM_BEAUTIFY_FLAG" val="#wm#"/>
  <p:tag name="KSO_WM_TEMPLATE_CATEGORY" val="diagram"/>
  <p:tag name="KSO_WM_TEMPLATE_INDEX" val="20200530"/>
  <p:tag name="KSO_WM_SLIDE_LAYOUT" val="a_f_ζ"/>
  <p:tag name="KSO_WM_SLIDE_LAYOUT_CNT" val="1_1_1"/>
  <p:tag name="KSO_WM_SLIDE_TYPE" val="text"/>
  <p:tag name="KSO_WM_SLIDE_SUBTYPE" val="picTxt"/>
  <p:tag name="KSO_WM_SLIDE_SIZE" val="1002.92*227.987"/>
  <p:tag name="KSO_WM_SLIDE_POSITION" val="-21.4625*265.933"/>
  <p:tag name="KSO_WM_UNIT_FLASH_PICTURE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37_3*i*2"/>
  <p:tag name="KSO_WM_TEMPLATE_CATEGORY" val="diagram"/>
  <p:tag name="KSO_WM_TEMPLATE_INDEX" val="20198937"/>
  <p:tag name="KSO_WM_UNIT_LAYERLEVEL" val="1"/>
  <p:tag name="KSO_WM_TAG_VERSION" val="1.0"/>
  <p:tag name="KSO_WM_BEAUTIFY_FLAG" val="#wm#"/>
  <p:tag name="KSO_WM_UNIT_TYPE" val="i"/>
  <p:tag name="KSO_WM_UNIT_INDEX" val="2"/>
  <p:tag name="KSO_WM_UNIT_FILL_FORE_SCHEMECOLOR_INDEX" val="14"/>
  <p:tag name="KSO_WM_UNIT_FILL_TYPE" val="1"/>
  <p:tag name="KSO_WM_UNIT_TEXT_FILL_FORE_SCHEMECOLOR_INDEX" val="2"/>
  <p:tag name="KSO_WM_UNIT_TEXT_FILL_TYPE" val="1"/>
  <p:tag name="KSO_WM_UNIT_USESOURCEFORMAT_APPLY" val="0"/>
</p:tagLst>
</file>

<file path=ppt/tags/tag7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1"/>
  <p:tag name="KSO_WM_UNIT_ID" val="diagram20198935_4*l_h_i*1_5_1"/>
  <p:tag name="KSO_WM_TEMPLATE_CATEGORY" val="diagram"/>
  <p:tag name="KSO_WM_TEMPLATE_INDEX" val="2019893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98935_4*l_h_a*1_5_1"/>
  <p:tag name="KSO_WM_TEMPLATE_CATEGORY" val="diagram"/>
  <p:tag name="KSO_WM_TEMPLATE_INDEX" val="20198935"/>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1"/>
</p:tagLst>
</file>

<file path=ppt/tags/tag81.xml><?xml version="1.0" encoding="utf-8"?>
<p:tagLst xmlns:p="http://schemas.openxmlformats.org/presentationml/2006/main">
  <p:tag name="KSO_WM_UNIT_DIAGRAM_MODELTYPE" val="stripeEnum"/>
  <p:tag name="KSO_WM_UNIT_PRESET_TEXT" val="单击此处添加文本具体内容，简明扼要的阐述您的观点。"/>
  <p:tag name="KSO_WM_UNIT_NOCLEAR" val="0"/>
  <p:tag name="KSO_WM_UNIT_VALUE" val="7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8935_4*l_h_f*1_5_1"/>
  <p:tag name="KSO_WM_TEMPLATE_CATEGORY" val="diagram"/>
  <p:tag name="KSO_WM_TEMPLATE_INDEX" val="20198935"/>
  <p:tag name="KSO_WM_UNIT_LAYERLEVEL" val="1_1_1"/>
  <p:tag name="KSO_WM_TAG_VERSION" val="1.0"/>
  <p:tag name="KSO_WM_BEAUTIFY_FLAG" val="#wm#"/>
  <p:tag name="KSO_WM_UNIT_USESOURCEFORMAT_APPLY" val="1"/>
  <p:tag name="KSO_WM_UNIT_DIAGRAM_SCHEMECOLOR_ID" val="1"/>
</p:tagLst>
</file>

<file path=ppt/tags/tag8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5_2"/>
  <p:tag name="KSO_WM_UNIT_ID" val="diagram20198935_4*l_h_i*1_5_2"/>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1"/>
</p:tagLst>
</file>

<file path=ppt/tags/tag8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8935_4*l_h_i*1_4_1"/>
  <p:tag name="KSO_WM_TEMPLATE_CATEGORY" val="diagram"/>
  <p:tag name="KSO_WM_TEMPLATE_INDEX" val="20198935"/>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 name="KSO_WM_UNIT_DIAGRAM_SCHEMECOLOR_ID" val="1"/>
</p:tagLst>
</file>

<file path=ppt/tags/tag84.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8935_4*l_h_a*1_4_1"/>
  <p:tag name="KSO_WM_TEMPLATE_CATEGORY" val="diagram"/>
  <p:tag name="KSO_WM_TEMPLATE_INDEX" val="20198935"/>
  <p:tag name="KSO_WM_UNIT_LAYERLEVEL" val="1_1_1"/>
  <p:tag name="KSO_WM_TAG_VERSION" val="1.0"/>
  <p:tag name="KSO_WM_BEAUTIFY_FLAG" val="#wm#"/>
  <p:tag name="KSO_WM_UNIT_TEXT_FILL_FORE_SCHEMECOLOR_INDEX" val="8"/>
  <p:tag name="KSO_WM_UNIT_TEXT_FILL_TYPE" val="1"/>
  <p:tag name="KSO_WM_UNIT_USESOURCEFORMAT_APPLY" val="1"/>
  <p:tag name="KSO_WM_UNIT_DIAGRAM_SCHEMECOLOR_ID" val="1"/>
</p:tagLst>
</file>

<file path=ppt/tags/tag85.xml><?xml version="1.0" encoding="utf-8"?>
<p:tagLst xmlns:p="http://schemas.openxmlformats.org/presentationml/2006/main">
  <p:tag name="KSO_WM_UNIT_DIAGRAM_MODELTYPE" val="stripeEnum"/>
  <p:tag name="KSO_WM_UNIT_PRESET_TEXT" val="单击此处添加文本具体内容，简明扼要的阐述您的观点。"/>
  <p:tag name="KSO_WM_UNIT_NOCLEAR" val="0"/>
  <p:tag name="KSO_WM_UNIT_VALUE" val="7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35_4*l_h_f*1_4_1"/>
  <p:tag name="KSO_WM_TEMPLATE_CATEGORY" val="diagram"/>
  <p:tag name="KSO_WM_TEMPLATE_INDEX" val="20198935"/>
  <p:tag name="KSO_WM_UNIT_LAYERLEVEL" val="1_1_1"/>
  <p:tag name="KSO_WM_TAG_VERSION" val="1.0"/>
  <p:tag name="KSO_WM_BEAUTIFY_FLAG" val="#wm#"/>
  <p:tag name="KSO_WM_UNIT_USESOURCEFORMAT_APPLY" val="1"/>
  <p:tag name="KSO_WM_UNIT_DIAGRAM_SCHEMECOLOR_ID" val="1"/>
</p:tagLst>
</file>

<file path=ppt/tags/tag8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4_2"/>
  <p:tag name="KSO_WM_UNIT_ID" val="diagram20198935_4*l_h_i*1_4_2"/>
  <p:tag name="KSO_WM_TEMPLATE_CATEGORY" val="diagram"/>
  <p:tag name="KSO_WM_TEMPLATE_INDEX" val="20198935"/>
  <p:tag name="KSO_WM_UNIT_LAYERLEVEL" val="1_1_1"/>
  <p:tag name="KSO_WM_TAG_VERSION" val="1.0"/>
  <p:tag name="KSO_WM_BEAUTIFY_FLAG" val="#wm#"/>
  <p:tag name="KSO_WM_UNIT_LINE_FORE_SCHEMECOLOR_INDEX" val="8"/>
  <p:tag name="KSO_WM_UNIT_LINE_FILL_TYPE" val="2"/>
  <p:tag name="KSO_WM_UNIT_USESOURCEFORMAT_APPLY" val="1"/>
  <p:tag name="KSO_WM_UNIT_DIAGRAM_SCHEMECOLOR_ID" val="1"/>
</p:tagLst>
</file>

<file path=ppt/tags/tag8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8935_4*l_h_i*1_3_1"/>
  <p:tag name="KSO_WM_TEMPLATE_CATEGORY" val="diagram"/>
  <p:tag name="KSO_WM_TEMPLATE_INDEX" val="20198935"/>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 name="KSO_WM_UNIT_DIAGRAM_SCHEMECOLOR_ID" val="1"/>
</p:tagLst>
</file>

<file path=ppt/tags/tag88.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8935_4*l_h_a*1_3_1"/>
  <p:tag name="KSO_WM_TEMPLATE_CATEGORY" val="diagram"/>
  <p:tag name="KSO_WM_TEMPLATE_INDEX" val="20198935"/>
  <p:tag name="KSO_WM_UNIT_LAYERLEVEL" val="1_1_1"/>
  <p:tag name="KSO_WM_TAG_VERSION" val="1.0"/>
  <p:tag name="KSO_WM_BEAUTIFY_FLAG" val="#wm#"/>
  <p:tag name="KSO_WM_UNIT_TEXT_FILL_FORE_SCHEMECOLOR_INDEX" val="10"/>
  <p:tag name="KSO_WM_UNIT_TEXT_FILL_TYPE" val="1"/>
  <p:tag name="KSO_WM_UNIT_USESOURCEFORMAT_APPLY" val="1"/>
  <p:tag name="KSO_WM_UNIT_DIAGRAM_SCHEMECOLOR_ID" val="1"/>
</p:tagLst>
</file>

<file path=ppt/tags/tag89.xml><?xml version="1.0" encoding="utf-8"?>
<p:tagLst xmlns:p="http://schemas.openxmlformats.org/presentationml/2006/main">
  <p:tag name="KSO_WM_UNIT_DIAGRAM_MODELTYPE" val="stripeEnum"/>
  <p:tag name="KSO_WM_UNIT_PRESET_TEXT" val="单击此处添加文本具体内容，简明扼要的阐述您的观点。"/>
  <p:tag name="KSO_WM_UNIT_NOCLEAR" val="0"/>
  <p:tag name="KSO_WM_UNIT_VALUE" val="7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8935_4*l_h_f*1_3_1"/>
  <p:tag name="KSO_WM_TEMPLATE_CATEGORY" val="diagram"/>
  <p:tag name="KSO_WM_TEMPLATE_INDEX" val="20198935"/>
  <p:tag name="KSO_WM_UNIT_LAYERLEVEL" val="1_1_1"/>
  <p:tag name="KSO_WM_TAG_VERSION" val="1.0"/>
  <p:tag name="KSO_WM_BEAUTIFY_FLAG" val="#wm#"/>
  <p:tag name="KSO_WM_UNIT_USESOURCEFORMAT_APPLY" val="1"/>
  <p:tag name="KSO_WM_UNIT_DIAGRAM_SCHEMECOLOR_ID"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3_2"/>
  <p:tag name="KSO_WM_UNIT_ID" val="diagram20198935_4*l_h_i*1_3_2"/>
  <p:tag name="KSO_WM_TEMPLATE_CATEGORY" val="diagram"/>
  <p:tag name="KSO_WM_TEMPLATE_INDEX" val="20198935"/>
  <p:tag name="KSO_WM_UNIT_LAYERLEVEL" val="1_1_1"/>
  <p:tag name="KSO_WM_TAG_VERSION" val="1.0"/>
  <p:tag name="KSO_WM_BEAUTIFY_FLAG" val="#wm#"/>
  <p:tag name="KSO_WM_UNIT_LINE_FORE_SCHEMECOLOR_INDEX" val="10"/>
  <p:tag name="KSO_WM_UNIT_LINE_FILL_TYPE" val="2"/>
  <p:tag name="KSO_WM_UNIT_USESOURCEFORMAT_APPLY" val="1"/>
  <p:tag name="KSO_WM_UNIT_DIAGRAM_SCHEMECOLOR_ID" val="1"/>
</p:tagLst>
</file>

<file path=ppt/tags/tag9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8935_4*l_h_i*1_3_1"/>
  <p:tag name="KSO_WM_TEMPLATE_CATEGORY" val="diagram"/>
  <p:tag name="KSO_WM_TEMPLATE_INDEX" val="20198935"/>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USESOURCEFORMAT_APPLY" val="1"/>
  <p:tag name="KSO_WM_UNIT_DIAGRAM_SCHEMECOLOR_ID" val="1"/>
</p:tagLst>
</file>

<file path=ppt/tags/tag92.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8935_4*l_h_a*1_3_1"/>
  <p:tag name="KSO_WM_TEMPLATE_CATEGORY" val="diagram"/>
  <p:tag name="KSO_WM_TEMPLATE_INDEX" val="20198935"/>
  <p:tag name="KSO_WM_UNIT_LAYERLEVEL" val="1_1_1"/>
  <p:tag name="KSO_WM_TAG_VERSION" val="1.0"/>
  <p:tag name="KSO_WM_BEAUTIFY_FLAG" val="#wm#"/>
  <p:tag name="KSO_WM_UNIT_TEXT_FILL_FORE_SCHEMECOLOR_INDEX" val="10"/>
  <p:tag name="KSO_WM_UNIT_TEXT_FILL_TYPE" val="1"/>
  <p:tag name="KSO_WM_UNIT_USESOURCEFORMAT_APPLY" val="1"/>
  <p:tag name="KSO_WM_UNIT_DIAGRAM_SCHEMECOLOR_ID" val="1"/>
</p:tagLst>
</file>

<file path=ppt/tags/tag93.xml><?xml version="1.0" encoding="utf-8"?>
<p:tagLst xmlns:p="http://schemas.openxmlformats.org/presentationml/2006/main">
  <p:tag name="KSO_WM_UNIT_DIAGRAM_MODELTYPE" val="stripeEnum"/>
  <p:tag name="KSO_WM_UNIT_PRESET_TEXT" val="单击此处添加文本具体内容，简明扼要的阐述您的观点。"/>
  <p:tag name="KSO_WM_UNIT_NOCLEAR" val="0"/>
  <p:tag name="KSO_WM_UNIT_VALUE" val="7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8935_4*l_h_f*1_3_1"/>
  <p:tag name="KSO_WM_TEMPLATE_CATEGORY" val="diagram"/>
  <p:tag name="KSO_WM_TEMPLATE_INDEX" val="20198935"/>
  <p:tag name="KSO_WM_UNIT_LAYERLEVEL" val="1_1_1"/>
  <p:tag name="KSO_WM_TAG_VERSION" val="1.0"/>
  <p:tag name="KSO_WM_BEAUTIFY_FLAG" val="#wm#"/>
  <p:tag name="KSO_WM_UNIT_USESOURCEFORMAT_APPLY" val="1"/>
  <p:tag name="KSO_WM_UNIT_DIAGRAM_SCHEMECOLOR_ID" val="1"/>
</p:tagLst>
</file>

<file path=ppt/tags/tag9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c"/>
  <p:tag name="KSO_WM_UNIT_TYPE" val="l_h_i"/>
  <p:tag name="KSO_WM_UNIT_INDEX" val="1_3_2"/>
  <p:tag name="KSO_WM_UNIT_ID" val="diagram20198935_4*l_h_i*1_3_2"/>
  <p:tag name="KSO_WM_TEMPLATE_CATEGORY" val="diagram"/>
  <p:tag name="KSO_WM_TEMPLATE_INDEX" val="20198935"/>
  <p:tag name="KSO_WM_UNIT_LAYERLEVEL" val="1_1_1"/>
  <p:tag name="KSO_WM_TAG_VERSION" val="1.0"/>
  <p:tag name="KSO_WM_BEAUTIFY_FLAG" val="#wm#"/>
  <p:tag name="KSO_WM_UNIT_LINE_FORE_SCHEMECOLOR_INDEX" val="10"/>
  <p:tag name="KSO_WM_UNIT_LINE_FILL_TYPE" val="2"/>
  <p:tag name="KSO_WM_UNIT_USESOURCEFORMAT_APPLY" val="1"/>
  <p:tag name="KSO_WM_UNIT_DIAGRAM_SCHEMECOLOR_ID" val="1"/>
</p:tagLst>
</file>

<file path=ppt/tags/tag95.xml><?xml version="1.0" encoding="utf-8"?>
<p:tagLst xmlns:p="http://schemas.openxmlformats.org/presentationml/2006/main">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494_3*a*1"/>
  <p:tag name="KSO_WM_TEMPLATE_CATEGORY" val="diagram"/>
  <p:tag name="KSO_WM_TEMPLATE_INDEX" val="20201494"/>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5"/>
  <p:tag name="KSO_WM_TEMPLATE_CATEGORY" val="diagram"/>
  <p:tag name="KSO_WM_TEMPLATE_INDEX" val="20198943"/>
  <p:tag name="KSO_WM_UNIT_LAYERLEVEL" val="1"/>
  <p:tag name="KSO_WM_TAG_VERSION" val="1.0"/>
  <p:tag name="KSO_WM_BEAUTIFY_FLAG" val="#wm#"/>
  <p:tag name="KSO_WM_UNIT_TYPE" val="i"/>
  <p:tag name="KSO_WM_UNIT_INDEX" val="5"/>
  <p:tag name="KSO_WM_UNIT_FILL_FORE_SCHEMECOLOR_INDEX" val="14"/>
  <p:tag name="KSO_WM_UNI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3"/>
  <p:tag name="KSO_WM_TEMPLATE_CATEGORY" val="diagram"/>
  <p:tag name="KSO_WM_TEMPLATE_INDEX" val="20198943"/>
  <p:tag name="KSO_WM_UNIT_LAYERLEVEL" val="1"/>
  <p:tag name="KSO_WM_TAG_VERSION" val="1.0"/>
  <p:tag name="KSO_WM_BEAUTIFY_FLAG" val="#wm#"/>
  <p:tag name="KSO_WM_UNIT_TYPE" val="i"/>
  <p:tag name="KSO_WM_UNIT_INDEX" val="3"/>
  <p:tag name="KSO_WM_UNIT_FILL_FORE_SCHEMECOLOR_INDEX" val="14"/>
  <p:tag name="KSO_WM_UNIT_FILL_TYPE" val="1"/>
  <p:tag name="KSO_WM_UNIT_USESOURCEFORMAT_APPLY"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98943_3*i*4"/>
  <p:tag name="KSO_WM_TEMPLATE_CATEGORY" val="diagram"/>
  <p:tag name="KSO_WM_TEMPLATE_INDEX" val="20198943"/>
  <p:tag name="KSO_WM_UNIT_LAYERLEVEL" val="1"/>
  <p:tag name="KSO_WM_TAG_VERSION" val="1.0"/>
  <p:tag name="KSO_WM_BEAUTIFY_FLAG" val="#wm#"/>
  <p:tag name="KSO_WM_UNIT_TYPE" val="i"/>
  <p:tag name="KSO_WM_UNIT_INDEX" val="4"/>
  <p:tag name="KSO_WM_UNIT_FILL_FORE_SCHEMECOLOR_INDEX" val="14"/>
  <p:tag name="KSO_WM_UNI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演示文稿2b">
  <a:themeElements>
    <a:clrScheme name="扁平化-复古">
      <a:dk1>
        <a:sysClr val="windowText" lastClr="000000"/>
      </a:dk1>
      <a:lt1>
        <a:sysClr val="window" lastClr="FFFFFF"/>
      </a:lt1>
      <a:dk2>
        <a:srgbClr val="2F2F2F"/>
      </a:dk2>
      <a:lt2>
        <a:srgbClr val="D8D8D8"/>
      </a:lt2>
      <a:accent1>
        <a:srgbClr val="F37021"/>
      </a:accent1>
      <a:accent2>
        <a:srgbClr val="AA4630"/>
      </a:accent2>
      <a:accent3>
        <a:srgbClr val="E98D70"/>
      </a:accent3>
      <a:accent4>
        <a:srgbClr val="553679"/>
      </a:accent4>
      <a:accent5>
        <a:srgbClr val="004983"/>
      </a:accent5>
      <a:accent6>
        <a:srgbClr val="235800"/>
      </a:accent6>
      <a:hlink>
        <a:srgbClr val="FE51FF"/>
      </a:hlink>
      <a:folHlink>
        <a:srgbClr val="7F7F7F"/>
      </a:folHlink>
    </a:clrScheme>
    <a:fontScheme name="机电风01">
      <a:majorFont>
        <a:latin typeface="Adobe Gothic Std B"/>
        <a:ea typeface="华康俪金黑W8(P)"/>
        <a:cs typeface=""/>
      </a:majorFont>
      <a:minorFont>
        <a:latin typeface="Times New Roman"/>
        <a:ea typeface="微软雅黑"/>
        <a:cs typeface=""/>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渐变色-绿">
      <a:dk1>
        <a:srgbClr val="000000"/>
      </a:dk1>
      <a:lt1>
        <a:srgbClr val="FFFFFF"/>
      </a:lt1>
      <a:dk2>
        <a:srgbClr val="44546A"/>
      </a:dk2>
      <a:lt2>
        <a:srgbClr val="E6E4E4"/>
      </a:lt2>
      <a:accent1>
        <a:srgbClr val="508E53"/>
      </a:accent1>
      <a:accent2>
        <a:srgbClr val="69A35B"/>
      </a:accent2>
      <a:accent3>
        <a:srgbClr val="85B311"/>
      </a:accent3>
      <a:accent4>
        <a:srgbClr val="B1C646"/>
      </a:accent4>
      <a:accent5>
        <a:srgbClr val="E9BF35"/>
      </a:accent5>
      <a:accent6>
        <a:srgbClr val="D99C3F"/>
      </a:accent6>
      <a:hlink>
        <a:srgbClr val="0563C1"/>
      </a:hlink>
      <a:folHlink>
        <a:srgbClr val="954D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10863</Words>
  <Application>WPS 演示</Application>
  <PresentationFormat>自定义</PresentationFormat>
  <Paragraphs>2107</Paragraphs>
  <Slides>62</Slides>
  <Notes>9</Notes>
  <HiddenSlides>0</HiddenSlides>
  <MMClips>0</MMClips>
  <ScaleCrop>false</ScaleCrop>
  <HeadingPairs>
    <vt:vector size="8" baseType="variant">
      <vt:variant>
        <vt:lpstr>已用的字体</vt:lpstr>
      </vt:variant>
      <vt:variant>
        <vt:i4>30</vt:i4>
      </vt:variant>
      <vt:variant>
        <vt:lpstr>主题</vt:lpstr>
      </vt:variant>
      <vt:variant>
        <vt:i4>7</vt:i4>
      </vt:variant>
      <vt:variant>
        <vt:lpstr>嵌入 OLE 服务器</vt:lpstr>
      </vt:variant>
      <vt:variant>
        <vt:i4>1</vt:i4>
      </vt:variant>
      <vt:variant>
        <vt:lpstr>幻灯片标题</vt:lpstr>
      </vt:variant>
      <vt:variant>
        <vt:i4>62</vt:i4>
      </vt:variant>
    </vt:vector>
  </HeadingPairs>
  <TitlesOfParts>
    <vt:vector size="100" baseType="lpstr">
      <vt:lpstr>Arial</vt:lpstr>
      <vt:lpstr>宋体</vt:lpstr>
      <vt:lpstr>Wingdings</vt:lpstr>
      <vt:lpstr>Calibri</vt:lpstr>
      <vt:lpstr>Calibri Light</vt:lpstr>
      <vt:lpstr>微软雅黑</vt:lpstr>
      <vt:lpstr>华康俪金黑W8(P)</vt:lpstr>
      <vt:lpstr>Adobe Gothic Std B</vt:lpstr>
      <vt:lpstr>楷体</vt:lpstr>
      <vt:lpstr>等线 Light</vt:lpstr>
      <vt:lpstr>等线</vt:lpstr>
      <vt:lpstr>黑体</vt:lpstr>
      <vt:lpstr>Agency FB</vt:lpstr>
      <vt:lpstr>等线</vt:lpstr>
      <vt:lpstr>Calibri Light</vt:lpstr>
      <vt:lpstr>华文中宋</vt:lpstr>
      <vt:lpstr>微软简综艺</vt:lpstr>
      <vt:lpstr>Segoe Print</vt:lpstr>
      <vt:lpstr>Arial Unicode MS</vt:lpstr>
      <vt:lpstr>Lato Regular</vt:lpstr>
      <vt:lpstr>Aller Light</vt:lpstr>
      <vt:lpstr>Times New Roman</vt:lpstr>
      <vt:lpstr>隶书</vt:lpstr>
      <vt:lpstr>华文彩云</vt:lpstr>
      <vt:lpstr>Segoe UI</vt:lpstr>
      <vt:lpstr>微软雅黑 Light</vt:lpstr>
      <vt:lpstr>Roboto Condensed Light</vt:lpstr>
      <vt:lpstr>Calibri</vt:lpstr>
      <vt:lpstr>Open Sans Light</vt:lpstr>
      <vt:lpstr>Malgun Gothic</vt:lpstr>
      <vt:lpstr>Office 主题</vt:lpstr>
      <vt:lpstr>演示文稿2b</vt:lpstr>
      <vt:lpstr>1_自定义设计方案</vt:lpstr>
      <vt:lpstr>Office 主题​​</vt:lpstr>
      <vt:lpstr>Office Theme</vt:lpstr>
      <vt:lpstr>3_Office 主题</vt:lpstr>
      <vt:lpstr>1_Office 主题</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黄海平</cp:lastModifiedBy>
  <cp:revision>334</cp:revision>
  <dcterms:created xsi:type="dcterms:W3CDTF">2015-08-29T07:58:00Z</dcterms:created>
  <dcterms:modified xsi:type="dcterms:W3CDTF">2019-09-18T22:51:17Z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2052-11.1.0.8806</vt:lpwstr>
  </property>
</Properties>
</file>