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CCD3-2CA5-4489-BD4B-3D3DE6FF7CE1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5643-CD22-4FE0-BBCE-6DED27B7C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9477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CCD3-2CA5-4489-BD4B-3D3DE6FF7CE1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5643-CD22-4FE0-BBCE-6DED27B7C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595738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CCD3-2CA5-4489-BD4B-3D3DE6FF7CE1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5643-CD22-4FE0-BBCE-6DED27B7C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63637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CCD3-2CA5-4489-BD4B-3D3DE6FF7CE1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5643-CD22-4FE0-BBCE-6DED27B7C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514714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CCD3-2CA5-4489-BD4B-3D3DE6FF7CE1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5643-CD22-4FE0-BBCE-6DED27B7C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29402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CCD3-2CA5-4489-BD4B-3D3DE6FF7CE1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5643-CD22-4FE0-BBCE-6DED27B7C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04562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CCD3-2CA5-4489-BD4B-3D3DE6FF7CE1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5643-CD22-4FE0-BBCE-6DED27B7C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503452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CCD3-2CA5-4489-BD4B-3D3DE6FF7CE1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5643-CD22-4FE0-BBCE-6DED27B7C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303792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CCD3-2CA5-4489-BD4B-3D3DE6FF7CE1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5643-CD22-4FE0-BBCE-6DED27B7C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262161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CCD3-2CA5-4489-BD4B-3D3DE6FF7CE1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5643-CD22-4FE0-BBCE-6DED27B7C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781816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CCD3-2CA5-4489-BD4B-3D3DE6FF7CE1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5643-CD22-4FE0-BBCE-6DED27B7C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250348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4CCD3-2CA5-4489-BD4B-3D3DE6FF7CE1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75643-CD22-4FE0-BBCE-6DED27B7C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340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"/>
            <a:ext cx="12192000" cy="68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2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"/>
            <a:ext cx="12192000" cy="68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751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"/>
            <a:ext cx="12192000" cy="68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257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"/>
            <a:ext cx="12192000" cy="68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497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"/>
            <a:ext cx="12192000" cy="68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63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"/>
            <a:ext cx="12192000" cy="68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851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"/>
            <a:ext cx="12192000" cy="68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667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"/>
            <a:ext cx="12192000" cy="68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188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"/>
            <a:ext cx="12192000" cy="68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122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"/>
            <a:ext cx="12192000" cy="68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251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921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12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432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68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"/>
            <a:ext cx="12192000" cy="68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102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561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226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964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992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261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"/>
            <a:ext cx="12192000" cy="68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383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642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194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148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902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811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13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584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011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473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580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376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27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897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"/>
            <a:ext cx="12192000" cy="68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165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241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"/>
            <a:ext cx="12192000" cy="68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87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807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573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330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"/>
            <a:ext cx="12192000" cy="68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529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"/>
            <a:ext cx="12192000" cy="68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338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"/>
            <a:ext cx="12192000" cy="68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060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"/>
            <a:ext cx="12192000" cy="68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68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"/>
            <a:ext cx="12192000" cy="68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747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宽屏</PresentationFormat>
  <Paragraphs>0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49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ganghui xu</dc:creator>
  <cp:lastModifiedBy>ganghui xu</cp:lastModifiedBy>
  <cp:revision>6</cp:revision>
  <dcterms:created xsi:type="dcterms:W3CDTF">2019-06-03T04:27:46Z</dcterms:created>
  <dcterms:modified xsi:type="dcterms:W3CDTF">2019-09-22T16:23:50Z</dcterms:modified>
</cp:coreProperties>
</file>