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5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docProps/custom.xml" ContentType="application/vnd.openxmlformats-officedocument.custom-properties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theme/theme7.xml" ContentType="application/vnd.openxmlformats-officedocument.them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72" r:id="rId3"/>
    <p:sldMasterId id="2147483684" r:id="rId4"/>
    <p:sldMasterId id="2147483697" r:id="rId5"/>
  </p:sldMasterIdLst>
  <p:notesMasterIdLst>
    <p:notesMasterId r:id="rId30"/>
  </p:notesMasterIdLst>
  <p:handoutMasterIdLst>
    <p:handoutMasterId r:id="rId31"/>
  </p:handoutMasterIdLst>
  <p:sldIdLst>
    <p:sldId id="396" r:id="rId6"/>
    <p:sldId id="438" r:id="rId7"/>
    <p:sldId id="711" r:id="rId8"/>
    <p:sldId id="771" r:id="rId9"/>
    <p:sldId id="269" r:id="rId10"/>
    <p:sldId id="643" r:id="rId11"/>
    <p:sldId id="272" r:id="rId12"/>
    <p:sldId id="645" r:id="rId13"/>
    <p:sldId id="507" r:id="rId14"/>
    <p:sldId id="509" r:id="rId15"/>
    <p:sldId id="674" r:id="rId16"/>
    <p:sldId id="675" r:id="rId17"/>
    <p:sldId id="743" r:id="rId18"/>
    <p:sldId id="746" r:id="rId19"/>
    <p:sldId id="745" r:id="rId20"/>
    <p:sldId id="773" r:id="rId21"/>
    <p:sldId id="774" r:id="rId22"/>
    <p:sldId id="772" r:id="rId23"/>
    <p:sldId id="776" r:id="rId24"/>
    <p:sldId id="777" r:id="rId25"/>
    <p:sldId id="778" r:id="rId26"/>
    <p:sldId id="779" r:id="rId27"/>
    <p:sldId id="780" r:id="rId28"/>
    <p:sldId id="769" r:id="rId29"/>
  </p:sldIdLst>
  <p:sldSz cx="9144000" cy="5143500" type="screen16x9"/>
  <p:notesSz cx="6858000" cy="9144000"/>
  <p:defaultTextStyle>
    <a:defPPr>
      <a:defRPr lang="en-US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600" b="1" i="0" u="none" kern="1200" baseline="0">
        <a:solidFill>
          <a:srgbClr val="000000"/>
        </a:solidFill>
        <a:latin typeface="Calibri" panose="020F0502020204030204" pitchFamily="34" charset="0"/>
        <a:ea typeface="+mn-ea"/>
        <a:cs typeface="+mn-cs"/>
        <a:sym typeface="Calibri" panose="020F0502020204030204" pitchFamily="34" charset="0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600" b="1" i="0" u="none" kern="1200" baseline="0">
        <a:solidFill>
          <a:srgbClr val="000000"/>
        </a:solidFill>
        <a:latin typeface="Calibri" panose="020F0502020204030204" pitchFamily="34" charset="0"/>
        <a:ea typeface="+mn-ea"/>
        <a:cs typeface="+mn-cs"/>
        <a:sym typeface="Calibri" panose="020F0502020204030204" pitchFamily="34" charset="0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600" b="1" i="0" u="none" kern="1200" baseline="0">
        <a:solidFill>
          <a:srgbClr val="000000"/>
        </a:solidFill>
        <a:latin typeface="Calibri" panose="020F0502020204030204" pitchFamily="34" charset="0"/>
        <a:ea typeface="+mn-ea"/>
        <a:cs typeface="+mn-cs"/>
        <a:sym typeface="Calibri" panose="020F0502020204030204" pitchFamily="34" charset="0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600" b="1" i="0" u="none" kern="1200" baseline="0">
        <a:solidFill>
          <a:srgbClr val="000000"/>
        </a:solidFill>
        <a:latin typeface="Calibri" panose="020F0502020204030204" pitchFamily="34" charset="0"/>
        <a:ea typeface="+mn-ea"/>
        <a:cs typeface="+mn-cs"/>
        <a:sym typeface="Calibri" panose="020F0502020204030204" pitchFamily="34" charset="0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600" b="1" i="0" u="none" kern="1200" baseline="0">
        <a:solidFill>
          <a:srgbClr val="000000"/>
        </a:solidFill>
        <a:latin typeface="Calibri" panose="020F0502020204030204" pitchFamily="34" charset="0"/>
        <a:ea typeface="+mn-ea"/>
        <a:cs typeface="+mn-cs"/>
        <a:sym typeface="Calibri" panose="020F0502020204030204" pitchFamily="34" charset="0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600" b="1" i="0" u="none" kern="1200" baseline="0">
        <a:solidFill>
          <a:srgbClr val="000000"/>
        </a:solidFill>
        <a:latin typeface="Calibri" panose="020F0502020204030204" pitchFamily="34" charset="0"/>
        <a:ea typeface="+mn-ea"/>
        <a:cs typeface="+mn-cs"/>
        <a:sym typeface="Calibri" panose="020F0502020204030204" pitchFamily="34" charset="0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600" b="1" i="0" u="none" kern="1200" baseline="0">
        <a:solidFill>
          <a:srgbClr val="000000"/>
        </a:solidFill>
        <a:latin typeface="Calibri" panose="020F0502020204030204" pitchFamily="34" charset="0"/>
        <a:ea typeface="+mn-ea"/>
        <a:cs typeface="+mn-cs"/>
        <a:sym typeface="Calibri" panose="020F0502020204030204" pitchFamily="34" charset="0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600" b="1" i="0" u="none" kern="1200" baseline="0">
        <a:solidFill>
          <a:srgbClr val="000000"/>
        </a:solidFill>
        <a:latin typeface="Calibri" panose="020F0502020204030204" pitchFamily="34" charset="0"/>
        <a:ea typeface="+mn-ea"/>
        <a:cs typeface="+mn-cs"/>
        <a:sym typeface="Calibri" panose="020F0502020204030204" pitchFamily="34" charset="0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600" b="1" i="0" u="none" kern="1200" baseline="0">
        <a:solidFill>
          <a:srgbClr val="000000"/>
        </a:solidFill>
        <a:latin typeface="Calibri" panose="020F0502020204030204" pitchFamily="34" charset="0"/>
        <a:ea typeface="+mn-ea"/>
        <a:cs typeface="+mn-cs"/>
        <a:sym typeface="Calibri" panose="020F0502020204030204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2B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howGuides="1">
      <p:cViewPr varScale="1">
        <p:scale>
          <a:sx n="78" d="100"/>
          <a:sy n="78" d="100"/>
        </p:scale>
        <p:origin x="-924" y="-96"/>
      </p:cViewPr>
      <p:guideLst>
        <p:guide orient="horz" pos="1575"/>
        <p:guide pos="290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 sz="1200"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>
                <a:ea typeface="宋体" panose="02010600030101010101" pitchFamily="2" charset="-122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>
              <a:defRPr sz="1200"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 noProof="1" dirty="0">
                <a:cs typeface="+mn-ea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31ED741C-4E6E-4FEB-B7E4-18BC73E8C730}" type="slidenum">
              <a:rPr kumimoji="0" lang="zh-CN" altLang="en-US" sz="1200" b="1" i="0" u="none" strike="noStrike" kern="1200" cap="none" spc="0" normalizeH="0" baseline="0" noProof="1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ea"/>
                <a:sym typeface="Calibri" panose="020F050202020403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t>‹#›</a:t>
            </a:fld>
            <a:endParaRPr kumimoji="0" lang="zh-CN" altLang="en-US" sz="1200" b="1" i="0" u="none" strike="noStrike" kern="1200" cap="none" spc="0" normalizeH="0" baseline="0" noProof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幻灯片图像占位符 6144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9525">
            <a:noFill/>
          </a:ln>
        </p:spPr>
      </p:sp>
      <p:sp>
        <p:nvSpPr>
          <p:cNvPr id="7171" name="文本占位符 6145"/>
          <p:cNvSpPr>
            <a:spLocks noGrp="1" noChangeArrowheads="1"/>
          </p:cNvSpPr>
          <p:nvPr>
            <p:ph type="body" sz="quarter" idx="4294967295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Click to edit Master text styles</a:t>
            </a:r>
          </a:p>
          <a:p>
            <a:pPr marL="0" marR="0" lvl="1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Second level</a:t>
            </a:r>
          </a:p>
          <a:p>
            <a:pPr marL="0" marR="0" lvl="2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Third level</a:t>
            </a:r>
          </a:p>
          <a:p>
            <a:pPr marL="0" marR="0" lvl="3" indent="6858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Fourth level</a:t>
            </a:r>
          </a:p>
          <a:p>
            <a:pPr marL="0" marR="0" lvl="4" indent="9144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0"/>
      </a:spcBef>
      <a:spcAft>
        <a:spcPct val="0"/>
      </a:spcAft>
      <a:buFont typeface="Arial" panose="020B0604020202020204" pitchFamily="34" charset="0"/>
      <a:defRPr sz="1200" kern="1200">
        <a:solidFill>
          <a:srgbClr val="000000"/>
        </a:solidFill>
        <a:latin typeface="Calibri" panose="020F0502020204030204" pitchFamily="34" charset="0"/>
        <a:ea typeface="Calibri" panose="020F0502020204030204" pitchFamily="34" charset="0"/>
        <a:cs typeface="Calibri" panose="020F0502020204030204" pitchFamily="34" charset="0"/>
        <a:sym typeface="Calibri" panose="020F0502020204030204" pitchFamily="34" charset="0"/>
      </a:defRPr>
    </a:lvl1pPr>
    <a:lvl2pPr lvl="1" indent="228600" algn="l" rtl="0" eaLnBrk="0" fontAlgn="base" hangingPunct="0">
      <a:spcBef>
        <a:spcPct val="0"/>
      </a:spcBef>
      <a:spcAft>
        <a:spcPct val="0"/>
      </a:spcAft>
      <a:buFont typeface="Arial" panose="020B0604020202020204" pitchFamily="34" charset="0"/>
      <a:defRPr sz="1200" kern="1200">
        <a:solidFill>
          <a:srgbClr val="000000"/>
        </a:solidFill>
        <a:latin typeface="Calibri" panose="020F0502020204030204" pitchFamily="34" charset="0"/>
        <a:ea typeface="Calibri" panose="020F0502020204030204" pitchFamily="34" charset="0"/>
        <a:cs typeface="Calibri" panose="020F0502020204030204" pitchFamily="34" charset="0"/>
        <a:sym typeface="Calibri" panose="020F0502020204030204" pitchFamily="34" charset="0"/>
      </a:defRPr>
    </a:lvl2pPr>
    <a:lvl3pPr lvl="2" indent="457200" algn="l" rtl="0" eaLnBrk="0" fontAlgn="base" hangingPunct="0">
      <a:spcBef>
        <a:spcPct val="0"/>
      </a:spcBef>
      <a:spcAft>
        <a:spcPct val="0"/>
      </a:spcAft>
      <a:buFont typeface="Arial" panose="020B0604020202020204" pitchFamily="34" charset="0"/>
      <a:defRPr sz="1200" kern="1200">
        <a:solidFill>
          <a:srgbClr val="000000"/>
        </a:solidFill>
        <a:latin typeface="Calibri" panose="020F0502020204030204" pitchFamily="34" charset="0"/>
        <a:ea typeface="Calibri" panose="020F0502020204030204" pitchFamily="34" charset="0"/>
        <a:cs typeface="Calibri" panose="020F0502020204030204" pitchFamily="34" charset="0"/>
        <a:sym typeface="Calibri" panose="020F0502020204030204" pitchFamily="34" charset="0"/>
      </a:defRPr>
    </a:lvl3pPr>
    <a:lvl4pPr lvl="3" indent="685800" algn="l" rtl="0" eaLnBrk="0" fontAlgn="base" hangingPunct="0">
      <a:spcBef>
        <a:spcPct val="0"/>
      </a:spcBef>
      <a:spcAft>
        <a:spcPct val="0"/>
      </a:spcAft>
      <a:buFont typeface="Arial" panose="020B0604020202020204" pitchFamily="34" charset="0"/>
      <a:defRPr sz="1200" kern="1200">
        <a:solidFill>
          <a:srgbClr val="000000"/>
        </a:solidFill>
        <a:latin typeface="Calibri" panose="020F0502020204030204" pitchFamily="34" charset="0"/>
        <a:ea typeface="Calibri" panose="020F0502020204030204" pitchFamily="34" charset="0"/>
        <a:cs typeface="Calibri" panose="020F0502020204030204" pitchFamily="34" charset="0"/>
        <a:sym typeface="Calibri" panose="020F0502020204030204" pitchFamily="34" charset="0"/>
      </a:defRPr>
    </a:lvl4pPr>
    <a:lvl5pPr lvl="4" indent="914400" algn="l" rtl="0" eaLnBrk="0" fontAlgn="base" hangingPunct="0">
      <a:spcBef>
        <a:spcPct val="0"/>
      </a:spcBef>
      <a:spcAft>
        <a:spcPct val="0"/>
      </a:spcAft>
      <a:buFont typeface="Arial" panose="020B0604020202020204" pitchFamily="34" charset="0"/>
      <a:defRPr sz="1200" kern="1200">
        <a:solidFill>
          <a:srgbClr val="000000"/>
        </a:solidFill>
        <a:latin typeface="Calibri" panose="020F0502020204030204" pitchFamily="34" charset="0"/>
        <a:ea typeface="Calibri" panose="020F0502020204030204" pitchFamily="34" charset="0"/>
        <a:cs typeface="Calibri" panose="020F0502020204030204" pitchFamily="34" charset="0"/>
        <a:sym typeface="Calibri" panose="020F0502020204030204" pitchFamily="34" charset="0"/>
      </a:defRPr>
    </a:lvl5pPr>
    <a:lvl6pPr marL="2286000" lvl="5" indent="914400" algn="l" defTabSz="914400" eaLnBrk="1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1200" b="0" i="0" u="none" kern="1200" baseline="0">
        <a:solidFill>
          <a:srgbClr val="000000"/>
        </a:solidFill>
        <a:latin typeface="Calibri" panose="020F0502020204030204" pitchFamily="34" charset="0"/>
        <a:ea typeface="Calibri" panose="020F0502020204030204" pitchFamily="34" charset="0"/>
        <a:sym typeface="Calibri" panose="020F0502020204030204" pitchFamily="34" charset="0"/>
      </a:defRPr>
    </a:lvl6pPr>
    <a:lvl7pPr marL="2743200" lvl="6" indent="914400" algn="l" defTabSz="914400" eaLnBrk="1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1200" b="0" i="0" u="none" kern="1200" baseline="0">
        <a:solidFill>
          <a:srgbClr val="000000"/>
        </a:solidFill>
        <a:latin typeface="Calibri" panose="020F0502020204030204" pitchFamily="34" charset="0"/>
        <a:ea typeface="Calibri" panose="020F0502020204030204" pitchFamily="34" charset="0"/>
        <a:sym typeface="Calibri" panose="020F0502020204030204" pitchFamily="34" charset="0"/>
      </a:defRPr>
    </a:lvl7pPr>
    <a:lvl8pPr marL="3200400" lvl="7" indent="914400" algn="l" defTabSz="914400" eaLnBrk="1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1200" b="0" i="0" u="none" kern="1200" baseline="0">
        <a:solidFill>
          <a:srgbClr val="000000"/>
        </a:solidFill>
        <a:latin typeface="Calibri" panose="020F0502020204030204" pitchFamily="34" charset="0"/>
        <a:ea typeface="Calibri" panose="020F0502020204030204" pitchFamily="34" charset="0"/>
        <a:sym typeface="Calibri" panose="020F0502020204030204" pitchFamily="34" charset="0"/>
      </a:defRPr>
    </a:lvl8pPr>
    <a:lvl9pPr marL="3657600" lvl="8" indent="914400" algn="l" defTabSz="914400" eaLnBrk="1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1200" b="0" i="0" u="none" kern="1200" baseline="0">
        <a:solidFill>
          <a:srgbClr val="000000"/>
        </a:solidFill>
        <a:latin typeface="Calibri" panose="020F0502020204030204" pitchFamily="34" charset="0"/>
        <a:ea typeface="Calibri" panose="020F0502020204030204" pitchFamily="34" charset="0"/>
        <a:sym typeface="Calibri" panose="020F0502020204030204" pitchFamily="34" charset="0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1529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F72F3A58-1045-410C-9480-07FE2458C08F}" type="slidenum">
              <a:rPr kumimoji="0" lang="zh-CN" altLang="en-US" sz="1200" b="0" i="0" u="none" strike="noStrike" kern="1200" cap="none" spc="0" normalizeH="0" baseline="0" noProof="1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ea"/>
                <a:sym typeface="Calibri" panose="020F050202020403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ea"/>
              <a:sym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F72F3A58-1045-410C-9480-07FE2458C08F}" type="slidenum">
              <a:rPr kumimoji="0" lang="zh-CN" altLang="en-US" sz="1200" b="0" i="0" u="none" strike="noStrike" kern="1200" cap="none" spc="0" normalizeH="0" baseline="0" noProof="1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ea"/>
                <a:sym typeface="Calibri" panose="020F050202020403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ea"/>
              <a:sym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68263"/>
            <a:ext cx="2057400" cy="5075237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68263"/>
            <a:ext cx="6052930" cy="5075237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F72F3A58-1045-410C-9480-07FE2458C08F}" type="slidenum">
              <a:rPr kumimoji="0" lang="zh-CN" altLang="en-US" sz="1200" b="0" i="0" u="none" strike="noStrike" kern="1200" cap="none" spc="0" normalizeH="0" baseline="0" noProof="1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ea"/>
                <a:sym typeface="Calibri" panose="020F050202020403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ea"/>
              <a:sym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1529"/>
            <a:ext cx="6858000" cy="124182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D3031695-8063-44E9-B701-1DFE685475F1}" type="slidenum">
              <a:rPr kumimoji="0" lang="zh-CN" altLang="en-US" sz="1200" b="0" i="0" u="none" strike="noStrike" kern="1200" cap="none" spc="0" normalizeH="0" baseline="0" noProof="1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ea"/>
                <a:sym typeface="Calibri" panose="020F050202020403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ea"/>
              <a:sym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D3031695-8063-44E9-B701-1DFE685475F1}" type="slidenum">
              <a:rPr kumimoji="0" lang="zh-CN" altLang="en-US" sz="1200" b="0" i="0" u="none" strike="noStrike" kern="1200" cap="none" spc="0" normalizeH="0" baseline="0" noProof="1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ea"/>
                <a:sym typeface="Calibri" panose="020F050202020403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ea"/>
              <a:sym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3442097"/>
            <a:ext cx="7886700" cy="11251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D3031695-8063-44E9-B701-1DFE685475F1}" type="slidenum">
              <a:rPr kumimoji="0" lang="zh-CN" altLang="en-US" sz="1200" b="0" i="0" u="none" strike="noStrike" kern="1200" cap="none" spc="0" normalizeH="0" baseline="0" noProof="1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ea"/>
                <a:sym typeface="Calibri" panose="020F050202020403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ea"/>
              <a:sym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D3031695-8063-44E9-B701-1DFE685475F1}" type="slidenum">
              <a:rPr kumimoji="0" lang="zh-CN" altLang="en-US" sz="1200" b="0" i="0" u="none" strike="noStrike" kern="1200" cap="none" spc="0" normalizeH="0" baseline="0" noProof="1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ea"/>
                <a:sym typeface="Calibri" panose="020F050202020403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ea"/>
              <a:sym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333829"/>
            <a:ext cx="3655181" cy="617934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1999034"/>
            <a:ext cx="3655181" cy="2643213"/>
          </a:xfrm>
          <a:prstGeom prst="rect">
            <a:avLst/>
          </a:prstGeo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333829"/>
            <a:ext cx="3673182" cy="617934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1999034"/>
            <a:ext cx="3673182" cy="2643213"/>
          </a:xfrm>
          <a:prstGeom prst="rect">
            <a:avLst/>
          </a:prstGeo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D3031695-8063-44E9-B701-1DFE685475F1}" type="slidenum">
              <a:rPr kumimoji="0" lang="zh-CN" altLang="en-US" sz="1200" b="0" i="0" u="none" strike="noStrike" kern="1200" cap="none" spc="0" normalizeH="0" baseline="0" noProof="1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ea"/>
                <a:sym typeface="Calibri" panose="020F050202020403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ea"/>
              <a:sym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D3031695-8063-44E9-B701-1DFE685475F1}" type="slidenum">
              <a:rPr kumimoji="0" lang="zh-CN" altLang="en-US" sz="1200" b="0" i="0" u="none" strike="noStrike" kern="1200" cap="none" spc="0" normalizeH="0" baseline="0" noProof="1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ea"/>
                <a:sym typeface="Calibri" panose="020F050202020403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ea"/>
              <a:sym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D3031695-8063-44E9-B701-1DFE685475F1}" type="slidenum">
              <a:rPr kumimoji="0" lang="zh-CN" altLang="en-US" sz="1200" b="0" i="0" u="none" strike="noStrike" kern="1200" cap="none" spc="0" normalizeH="0" baseline="0" noProof="1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ea"/>
                <a:sym typeface="Calibri" panose="020F050202020403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ea"/>
              <a:sym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D3031695-8063-44E9-B701-1DFE685475F1}" type="slidenum">
              <a:rPr kumimoji="0" lang="zh-CN" altLang="en-US" sz="1200" b="0" i="0" u="none" strike="noStrike" kern="1200" cap="none" spc="0" normalizeH="0" baseline="0" noProof="1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ea"/>
                <a:sym typeface="Calibri" panose="020F050202020403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ea"/>
              <a:sym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F72F3A58-1045-410C-9480-07FE2458C08F}" type="slidenum">
              <a:rPr kumimoji="0" lang="zh-CN" altLang="en-US" sz="1200" b="0" i="0" u="none" strike="noStrike" kern="1200" cap="none" spc="0" normalizeH="0" baseline="0" noProof="1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ea"/>
                <a:sym typeface="Calibri" panose="020F050202020403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ea"/>
              <a:sym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3124012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342901"/>
            <a:ext cx="4629150" cy="40528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Tx/>
              <a:buSzPct val="100000"/>
              <a:buFont typeface="Arial" panose="020B0604020202020204" pitchFamily="34" charset="0"/>
              <a:buNone/>
              <a:defRPr/>
            </a:pPr>
            <a:endParaRPr kumimoji="0" lang="zh-CN" altLang="en-US" sz="2400" b="0" i="0" u="none" strike="noStrike" kern="1200" cap="none" spc="0" normalizeH="0" baseline="0" noProof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3124012" cy="28586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D3031695-8063-44E9-B701-1DFE685475F1}" type="slidenum">
              <a:rPr kumimoji="0" lang="zh-CN" altLang="en-US" sz="1200" b="0" i="0" u="none" strike="noStrike" kern="1200" cap="none" spc="0" normalizeH="0" baseline="0" noProof="1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ea"/>
                <a:sym typeface="Calibri" panose="020F050202020403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ea"/>
              <a:sym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D3031695-8063-44E9-B701-1DFE685475F1}" type="slidenum">
              <a:rPr kumimoji="0" lang="zh-CN" altLang="en-US" sz="1200" b="0" i="0" u="none" strike="noStrike" kern="1200" cap="none" spc="0" normalizeH="0" baseline="0" noProof="1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ea"/>
                <a:sym typeface="Calibri" panose="020F050202020403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ea"/>
              <a:sym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  <a:prstGeom prst="rect">
            <a:avLst/>
          </a:prstGeo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  <a:prstGeom prst="rect">
            <a:avLst/>
          </a:prstGeo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D3031695-8063-44E9-B701-1DFE685475F1}" type="slidenum">
              <a:rPr kumimoji="0" lang="zh-CN" altLang="en-US" sz="1200" b="0" i="0" u="none" strike="noStrike" kern="1200" cap="none" spc="0" normalizeH="0" baseline="0" noProof="1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ea"/>
                <a:sym typeface="Calibri" panose="020F050202020403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ea"/>
              <a:sym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1529"/>
            <a:ext cx="6858000" cy="124182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9B25E46-654F-4251-A257-26CA7EAD95B4}" type="slidenum">
              <a:rPr kumimoji="0" lang="zh-CN" altLang="en-US" sz="1200" b="0" i="0" u="none" strike="noStrike" kern="1200" cap="none" spc="0" normalizeH="0" baseline="0" noProof="1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ea"/>
                <a:sym typeface="Calibri" panose="020F050202020403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ea"/>
              <a:sym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9B25E46-654F-4251-A257-26CA7EAD95B4}" type="slidenum">
              <a:rPr kumimoji="0" lang="zh-CN" altLang="en-US" sz="1200" b="0" i="0" u="none" strike="noStrike" kern="1200" cap="none" spc="0" normalizeH="0" baseline="0" noProof="1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ea"/>
                <a:sym typeface="Calibri" panose="020F050202020403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ea"/>
              <a:sym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3442097"/>
            <a:ext cx="7886700" cy="11251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9B25E46-654F-4251-A257-26CA7EAD95B4}" type="slidenum">
              <a:rPr kumimoji="0" lang="zh-CN" altLang="en-US" sz="1200" b="0" i="0" u="none" strike="noStrike" kern="1200" cap="none" spc="0" normalizeH="0" baseline="0" noProof="1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ea"/>
                <a:sym typeface="Calibri" panose="020F050202020403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ea"/>
              <a:sym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9B25E46-654F-4251-A257-26CA7EAD95B4}" type="slidenum">
              <a:rPr kumimoji="0" lang="zh-CN" altLang="en-US" sz="1200" b="0" i="0" u="none" strike="noStrike" kern="1200" cap="none" spc="0" normalizeH="0" baseline="0" noProof="1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ea"/>
                <a:sym typeface="Calibri" panose="020F050202020403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ea"/>
              <a:sym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333829"/>
            <a:ext cx="3655181" cy="617934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1999034"/>
            <a:ext cx="3655181" cy="2643213"/>
          </a:xfrm>
          <a:prstGeom prst="rect">
            <a:avLst/>
          </a:prstGeo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333829"/>
            <a:ext cx="3673182" cy="617934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1999034"/>
            <a:ext cx="3673182" cy="2643213"/>
          </a:xfrm>
          <a:prstGeom prst="rect">
            <a:avLst/>
          </a:prstGeo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9B25E46-654F-4251-A257-26CA7EAD95B4}" type="slidenum">
              <a:rPr kumimoji="0" lang="zh-CN" altLang="en-US" sz="1200" b="0" i="0" u="none" strike="noStrike" kern="1200" cap="none" spc="0" normalizeH="0" baseline="0" noProof="1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ea"/>
                <a:sym typeface="Calibri" panose="020F050202020403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ea"/>
              <a:sym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9B25E46-654F-4251-A257-26CA7EAD95B4}" type="slidenum">
              <a:rPr kumimoji="0" lang="zh-CN" altLang="en-US" sz="1200" b="0" i="0" u="none" strike="noStrike" kern="1200" cap="none" spc="0" normalizeH="0" baseline="0" noProof="1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ea"/>
                <a:sym typeface="Calibri" panose="020F050202020403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ea"/>
              <a:sym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9B25E46-654F-4251-A257-26CA7EAD95B4}" type="slidenum">
              <a:rPr kumimoji="0" lang="zh-CN" altLang="en-US" sz="1200" b="0" i="0" u="none" strike="noStrike" kern="1200" cap="none" spc="0" normalizeH="0" baseline="0" noProof="1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ea"/>
                <a:sym typeface="Calibri" panose="020F050202020403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ea"/>
              <a:sym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3442097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F72F3A58-1045-410C-9480-07FE2458C08F}" type="slidenum">
              <a:rPr kumimoji="0" lang="zh-CN" altLang="en-US" sz="1200" b="0" i="0" u="none" strike="noStrike" kern="1200" cap="none" spc="0" normalizeH="0" baseline="0" noProof="1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ea"/>
                <a:sym typeface="Calibri" panose="020F050202020403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ea"/>
              <a:sym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9B25E46-654F-4251-A257-26CA7EAD95B4}" type="slidenum">
              <a:rPr kumimoji="0" lang="zh-CN" altLang="en-US" sz="1200" b="0" i="0" u="none" strike="noStrike" kern="1200" cap="none" spc="0" normalizeH="0" baseline="0" noProof="1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ea"/>
                <a:sym typeface="Calibri" panose="020F050202020403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ea"/>
              <a:sym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3124012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342901"/>
            <a:ext cx="4629150" cy="40528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Tx/>
              <a:buSzPct val="100000"/>
              <a:buFont typeface="Arial" panose="020B0604020202020204" pitchFamily="34" charset="0"/>
              <a:buNone/>
              <a:defRPr/>
            </a:pPr>
            <a:endParaRPr kumimoji="0" lang="zh-CN" altLang="en-US" sz="2400" b="0" i="0" u="none" strike="noStrike" kern="1200" cap="none" spc="0" normalizeH="0" baseline="0" noProof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3124012" cy="28586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9B25E46-654F-4251-A257-26CA7EAD95B4}" type="slidenum">
              <a:rPr kumimoji="0" lang="zh-CN" altLang="en-US" sz="1200" b="0" i="0" u="none" strike="noStrike" kern="1200" cap="none" spc="0" normalizeH="0" baseline="0" noProof="1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ea"/>
                <a:sym typeface="Calibri" panose="020F050202020403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ea"/>
              <a:sym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9B25E46-654F-4251-A257-26CA7EAD95B4}" type="slidenum">
              <a:rPr kumimoji="0" lang="zh-CN" altLang="en-US" sz="1200" b="0" i="0" u="none" strike="noStrike" kern="1200" cap="none" spc="0" normalizeH="0" baseline="0" noProof="1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ea"/>
                <a:sym typeface="Calibri" panose="020F050202020403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ea"/>
              <a:sym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  <a:prstGeom prst="rect">
            <a:avLst/>
          </a:prstGeo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  <a:prstGeom prst="rect">
            <a:avLst/>
          </a:prstGeo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9B25E46-654F-4251-A257-26CA7EAD95B4}" type="slidenum">
              <a:rPr kumimoji="0" lang="zh-CN" altLang="en-US" sz="1200" b="0" i="0" u="none" strike="noStrike" kern="1200" cap="none" spc="0" normalizeH="0" baseline="0" noProof="1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ea"/>
                <a:sym typeface="Calibri" panose="020F050202020403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ea"/>
              <a:sym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1529"/>
            <a:ext cx="6858000" cy="124182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A93DE83A-E3AB-41E2-8002-FF8D8A468434}" type="slidenum">
              <a:rPr kumimoji="0" lang="zh-CN" altLang="en-US" sz="1200" b="0" i="0" u="none" strike="noStrike" kern="1200" cap="none" spc="0" normalizeH="0" baseline="0" noProof="1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ea"/>
                <a:sym typeface="Calibri" panose="020F050202020403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ea"/>
              <a:sym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A93DE83A-E3AB-41E2-8002-FF8D8A468434}" type="slidenum">
              <a:rPr kumimoji="0" lang="zh-CN" altLang="en-US" sz="1200" b="0" i="0" u="none" strike="noStrike" kern="1200" cap="none" spc="0" normalizeH="0" baseline="0" noProof="1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ea"/>
                <a:sym typeface="Calibri" panose="020F050202020403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ea"/>
              <a:sym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3442097"/>
            <a:ext cx="7886700" cy="11251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A93DE83A-E3AB-41E2-8002-FF8D8A468434}" type="slidenum">
              <a:rPr kumimoji="0" lang="zh-CN" altLang="en-US" sz="1200" b="0" i="0" u="none" strike="noStrike" kern="1200" cap="none" spc="0" normalizeH="0" baseline="0" noProof="1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ea"/>
                <a:sym typeface="Calibri" panose="020F050202020403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ea"/>
              <a:sym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A93DE83A-E3AB-41E2-8002-FF8D8A468434}" type="slidenum">
              <a:rPr kumimoji="0" lang="zh-CN" altLang="en-US" sz="1200" b="0" i="0" u="none" strike="noStrike" kern="1200" cap="none" spc="0" normalizeH="0" baseline="0" noProof="1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ea"/>
                <a:sym typeface="Calibri" panose="020F050202020403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ea"/>
              <a:sym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333829"/>
            <a:ext cx="3655181" cy="617934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1999034"/>
            <a:ext cx="3655181" cy="2643213"/>
          </a:xfrm>
          <a:prstGeom prst="rect">
            <a:avLst/>
          </a:prstGeo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333829"/>
            <a:ext cx="3673182" cy="617934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1999034"/>
            <a:ext cx="3673182" cy="2643213"/>
          </a:xfrm>
          <a:prstGeom prst="rect">
            <a:avLst/>
          </a:prstGeo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A93DE83A-E3AB-41E2-8002-FF8D8A468434}" type="slidenum">
              <a:rPr kumimoji="0" lang="zh-CN" altLang="en-US" sz="1200" b="0" i="0" u="none" strike="noStrike" kern="1200" cap="none" spc="0" normalizeH="0" baseline="0" noProof="1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ea"/>
                <a:sym typeface="Calibri" panose="020F050202020403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ea"/>
              <a:sym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A93DE83A-E3AB-41E2-8002-FF8D8A468434}" type="slidenum">
              <a:rPr kumimoji="0" lang="zh-CN" altLang="en-US" sz="1200" b="0" i="0" u="none" strike="noStrike" kern="1200" cap="none" spc="0" normalizeH="0" baseline="0" noProof="1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ea"/>
                <a:sym typeface="Calibri" panose="020F050202020403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ea"/>
              <a:sym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2504" cy="3943350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200150"/>
            <a:ext cx="4032504" cy="3943350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F72F3A58-1045-410C-9480-07FE2458C08F}" type="slidenum">
              <a:rPr kumimoji="0" lang="zh-CN" altLang="en-US" sz="1200" b="0" i="0" u="none" strike="noStrike" kern="1200" cap="none" spc="0" normalizeH="0" baseline="0" noProof="1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ea"/>
                <a:sym typeface="Calibri" panose="020F050202020403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ea"/>
              <a:sym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A93DE83A-E3AB-41E2-8002-FF8D8A468434}" type="slidenum">
              <a:rPr kumimoji="0" lang="zh-CN" altLang="en-US" sz="1200" b="0" i="0" u="none" strike="noStrike" kern="1200" cap="none" spc="0" normalizeH="0" baseline="0" noProof="1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ea"/>
                <a:sym typeface="Calibri" panose="020F050202020403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ea"/>
              <a:sym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A93DE83A-E3AB-41E2-8002-FF8D8A468434}" type="slidenum">
              <a:rPr kumimoji="0" lang="zh-CN" altLang="en-US" sz="1200" b="0" i="0" u="none" strike="noStrike" kern="1200" cap="none" spc="0" normalizeH="0" baseline="0" noProof="1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ea"/>
                <a:sym typeface="Calibri" panose="020F050202020403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ea"/>
              <a:sym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3124012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342901"/>
            <a:ext cx="4629150" cy="40528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Tx/>
              <a:buSzPct val="100000"/>
              <a:buFont typeface="Arial" panose="020B0604020202020204" pitchFamily="34" charset="0"/>
              <a:buNone/>
              <a:defRPr/>
            </a:pPr>
            <a:endParaRPr kumimoji="0" lang="zh-CN" altLang="en-US" sz="2400" b="0" i="0" u="none" strike="noStrike" kern="1200" cap="none" spc="0" normalizeH="0" baseline="0" noProof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3124012" cy="28586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A93DE83A-E3AB-41E2-8002-FF8D8A468434}" type="slidenum">
              <a:rPr kumimoji="0" lang="zh-CN" altLang="en-US" sz="1200" b="0" i="0" u="none" strike="noStrike" kern="1200" cap="none" spc="0" normalizeH="0" baseline="0" noProof="1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ea"/>
                <a:sym typeface="Calibri" panose="020F050202020403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ea"/>
              <a:sym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3124012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342901"/>
            <a:ext cx="4629150" cy="40528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Tx/>
              <a:buSzPct val="100000"/>
              <a:buFont typeface="Arial" panose="020B0604020202020204" pitchFamily="34" charset="0"/>
              <a:buNone/>
              <a:defRPr/>
            </a:pPr>
            <a:endParaRPr kumimoji="0" lang="zh-CN" altLang="en-US" sz="2400" b="0" i="0" u="none" strike="noStrike" kern="1200" cap="none" spc="0" normalizeH="0" baseline="0" noProof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3124012" cy="28586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A93DE83A-E3AB-41E2-8002-FF8D8A468434}" type="slidenum">
              <a:rPr kumimoji="0" lang="zh-CN" altLang="en-US" sz="1200" b="0" i="0" u="none" strike="noStrike" kern="1200" cap="none" spc="0" normalizeH="0" baseline="0" noProof="1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ea"/>
                <a:sym typeface="Calibri" panose="020F050202020403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ea"/>
              <a:sym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A93DE83A-E3AB-41E2-8002-FF8D8A468434}" type="slidenum">
              <a:rPr kumimoji="0" lang="zh-CN" altLang="en-US" sz="1200" b="0" i="0" u="none" strike="noStrike" kern="1200" cap="none" spc="0" normalizeH="0" baseline="0" noProof="1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ea"/>
                <a:sym typeface="Calibri" panose="020F050202020403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ea"/>
              <a:sym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  <a:prstGeom prst="rect">
            <a:avLst/>
          </a:prstGeo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  <a:prstGeom prst="rect">
            <a:avLst/>
          </a:prstGeo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A93DE83A-E3AB-41E2-8002-FF8D8A468434}" type="slidenum">
              <a:rPr kumimoji="0" lang="zh-CN" altLang="en-US" sz="1200" b="0" i="0" u="none" strike="noStrike" kern="1200" cap="none" spc="0" normalizeH="0" baseline="0" noProof="1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ea"/>
                <a:sym typeface="Calibri" panose="020F050202020403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ea"/>
              <a:sym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0669E9CE-6827-418B-97B9-A97D0B43F2AA}" type="slidenum">
              <a:rPr kumimoji="0" lang="zh-CN" altLang="en-US" sz="1200" b="1" i="0" u="none" strike="noStrike" kern="1200" cap="none" spc="0" normalizeH="0" baseline="0" noProof="1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ea"/>
                <a:sym typeface="Calibri" panose="020F050202020403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t>‹#›</a:t>
            </a:fld>
            <a:endParaRPr kumimoji="0" lang="zh-CN" altLang="en-US" sz="1200" b="1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ea"/>
              <a:sym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F354C1CB-1B45-45E5-9243-75833597CB9E}" type="slidenum">
              <a:rPr kumimoji="0" lang="zh-CN" altLang="en-US" sz="1200" b="1" i="0" u="none" strike="noStrike" kern="1200" cap="none" spc="0" normalizeH="0" baseline="0" noProof="1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ea"/>
                <a:sym typeface="Calibri" panose="020F050202020403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t>‹#›</a:t>
            </a:fld>
            <a:endParaRPr kumimoji="0" lang="zh-CN" altLang="en-US" sz="1200" b="1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ea"/>
              <a:sym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90B45381-8DAF-44E5-AFE5-0C36D246A1AB}" type="slidenum">
              <a:rPr kumimoji="0" lang="zh-CN" altLang="en-US" sz="1200" b="1" i="0" u="none" strike="noStrike" kern="1200" cap="none" spc="0" normalizeH="0" baseline="0" noProof="1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ea"/>
                <a:sym typeface="Calibri" panose="020F050202020403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t>‹#›</a:t>
            </a:fld>
            <a:endParaRPr kumimoji="0" lang="zh-CN" altLang="en-US" sz="1200" b="1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ea"/>
              <a:sym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2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820FC5B-3860-42DC-971A-D0B060C8D992}" type="slidenum">
              <a:rPr kumimoji="0" lang="zh-CN" altLang="en-US" sz="1200" b="1" i="0" u="none" strike="noStrike" kern="1200" cap="none" spc="0" normalizeH="0" baseline="0" noProof="1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ea"/>
                <a:sym typeface="Calibri" panose="020F050202020403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t>‹#›</a:t>
            </a:fld>
            <a:endParaRPr kumimoji="0" lang="zh-CN" altLang="en-US" sz="1200" b="1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ea"/>
              <a:sym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333829"/>
            <a:ext cx="3655181" cy="617934"/>
          </a:xfrm>
        </p:spPr>
        <p:txBody>
          <a:bodyPr anchor="ctr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1999034"/>
            <a:ext cx="3655181" cy="264321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333829"/>
            <a:ext cx="3673182" cy="617934"/>
          </a:xfrm>
        </p:spPr>
        <p:txBody>
          <a:bodyPr anchor="ctr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1999034"/>
            <a:ext cx="3673182" cy="264321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F72F3A58-1045-410C-9480-07FE2458C08F}" type="slidenum">
              <a:rPr kumimoji="0" lang="zh-CN" altLang="en-US" sz="1200" b="0" i="0" u="none" strike="noStrike" kern="1200" cap="none" spc="0" normalizeH="0" baseline="0" noProof="1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ea"/>
                <a:sym typeface="Calibri" panose="020F050202020403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ea"/>
              <a:sym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2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3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4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8D2D424B-63A0-4B6A-B84E-62B25D273B73}" type="slidenum">
              <a:rPr kumimoji="0" lang="zh-CN" altLang="en-US" sz="1200" b="1" i="0" u="none" strike="noStrike" kern="1200" cap="none" spc="0" normalizeH="0" baseline="0" noProof="1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ea"/>
                <a:sym typeface="Calibri" panose="020F050202020403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t>‹#›</a:t>
            </a:fld>
            <a:endParaRPr kumimoji="0" lang="zh-CN" altLang="en-US" sz="1200" b="1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ea"/>
              <a:sym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93A13AB9-CFCD-4925-82CB-79AE9FB3E690}" type="slidenum">
              <a:rPr kumimoji="0" lang="zh-CN" altLang="en-US" sz="1200" b="1" i="0" u="none" strike="noStrike" kern="1200" cap="none" spc="0" normalizeH="0" baseline="0" noProof="1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ea"/>
                <a:sym typeface="Calibri" panose="020F050202020403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t>‹#›</a:t>
            </a:fld>
            <a:endParaRPr kumimoji="0" lang="zh-CN" altLang="en-US" sz="1200" b="1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ea"/>
              <a:sym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1FA60E58-9474-4882-8196-728B852446BF}" type="slidenum">
              <a:rPr kumimoji="0" lang="zh-CN" altLang="en-US" sz="1200" b="1" i="0" u="none" strike="noStrike" kern="1200" cap="none" spc="0" normalizeH="0" baseline="0" noProof="1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ea"/>
                <a:sym typeface="Calibri" panose="020F050202020403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t>‹#›</a:t>
            </a:fld>
            <a:endParaRPr kumimoji="0" lang="zh-CN" altLang="en-US" sz="1200" b="1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ea"/>
              <a:sym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2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B814A1D0-DC8D-4E6A-A0C7-72FF5384D1CA}" type="slidenum">
              <a:rPr kumimoji="0" lang="zh-CN" altLang="en-US" sz="1200" b="1" i="0" u="none" strike="noStrike" kern="1200" cap="none" spc="0" normalizeH="0" baseline="0" noProof="1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ea"/>
                <a:sym typeface="Calibri" panose="020F050202020403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t>‹#›</a:t>
            </a:fld>
            <a:endParaRPr kumimoji="0" lang="zh-CN" altLang="en-US" sz="1200" b="1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ea"/>
              <a:sym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2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79192FA-0215-4233-B91F-F4F45BB75E88}" type="slidenum">
              <a:rPr kumimoji="0" lang="zh-CN" altLang="en-US" sz="1200" b="1" i="0" u="none" strike="noStrike" kern="1200" cap="none" spc="0" normalizeH="0" baseline="0" noProof="1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ea"/>
                <a:sym typeface="Calibri" panose="020F050202020403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t>‹#›</a:t>
            </a:fld>
            <a:endParaRPr kumimoji="0" lang="zh-CN" altLang="en-US" sz="1200" b="1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ea"/>
              <a:sym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C4A33DAB-0789-40B1-804B-E8EE9C1D2F2D}" type="slidenum">
              <a:rPr kumimoji="0" lang="zh-CN" altLang="en-US" sz="1200" b="1" i="0" u="none" strike="noStrike" kern="1200" cap="none" spc="0" normalizeH="0" baseline="0" noProof="1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ea"/>
                <a:sym typeface="Calibri" panose="020F050202020403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t>‹#›</a:t>
            </a:fld>
            <a:endParaRPr kumimoji="0" lang="zh-CN" altLang="en-US" sz="1200" b="1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ea"/>
              <a:sym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D7CF29C-F29F-4DBC-9A0C-B796CF822DDA}" type="slidenum">
              <a:rPr kumimoji="0" lang="zh-CN" altLang="en-US" sz="1200" b="1" i="0" u="none" strike="noStrike" kern="1200" cap="none" spc="0" normalizeH="0" baseline="0" noProof="1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ea"/>
                <a:sym typeface="Calibri" panose="020F050202020403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t>‹#›</a:t>
            </a:fld>
            <a:endParaRPr kumimoji="0" lang="zh-CN" altLang="en-US" sz="1200" b="1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ea"/>
              <a:sym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F72F3A58-1045-410C-9480-07FE2458C08F}" type="slidenum">
              <a:rPr kumimoji="0" lang="zh-CN" altLang="en-US" sz="1200" b="0" i="0" u="none" strike="noStrike" kern="1200" cap="none" spc="0" normalizeH="0" baseline="0" noProof="1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ea"/>
                <a:sym typeface="Calibri" panose="020F050202020403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ea"/>
              <a:sym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F72F3A58-1045-410C-9480-07FE2458C08F}" type="slidenum">
              <a:rPr kumimoji="0" lang="zh-CN" altLang="en-US" sz="1200" b="0" i="0" u="none" strike="noStrike" kern="1200" cap="none" spc="0" normalizeH="0" baseline="0" noProof="1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ea"/>
                <a:sym typeface="Calibri" panose="020F050202020403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ea"/>
              <a:sym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F72F3A58-1045-410C-9480-07FE2458C08F}" type="slidenum">
              <a:rPr kumimoji="0" lang="zh-CN" altLang="en-US" sz="1200" b="0" i="0" u="none" strike="noStrike" kern="1200" cap="none" spc="0" normalizeH="0" baseline="0" noProof="1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ea"/>
                <a:sym typeface="Calibri" panose="020F050202020403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ea"/>
              <a:sym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3124012" cy="120015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342901"/>
            <a:ext cx="4629150" cy="4052888"/>
          </a:xfrm>
        </p:spPr>
        <p:txBody>
          <a:bodyPr vert="horz" wrap="square" lIns="45718" tIns="45718" rIns="45718" bIns="45718" numCol="1" anchor="t" anchorCtr="0" compatLnSpc="1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Tx/>
              <a:buSzPct val="100000"/>
              <a:buFont typeface="Arial" panose="020B0604020202020204" pitchFamily="34" charset="0"/>
              <a:buNone/>
              <a:defRPr/>
            </a:pPr>
            <a:endParaRPr kumimoji="0" lang="zh-CN" altLang="en-US" sz="2400" b="0" i="0" u="none" strike="noStrike" kern="1200" cap="none" spc="0" normalizeH="0" baseline="0" noProof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3124012" cy="2858691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F72F3A58-1045-410C-9480-07FE2458C08F}" type="slidenum">
              <a:rPr kumimoji="0" lang="zh-CN" altLang="en-US" sz="1200" b="0" i="0" u="none" strike="noStrike" kern="1200" cap="none" spc="0" normalizeH="0" baseline="0" noProof="1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ea"/>
                <a:sym typeface="Calibri" panose="020F050202020403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ea"/>
              <a:sym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1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4"/>
          <p:cNvSpPr>
            <a:spLocks noGrp="1"/>
          </p:cNvSpPr>
          <p:nvPr>
            <p:ph type="title"/>
          </p:nvPr>
        </p:nvSpPr>
        <p:spPr>
          <a:xfrm>
            <a:off x="457200" y="68263"/>
            <a:ext cx="8229600" cy="1131887"/>
          </a:xfrm>
          <a:prstGeom prst="rect">
            <a:avLst/>
          </a:prstGeom>
          <a:noFill/>
          <a:ln w="12700">
            <a:noFill/>
          </a:ln>
        </p:spPr>
        <p:txBody>
          <a:bodyPr lIns="45718" tIns="45718" rIns="45718" bIns="45718" anchor="ctr"/>
          <a:lstStyle/>
          <a:p>
            <a:pPr lvl="0"/>
            <a:r>
              <a:rPr lang="en-US" altLang="zh-CN" dirty="0"/>
              <a:t>Click to edit Master title style</a:t>
            </a:r>
          </a:p>
        </p:txBody>
      </p:sp>
      <p:sp>
        <p:nvSpPr>
          <p:cNvPr id="1027" name="文本占位符 1025"/>
          <p:cNvSpPr>
            <a:spLocks noGrp="1"/>
          </p:cNvSpPr>
          <p:nvPr>
            <p:ph type="body"/>
          </p:nvPr>
        </p:nvSpPr>
        <p:spPr>
          <a:xfrm>
            <a:off x="457200" y="1200150"/>
            <a:ext cx="8229600" cy="3943350"/>
          </a:xfrm>
          <a:prstGeom prst="rect">
            <a:avLst/>
          </a:prstGeom>
          <a:noFill/>
          <a:ln w="12700">
            <a:noFill/>
          </a:ln>
        </p:spPr>
        <p:txBody>
          <a:bodyPr lIns="45718" tIns="45718" rIns="45718" bIns="45718" anchor="t"/>
          <a:lstStyle/>
          <a:p>
            <a:pPr lvl="0" indent="-342900"/>
            <a:r>
              <a:rPr lang="en-US" altLang="zh-CN" dirty="0"/>
              <a:t>Click to edit Master text styles</a:t>
            </a:r>
          </a:p>
          <a:p>
            <a:pPr lvl="1" indent="-3259455"/>
            <a:r>
              <a:rPr lang="en-US" altLang="zh-CN" dirty="0"/>
              <a:t>Second level</a:t>
            </a:r>
          </a:p>
          <a:p>
            <a:pPr lvl="2" indent="-3038475"/>
            <a:r>
              <a:rPr lang="en-US" altLang="zh-CN" dirty="0"/>
              <a:t>Third level</a:t>
            </a:r>
          </a:p>
          <a:p>
            <a:pPr lvl="3" indent="-3634105"/>
            <a:r>
              <a:rPr lang="en-US" altLang="zh-CN" dirty="0"/>
              <a:t>Fourth level</a:t>
            </a:r>
          </a:p>
          <a:p>
            <a:pPr lvl="4" indent="-3634105"/>
            <a:r>
              <a:rPr lang="en-US" altLang="zh-CN" dirty="0"/>
              <a:t>Fifth level</a:t>
            </a:r>
          </a:p>
        </p:txBody>
      </p:sp>
      <p:sp>
        <p:nvSpPr>
          <p:cNvPr id="2" name="灯片编号占位符 1026"/>
          <p:cNvSpPr>
            <a:spLocks noGrp="1"/>
          </p:cNvSpPr>
          <p:nvPr>
            <p:ph type="sldNum" sz="quarter" idx="2"/>
          </p:nvPr>
        </p:nvSpPr>
        <p:spPr>
          <a:xfrm>
            <a:off x="8426450" y="4765675"/>
            <a:ext cx="257175" cy="269875"/>
          </a:xfrm>
          <a:prstGeom prst="rect">
            <a:avLst/>
          </a:prstGeom>
          <a:noFill/>
          <a:ln w="12700">
            <a:noFill/>
          </a:ln>
        </p:spPr>
        <p:txBody>
          <a:bodyPr vert="horz" wrap="none" lIns="45718" tIns="45718" rIns="45718" bIns="45718" numCol="1" anchor="ctr" anchorCtr="0" compatLnSpc="1"/>
          <a:lstStyle>
            <a:lvl1pPr algn="r">
              <a:defRPr sz="1200" b="0" noProof="1" dirty="0">
                <a:solidFill>
                  <a:srgbClr val="888888"/>
                </a:solidFill>
                <a:ea typeface="宋体" panose="02010600030101010101" pitchFamily="2" charset="-122"/>
                <a:cs typeface="+mn-ea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F72F3A58-1045-410C-9480-07FE2458C08F}" type="slidenum">
              <a:rPr kumimoji="0" lang="zh-CN" altLang="en-US" sz="1200" b="0" i="0" u="none" strike="noStrike" kern="1200" cap="none" spc="0" normalizeH="0" baseline="0" noProof="1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ea"/>
                <a:sym typeface="Calibri" panose="020F050202020403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ea"/>
              <a:sym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400" kern="1200">
          <a:solidFill>
            <a:srgbClr val="000000"/>
          </a:solidFill>
          <a:latin typeface="+mj-lt"/>
          <a:ea typeface="+mj-ea"/>
          <a:cs typeface="Calibri" panose="020F0502020204030204" pitchFamily="34" charset="0"/>
          <a:sym typeface="Calibri" panose="020F050202020403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rgbClr val="000000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rgbClr val="000000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rgbClr val="000000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rgbClr val="000000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Calibri" panose="020F0502020204030204" pitchFamily="34" charset="0"/>
        </a:defRPr>
      </a:lvl5pPr>
      <a:lvl6pPr marL="457200" algn="ctr" rtl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rgbClr val="000000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Calibri" panose="020F0502020204030204" pitchFamily="34" charset="0"/>
        </a:defRPr>
      </a:lvl6pPr>
      <a:lvl7pPr marL="914400" algn="ctr" rtl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rgbClr val="000000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Calibri" panose="020F0502020204030204" pitchFamily="34" charset="0"/>
        </a:defRPr>
      </a:lvl7pPr>
      <a:lvl8pPr marL="1371600" algn="ctr" rtl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rgbClr val="000000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Calibri" panose="020F0502020204030204" pitchFamily="34" charset="0"/>
        </a:defRPr>
      </a:lvl8pPr>
      <a:lvl9pPr marL="1828800" algn="ctr" rtl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rgbClr val="000000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ts val="700"/>
        </a:spcBef>
        <a:spcAft>
          <a:spcPct val="0"/>
        </a:spcAft>
        <a:buSzPct val="100000"/>
        <a:buFont typeface="Arial" panose="020B0604020202020204" pitchFamily="34" charset="0"/>
        <a:buChar char="•"/>
        <a:defRPr sz="3200" kern="1200">
          <a:solidFill>
            <a:srgbClr val="000000"/>
          </a:solidFill>
          <a:latin typeface="+mn-lt"/>
          <a:ea typeface="+mn-ea"/>
          <a:cs typeface="Calibri" panose="020F0502020204030204" pitchFamily="34" charset="0"/>
          <a:sym typeface="Calibri" panose="020F0502020204030204" pitchFamily="34" charset="0"/>
        </a:defRPr>
      </a:lvl1pPr>
      <a:lvl2pPr marL="3716655" lvl="1" indent="-3259455" algn="l" rtl="0" eaLnBrk="0" fontAlgn="base" hangingPunct="0">
        <a:spcBef>
          <a:spcPts val="700"/>
        </a:spcBef>
        <a:spcAft>
          <a:spcPct val="0"/>
        </a:spcAft>
        <a:buSzPct val="100000"/>
        <a:buFont typeface="Arial" panose="020B0604020202020204" pitchFamily="34" charset="0"/>
        <a:buChar char="–"/>
        <a:defRPr sz="3200" kern="1200">
          <a:solidFill>
            <a:srgbClr val="000000"/>
          </a:solidFill>
          <a:latin typeface="+mn-lt"/>
          <a:ea typeface="+mn-ea"/>
          <a:cs typeface="Calibri" panose="020F0502020204030204" pitchFamily="34" charset="0"/>
          <a:sym typeface="Calibri" panose="020F0502020204030204" pitchFamily="34" charset="0"/>
        </a:defRPr>
      </a:lvl2pPr>
      <a:lvl3pPr marL="3952875" lvl="2" indent="-3038475" algn="l" rtl="0" eaLnBrk="0" fontAlgn="base" hangingPunct="0">
        <a:spcBef>
          <a:spcPts val="700"/>
        </a:spcBef>
        <a:spcAft>
          <a:spcPct val="0"/>
        </a:spcAft>
        <a:buSzPct val="100000"/>
        <a:buFont typeface="Arial" panose="020B0604020202020204" pitchFamily="34" charset="0"/>
        <a:buChar char="•"/>
        <a:defRPr sz="3200" kern="1200">
          <a:solidFill>
            <a:srgbClr val="000000"/>
          </a:solidFill>
          <a:latin typeface="+mn-lt"/>
          <a:ea typeface="+mn-ea"/>
          <a:cs typeface="Calibri" panose="020F0502020204030204" pitchFamily="34" charset="0"/>
          <a:sym typeface="Calibri" panose="020F0502020204030204" pitchFamily="34" charset="0"/>
        </a:defRPr>
      </a:lvl3pPr>
      <a:lvl4pPr marL="5005705" lvl="3" indent="-3634105" algn="l" rtl="0" eaLnBrk="0" fontAlgn="base" hangingPunct="0">
        <a:spcBef>
          <a:spcPts val="700"/>
        </a:spcBef>
        <a:spcAft>
          <a:spcPct val="0"/>
        </a:spcAft>
        <a:buSzPct val="100000"/>
        <a:buFont typeface="Arial" panose="020B0604020202020204" pitchFamily="34" charset="0"/>
        <a:buChar char="–"/>
        <a:defRPr sz="3200" kern="1200">
          <a:solidFill>
            <a:srgbClr val="000000"/>
          </a:solidFill>
          <a:latin typeface="+mn-lt"/>
          <a:ea typeface="+mn-ea"/>
          <a:cs typeface="Calibri" panose="020F0502020204030204" pitchFamily="34" charset="0"/>
          <a:sym typeface="Calibri" panose="020F0502020204030204" pitchFamily="34" charset="0"/>
        </a:defRPr>
      </a:lvl4pPr>
      <a:lvl5pPr marL="5462905" lvl="4" indent="-3634105" algn="l" rtl="0" eaLnBrk="0" fontAlgn="base" hangingPunct="0">
        <a:spcBef>
          <a:spcPts val="700"/>
        </a:spcBef>
        <a:spcAft>
          <a:spcPct val="0"/>
        </a:spcAft>
        <a:buSzPct val="100000"/>
        <a:buFont typeface="Arial" panose="020B0604020202020204" pitchFamily="34" charset="0"/>
        <a:buChar char="»"/>
        <a:defRPr sz="3200" kern="1200">
          <a:solidFill>
            <a:srgbClr val="000000"/>
          </a:solidFill>
          <a:latin typeface="+mn-lt"/>
          <a:ea typeface="+mn-ea"/>
          <a:cs typeface="Calibri" panose="020F0502020204030204" pitchFamily="34" charset="0"/>
          <a:sym typeface="Calibri" panose="020F0502020204030204" pitchFamily="34" charset="0"/>
        </a:defRPr>
      </a:lvl5pPr>
      <a:lvl6pPr marL="2514600" lvl="5" indent="-228600" algn="l" defTabSz="914400" eaLnBrk="1" fontAlgn="base" latinLnBrk="0" hangingPunct="0">
        <a:lnSpc>
          <a:spcPct val="100000"/>
        </a:lnSpc>
        <a:spcBef>
          <a:spcPts val="700"/>
        </a:spcBef>
        <a:spcAft>
          <a:spcPct val="0"/>
        </a:spcAft>
        <a:buSzPct val="100000"/>
        <a:buFont typeface="Arial" panose="020B0604020202020204" pitchFamily="34" charset="0"/>
        <a:defRPr sz="3200" b="0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6pPr>
      <a:lvl7pPr marL="2971800" lvl="6" indent="-228600" algn="l" defTabSz="914400" eaLnBrk="1" fontAlgn="base" latinLnBrk="0" hangingPunct="0">
        <a:lnSpc>
          <a:spcPct val="100000"/>
        </a:lnSpc>
        <a:spcBef>
          <a:spcPts val="700"/>
        </a:spcBef>
        <a:spcAft>
          <a:spcPct val="0"/>
        </a:spcAft>
        <a:buSzPct val="100000"/>
        <a:buFont typeface="Arial" panose="020B0604020202020204" pitchFamily="34" charset="0"/>
        <a:defRPr sz="3200" b="0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7pPr>
      <a:lvl8pPr marL="3429000" lvl="7" indent="-228600" algn="l" defTabSz="914400" eaLnBrk="1" fontAlgn="base" latinLnBrk="0" hangingPunct="0">
        <a:lnSpc>
          <a:spcPct val="100000"/>
        </a:lnSpc>
        <a:spcBef>
          <a:spcPts val="700"/>
        </a:spcBef>
        <a:spcAft>
          <a:spcPct val="0"/>
        </a:spcAft>
        <a:buSzPct val="100000"/>
        <a:buFont typeface="Arial" panose="020B0604020202020204" pitchFamily="34" charset="0"/>
        <a:defRPr sz="3200" b="0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8pPr>
      <a:lvl9pPr marL="3886200" lvl="8" indent="-228600" algn="l" defTabSz="914400" eaLnBrk="1" fontAlgn="base" latinLnBrk="0" hangingPunct="0">
        <a:lnSpc>
          <a:spcPct val="100000"/>
        </a:lnSpc>
        <a:spcBef>
          <a:spcPts val="700"/>
        </a:spcBef>
        <a:spcAft>
          <a:spcPct val="0"/>
        </a:spcAft>
        <a:buSzPct val="100000"/>
        <a:buFont typeface="Arial" panose="020B0604020202020204" pitchFamily="34" charset="0"/>
        <a:defRPr sz="3200" b="0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9pPr>
    </p:bodyStyle>
    <p:otherStyle>
      <a:lvl1pPr marL="0" lvl="0" indent="0" algn="l" defTabSz="914400" eaLnBrk="1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600" b="1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0" lvl="1" indent="0" algn="l" defTabSz="914400" eaLnBrk="1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600" b="1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2pPr>
      <a:lvl3pPr marL="0" lvl="2" indent="0" algn="l" defTabSz="914400" eaLnBrk="1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600" b="1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3pPr>
      <a:lvl4pPr marL="0" lvl="3" indent="0" algn="l" defTabSz="914400" eaLnBrk="1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600" b="1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4pPr>
      <a:lvl5pPr marL="0" lvl="4" indent="0" algn="l" defTabSz="914400" eaLnBrk="1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600" b="1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5pPr>
      <a:lvl6pPr marL="2286000" lvl="5" indent="0" algn="l" defTabSz="914400" eaLnBrk="1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600" b="1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6pPr>
      <a:lvl7pPr marL="2743200" lvl="6" indent="0" algn="l" defTabSz="914400" eaLnBrk="1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600" b="1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7pPr>
      <a:lvl8pPr marL="3200400" lvl="7" indent="0" algn="l" defTabSz="914400" eaLnBrk="1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600" b="1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8pPr>
      <a:lvl9pPr marL="3657600" lvl="8" indent="0" algn="l" defTabSz="914400" eaLnBrk="1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600" b="1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3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2048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0" y="4879975"/>
            <a:ext cx="9144000" cy="266700"/>
          </a:xfrm>
          <a:prstGeom prst="rect">
            <a:avLst/>
          </a:prstGeom>
          <a:noFill/>
          <a:ln w="12700">
            <a:noFill/>
          </a:ln>
        </p:spPr>
      </p:pic>
      <p:pic>
        <p:nvPicPr>
          <p:cNvPr id="2051" name="图片 2049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0" y="-6350"/>
            <a:ext cx="9144000" cy="368300"/>
          </a:xfrm>
          <a:prstGeom prst="rect">
            <a:avLst/>
          </a:prstGeom>
          <a:noFill/>
          <a:ln w="12700">
            <a:noFill/>
          </a:ln>
        </p:spPr>
      </p:pic>
      <p:sp>
        <p:nvSpPr>
          <p:cNvPr id="2" name="灯片编号占位符 2050"/>
          <p:cNvSpPr>
            <a:spLocks noGrp="1"/>
          </p:cNvSpPr>
          <p:nvPr>
            <p:ph type="sldNum" sz="quarter" idx="2"/>
          </p:nvPr>
        </p:nvSpPr>
        <p:spPr>
          <a:xfrm>
            <a:off x="6315075" y="4627563"/>
            <a:ext cx="234950" cy="247650"/>
          </a:xfrm>
          <a:prstGeom prst="rect">
            <a:avLst/>
          </a:prstGeom>
          <a:noFill/>
          <a:ln w="12700">
            <a:noFill/>
          </a:ln>
        </p:spPr>
        <p:txBody>
          <a:bodyPr vert="horz" wrap="none" lIns="34290" tIns="34290" rIns="34290" bIns="34290" numCol="1" anchor="ctr" anchorCtr="0" compatLnSpc="1"/>
          <a:lstStyle>
            <a:lvl1pPr algn="r">
              <a:defRPr sz="1200" b="0" noProof="1" dirty="0">
                <a:solidFill>
                  <a:srgbClr val="888888"/>
                </a:solidFill>
                <a:ea typeface="宋体" panose="02010600030101010101" pitchFamily="2" charset="-122"/>
                <a:cs typeface="+mn-ea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D3031695-8063-44E9-B701-1DFE685475F1}" type="slidenum">
              <a:rPr kumimoji="0" lang="zh-CN" altLang="en-US" sz="1200" b="0" i="0" u="none" strike="noStrike" kern="1200" cap="none" spc="0" normalizeH="0" baseline="0" noProof="1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ea"/>
                <a:sym typeface="Calibri" panose="020F050202020403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ea"/>
              <a:sym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400" kern="1200">
          <a:solidFill>
            <a:srgbClr val="000000"/>
          </a:solidFill>
          <a:latin typeface="+mj-lt"/>
          <a:ea typeface="+mj-ea"/>
          <a:cs typeface="Calibri" panose="020F0502020204030204" pitchFamily="34" charset="0"/>
          <a:sym typeface="Calibri" panose="020F050202020403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rgbClr val="000000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rgbClr val="000000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rgbClr val="000000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rgbClr val="000000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Calibri" panose="020F0502020204030204" pitchFamily="34" charset="0"/>
        </a:defRPr>
      </a:lvl5pPr>
      <a:lvl6pPr marL="457200" algn="ctr" rtl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rgbClr val="000000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Calibri" panose="020F0502020204030204" pitchFamily="34" charset="0"/>
        </a:defRPr>
      </a:lvl6pPr>
      <a:lvl7pPr marL="914400" algn="ctr" rtl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rgbClr val="000000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Calibri" panose="020F0502020204030204" pitchFamily="34" charset="0"/>
        </a:defRPr>
      </a:lvl7pPr>
      <a:lvl8pPr marL="1371600" algn="ctr" rtl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rgbClr val="000000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Calibri" panose="020F0502020204030204" pitchFamily="34" charset="0"/>
        </a:defRPr>
      </a:lvl8pPr>
      <a:lvl9pPr marL="1828800" algn="ctr" rtl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rgbClr val="000000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ts val="700"/>
        </a:spcBef>
        <a:spcAft>
          <a:spcPct val="0"/>
        </a:spcAft>
        <a:buSzPct val="100000"/>
        <a:buFont typeface="Arial" panose="020B0604020202020204" pitchFamily="34" charset="0"/>
        <a:buChar char="•"/>
        <a:defRPr sz="3200" kern="1200">
          <a:solidFill>
            <a:srgbClr val="000000"/>
          </a:solidFill>
          <a:latin typeface="+mn-lt"/>
          <a:ea typeface="+mn-ea"/>
          <a:cs typeface="Calibri" panose="020F0502020204030204" pitchFamily="34" charset="0"/>
          <a:sym typeface="Calibri" panose="020F0502020204030204" pitchFamily="34" charset="0"/>
        </a:defRPr>
      </a:lvl1pPr>
      <a:lvl2pPr marL="3716655" lvl="1" indent="-3259455" algn="l" rtl="0" eaLnBrk="0" fontAlgn="base" hangingPunct="0">
        <a:spcBef>
          <a:spcPts val="700"/>
        </a:spcBef>
        <a:spcAft>
          <a:spcPct val="0"/>
        </a:spcAft>
        <a:buSzPct val="100000"/>
        <a:buFont typeface="Arial" panose="020B0604020202020204" pitchFamily="34" charset="0"/>
        <a:buChar char="–"/>
        <a:defRPr sz="3200" kern="1200">
          <a:solidFill>
            <a:srgbClr val="000000"/>
          </a:solidFill>
          <a:latin typeface="+mn-lt"/>
          <a:ea typeface="+mn-ea"/>
          <a:cs typeface="Calibri" panose="020F0502020204030204" pitchFamily="34" charset="0"/>
          <a:sym typeface="Calibri" panose="020F0502020204030204" pitchFamily="34" charset="0"/>
        </a:defRPr>
      </a:lvl2pPr>
      <a:lvl3pPr marL="3952875" lvl="2" indent="-3038475" algn="l" rtl="0" eaLnBrk="0" fontAlgn="base" hangingPunct="0">
        <a:spcBef>
          <a:spcPts val="700"/>
        </a:spcBef>
        <a:spcAft>
          <a:spcPct val="0"/>
        </a:spcAft>
        <a:buSzPct val="100000"/>
        <a:buFont typeface="Arial" panose="020B0604020202020204" pitchFamily="34" charset="0"/>
        <a:buChar char="•"/>
        <a:defRPr sz="3200" kern="1200">
          <a:solidFill>
            <a:srgbClr val="000000"/>
          </a:solidFill>
          <a:latin typeface="+mn-lt"/>
          <a:ea typeface="+mn-ea"/>
          <a:cs typeface="Calibri" panose="020F0502020204030204" pitchFamily="34" charset="0"/>
          <a:sym typeface="Calibri" panose="020F0502020204030204" pitchFamily="34" charset="0"/>
        </a:defRPr>
      </a:lvl3pPr>
      <a:lvl4pPr marL="5005705" lvl="3" indent="-3634105" algn="l" rtl="0" eaLnBrk="0" fontAlgn="base" hangingPunct="0">
        <a:spcBef>
          <a:spcPts val="700"/>
        </a:spcBef>
        <a:spcAft>
          <a:spcPct val="0"/>
        </a:spcAft>
        <a:buSzPct val="100000"/>
        <a:buFont typeface="Arial" panose="020B0604020202020204" pitchFamily="34" charset="0"/>
        <a:buChar char="–"/>
        <a:defRPr sz="3200" kern="1200">
          <a:solidFill>
            <a:srgbClr val="000000"/>
          </a:solidFill>
          <a:latin typeface="+mn-lt"/>
          <a:ea typeface="+mn-ea"/>
          <a:cs typeface="Calibri" panose="020F0502020204030204" pitchFamily="34" charset="0"/>
          <a:sym typeface="Calibri" panose="020F0502020204030204" pitchFamily="34" charset="0"/>
        </a:defRPr>
      </a:lvl4pPr>
      <a:lvl5pPr marL="5462905" lvl="4" indent="-3634105" algn="l" rtl="0" eaLnBrk="0" fontAlgn="base" hangingPunct="0">
        <a:spcBef>
          <a:spcPts val="700"/>
        </a:spcBef>
        <a:spcAft>
          <a:spcPct val="0"/>
        </a:spcAft>
        <a:buSzPct val="100000"/>
        <a:buFont typeface="Arial" panose="020B0604020202020204" pitchFamily="34" charset="0"/>
        <a:buChar char="»"/>
        <a:defRPr sz="3200" kern="1200">
          <a:solidFill>
            <a:srgbClr val="000000"/>
          </a:solidFill>
          <a:latin typeface="+mn-lt"/>
          <a:ea typeface="+mn-ea"/>
          <a:cs typeface="Calibri" panose="020F0502020204030204" pitchFamily="34" charset="0"/>
          <a:sym typeface="Calibri" panose="020F0502020204030204" pitchFamily="34" charset="0"/>
        </a:defRPr>
      </a:lvl5pPr>
      <a:lvl6pPr marL="2514600" lvl="5" indent="-228600" algn="l" defTabSz="914400" eaLnBrk="1" fontAlgn="base" latinLnBrk="0" hangingPunct="0">
        <a:lnSpc>
          <a:spcPct val="100000"/>
        </a:lnSpc>
        <a:spcBef>
          <a:spcPts val="700"/>
        </a:spcBef>
        <a:spcAft>
          <a:spcPct val="0"/>
        </a:spcAft>
        <a:buSzPct val="100000"/>
        <a:buFont typeface="Arial" panose="020B0604020202020204" pitchFamily="34" charset="0"/>
        <a:defRPr sz="3200" b="0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6pPr>
      <a:lvl7pPr marL="2971800" lvl="6" indent="-228600" algn="l" defTabSz="914400" eaLnBrk="1" fontAlgn="base" latinLnBrk="0" hangingPunct="0">
        <a:lnSpc>
          <a:spcPct val="100000"/>
        </a:lnSpc>
        <a:spcBef>
          <a:spcPts val="700"/>
        </a:spcBef>
        <a:spcAft>
          <a:spcPct val="0"/>
        </a:spcAft>
        <a:buSzPct val="100000"/>
        <a:buFont typeface="Arial" panose="020B0604020202020204" pitchFamily="34" charset="0"/>
        <a:defRPr sz="3200" b="0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7pPr>
      <a:lvl8pPr marL="3429000" lvl="7" indent="-228600" algn="l" defTabSz="914400" eaLnBrk="1" fontAlgn="base" latinLnBrk="0" hangingPunct="0">
        <a:lnSpc>
          <a:spcPct val="100000"/>
        </a:lnSpc>
        <a:spcBef>
          <a:spcPts val="700"/>
        </a:spcBef>
        <a:spcAft>
          <a:spcPct val="0"/>
        </a:spcAft>
        <a:buSzPct val="100000"/>
        <a:buFont typeface="Arial" panose="020B0604020202020204" pitchFamily="34" charset="0"/>
        <a:defRPr sz="3200" b="0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8pPr>
      <a:lvl9pPr marL="3886200" lvl="8" indent="-228600" algn="l" defTabSz="914400" eaLnBrk="1" fontAlgn="base" latinLnBrk="0" hangingPunct="0">
        <a:lnSpc>
          <a:spcPct val="100000"/>
        </a:lnSpc>
        <a:spcBef>
          <a:spcPts val="700"/>
        </a:spcBef>
        <a:spcAft>
          <a:spcPct val="0"/>
        </a:spcAft>
        <a:buSzPct val="100000"/>
        <a:buFont typeface="Arial" panose="020B0604020202020204" pitchFamily="34" charset="0"/>
        <a:defRPr sz="3200" b="0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9pPr>
    </p:bodyStyle>
    <p:otherStyle>
      <a:lvl1pPr marL="0" lvl="0" indent="0" algn="l" defTabSz="914400" eaLnBrk="1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600" b="1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0" lvl="1" indent="0" algn="l" defTabSz="914400" eaLnBrk="1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600" b="1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2pPr>
      <a:lvl3pPr marL="0" lvl="2" indent="0" algn="l" defTabSz="914400" eaLnBrk="1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600" b="1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3pPr>
      <a:lvl4pPr marL="0" lvl="3" indent="0" algn="l" defTabSz="914400" eaLnBrk="1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600" b="1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4pPr>
      <a:lvl5pPr marL="0" lvl="4" indent="0" algn="l" defTabSz="914400" eaLnBrk="1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600" b="1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5pPr>
      <a:lvl6pPr marL="2286000" lvl="5" indent="0" algn="l" defTabSz="914400" eaLnBrk="1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600" b="1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6pPr>
      <a:lvl7pPr marL="2743200" lvl="6" indent="0" algn="l" defTabSz="914400" eaLnBrk="1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600" b="1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7pPr>
      <a:lvl8pPr marL="3200400" lvl="7" indent="0" algn="l" defTabSz="914400" eaLnBrk="1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600" b="1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8pPr>
      <a:lvl9pPr marL="3657600" lvl="8" indent="0" algn="l" defTabSz="914400" eaLnBrk="1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600" b="1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3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图片 3072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0" y="4879975"/>
            <a:ext cx="9144000" cy="266700"/>
          </a:xfrm>
          <a:prstGeom prst="rect">
            <a:avLst/>
          </a:prstGeom>
          <a:noFill/>
          <a:ln w="12700">
            <a:noFill/>
          </a:ln>
        </p:spPr>
      </p:pic>
      <p:pic>
        <p:nvPicPr>
          <p:cNvPr id="3075" name="图片 3073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0" y="-6350"/>
            <a:ext cx="9144000" cy="368300"/>
          </a:xfrm>
          <a:prstGeom prst="rect">
            <a:avLst/>
          </a:prstGeom>
          <a:noFill/>
          <a:ln w="12700">
            <a:noFill/>
          </a:ln>
        </p:spPr>
      </p:pic>
      <p:sp>
        <p:nvSpPr>
          <p:cNvPr id="2" name="灯片编号占位符 3074"/>
          <p:cNvSpPr>
            <a:spLocks noGrp="1"/>
          </p:cNvSpPr>
          <p:nvPr>
            <p:ph type="sldNum" sz="quarter" idx="2"/>
          </p:nvPr>
        </p:nvSpPr>
        <p:spPr>
          <a:xfrm>
            <a:off x="6315075" y="4627563"/>
            <a:ext cx="234950" cy="247650"/>
          </a:xfrm>
          <a:prstGeom prst="rect">
            <a:avLst/>
          </a:prstGeom>
          <a:noFill/>
          <a:ln w="12700">
            <a:noFill/>
          </a:ln>
        </p:spPr>
        <p:txBody>
          <a:bodyPr vert="horz" wrap="none" lIns="34290" tIns="34290" rIns="34290" bIns="34290" numCol="1" anchor="ctr" anchorCtr="0" compatLnSpc="1"/>
          <a:lstStyle>
            <a:lvl1pPr algn="r">
              <a:defRPr sz="1200" b="0" noProof="1" dirty="0">
                <a:solidFill>
                  <a:srgbClr val="888888"/>
                </a:solidFill>
                <a:ea typeface="宋体" panose="02010600030101010101" pitchFamily="2" charset="-122"/>
                <a:cs typeface="+mn-ea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59B25E46-654F-4251-A257-26CA7EAD95B4}" type="slidenum">
              <a:rPr kumimoji="0" lang="zh-CN" altLang="en-US" sz="1200" b="0" i="0" u="none" strike="noStrike" kern="1200" cap="none" spc="0" normalizeH="0" baseline="0" noProof="1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ea"/>
                <a:sym typeface="Calibri" panose="020F050202020403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ea"/>
              <a:sym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400" kern="1200">
          <a:solidFill>
            <a:srgbClr val="000000"/>
          </a:solidFill>
          <a:latin typeface="+mj-lt"/>
          <a:ea typeface="+mj-ea"/>
          <a:cs typeface="Calibri" panose="020F0502020204030204" pitchFamily="34" charset="0"/>
          <a:sym typeface="Calibri" panose="020F050202020403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rgbClr val="000000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rgbClr val="000000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rgbClr val="000000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rgbClr val="000000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Calibri" panose="020F0502020204030204" pitchFamily="34" charset="0"/>
        </a:defRPr>
      </a:lvl5pPr>
      <a:lvl6pPr marL="457200" algn="ctr" rtl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rgbClr val="000000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Calibri" panose="020F0502020204030204" pitchFamily="34" charset="0"/>
        </a:defRPr>
      </a:lvl6pPr>
      <a:lvl7pPr marL="914400" algn="ctr" rtl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rgbClr val="000000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Calibri" panose="020F0502020204030204" pitchFamily="34" charset="0"/>
        </a:defRPr>
      </a:lvl7pPr>
      <a:lvl8pPr marL="1371600" algn="ctr" rtl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rgbClr val="000000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Calibri" panose="020F0502020204030204" pitchFamily="34" charset="0"/>
        </a:defRPr>
      </a:lvl8pPr>
      <a:lvl9pPr marL="1828800" algn="ctr" rtl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rgbClr val="000000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ts val="700"/>
        </a:spcBef>
        <a:spcAft>
          <a:spcPct val="0"/>
        </a:spcAft>
        <a:buSzPct val="100000"/>
        <a:buFont typeface="Arial" panose="020B0604020202020204" pitchFamily="34" charset="0"/>
        <a:buChar char="•"/>
        <a:defRPr sz="3200" kern="1200">
          <a:solidFill>
            <a:srgbClr val="000000"/>
          </a:solidFill>
          <a:latin typeface="+mn-lt"/>
          <a:ea typeface="+mn-ea"/>
          <a:cs typeface="Calibri" panose="020F0502020204030204" pitchFamily="34" charset="0"/>
          <a:sym typeface="Calibri" panose="020F0502020204030204" pitchFamily="34" charset="0"/>
        </a:defRPr>
      </a:lvl1pPr>
      <a:lvl2pPr marL="3716655" lvl="1" indent="-3259455" algn="l" rtl="0" eaLnBrk="0" fontAlgn="base" hangingPunct="0">
        <a:spcBef>
          <a:spcPts val="700"/>
        </a:spcBef>
        <a:spcAft>
          <a:spcPct val="0"/>
        </a:spcAft>
        <a:buSzPct val="100000"/>
        <a:buFont typeface="Arial" panose="020B0604020202020204" pitchFamily="34" charset="0"/>
        <a:buChar char="–"/>
        <a:defRPr sz="3200" kern="1200">
          <a:solidFill>
            <a:srgbClr val="000000"/>
          </a:solidFill>
          <a:latin typeface="+mn-lt"/>
          <a:ea typeface="+mn-ea"/>
          <a:cs typeface="Calibri" panose="020F0502020204030204" pitchFamily="34" charset="0"/>
          <a:sym typeface="Calibri" panose="020F0502020204030204" pitchFamily="34" charset="0"/>
        </a:defRPr>
      </a:lvl2pPr>
      <a:lvl3pPr marL="3952875" lvl="2" indent="-3038475" algn="l" rtl="0" eaLnBrk="0" fontAlgn="base" hangingPunct="0">
        <a:spcBef>
          <a:spcPts val="700"/>
        </a:spcBef>
        <a:spcAft>
          <a:spcPct val="0"/>
        </a:spcAft>
        <a:buSzPct val="100000"/>
        <a:buFont typeface="Arial" panose="020B0604020202020204" pitchFamily="34" charset="0"/>
        <a:buChar char="•"/>
        <a:defRPr sz="3200" kern="1200">
          <a:solidFill>
            <a:srgbClr val="000000"/>
          </a:solidFill>
          <a:latin typeface="+mn-lt"/>
          <a:ea typeface="+mn-ea"/>
          <a:cs typeface="Calibri" panose="020F0502020204030204" pitchFamily="34" charset="0"/>
          <a:sym typeface="Calibri" panose="020F0502020204030204" pitchFamily="34" charset="0"/>
        </a:defRPr>
      </a:lvl3pPr>
      <a:lvl4pPr marL="5005705" lvl="3" indent="-3634105" algn="l" rtl="0" eaLnBrk="0" fontAlgn="base" hangingPunct="0">
        <a:spcBef>
          <a:spcPts val="700"/>
        </a:spcBef>
        <a:spcAft>
          <a:spcPct val="0"/>
        </a:spcAft>
        <a:buSzPct val="100000"/>
        <a:buFont typeface="Arial" panose="020B0604020202020204" pitchFamily="34" charset="0"/>
        <a:buChar char="–"/>
        <a:defRPr sz="3200" kern="1200">
          <a:solidFill>
            <a:srgbClr val="000000"/>
          </a:solidFill>
          <a:latin typeface="+mn-lt"/>
          <a:ea typeface="+mn-ea"/>
          <a:cs typeface="Calibri" panose="020F0502020204030204" pitchFamily="34" charset="0"/>
          <a:sym typeface="Calibri" panose="020F0502020204030204" pitchFamily="34" charset="0"/>
        </a:defRPr>
      </a:lvl4pPr>
      <a:lvl5pPr marL="5462905" lvl="4" indent="-3634105" algn="l" rtl="0" eaLnBrk="0" fontAlgn="base" hangingPunct="0">
        <a:spcBef>
          <a:spcPts val="700"/>
        </a:spcBef>
        <a:spcAft>
          <a:spcPct val="0"/>
        </a:spcAft>
        <a:buSzPct val="100000"/>
        <a:buFont typeface="Arial" panose="020B0604020202020204" pitchFamily="34" charset="0"/>
        <a:buChar char="»"/>
        <a:defRPr sz="3200" kern="1200">
          <a:solidFill>
            <a:srgbClr val="000000"/>
          </a:solidFill>
          <a:latin typeface="+mn-lt"/>
          <a:ea typeface="+mn-ea"/>
          <a:cs typeface="Calibri" panose="020F0502020204030204" pitchFamily="34" charset="0"/>
          <a:sym typeface="Calibri" panose="020F0502020204030204" pitchFamily="34" charset="0"/>
        </a:defRPr>
      </a:lvl5pPr>
      <a:lvl6pPr marL="2514600" lvl="5" indent="-228600" algn="l" defTabSz="914400" eaLnBrk="1" fontAlgn="base" latinLnBrk="0" hangingPunct="0">
        <a:lnSpc>
          <a:spcPct val="100000"/>
        </a:lnSpc>
        <a:spcBef>
          <a:spcPts val="700"/>
        </a:spcBef>
        <a:spcAft>
          <a:spcPct val="0"/>
        </a:spcAft>
        <a:buSzPct val="100000"/>
        <a:buFont typeface="Arial" panose="020B0604020202020204" pitchFamily="34" charset="0"/>
        <a:defRPr sz="3200" b="0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6pPr>
      <a:lvl7pPr marL="2971800" lvl="6" indent="-228600" algn="l" defTabSz="914400" eaLnBrk="1" fontAlgn="base" latinLnBrk="0" hangingPunct="0">
        <a:lnSpc>
          <a:spcPct val="100000"/>
        </a:lnSpc>
        <a:spcBef>
          <a:spcPts val="700"/>
        </a:spcBef>
        <a:spcAft>
          <a:spcPct val="0"/>
        </a:spcAft>
        <a:buSzPct val="100000"/>
        <a:buFont typeface="Arial" panose="020B0604020202020204" pitchFamily="34" charset="0"/>
        <a:defRPr sz="3200" b="0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7pPr>
      <a:lvl8pPr marL="3429000" lvl="7" indent="-228600" algn="l" defTabSz="914400" eaLnBrk="1" fontAlgn="base" latinLnBrk="0" hangingPunct="0">
        <a:lnSpc>
          <a:spcPct val="100000"/>
        </a:lnSpc>
        <a:spcBef>
          <a:spcPts val="700"/>
        </a:spcBef>
        <a:spcAft>
          <a:spcPct val="0"/>
        </a:spcAft>
        <a:buSzPct val="100000"/>
        <a:buFont typeface="Arial" panose="020B0604020202020204" pitchFamily="34" charset="0"/>
        <a:defRPr sz="3200" b="0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8pPr>
      <a:lvl9pPr marL="3886200" lvl="8" indent="-228600" algn="l" defTabSz="914400" eaLnBrk="1" fontAlgn="base" latinLnBrk="0" hangingPunct="0">
        <a:lnSpc>
          <a:spcPct val="100000"/>
        </a:lnSpc>
        <a:spcBef>
          <a:spcPts val="700"/>
        </a:spcBef>
        <a:spcAft>
          <a:spcPct val="0"/>
        </a:spcAft>
        <a:buSzPct val="100000"/>
        <a:buFont typeface="Arial" panose="020B0604020202020204" pitchFamily="34" charset="0"/>
        <a:defRPr sz="3200" b="0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9pPr>
    </p:bodyStyle>
    <p:otherStyle>
      <a:lvl1pPr marL="0" lvl="0" indent="0" algn="l" defTabSz="914400" eaLnBrk="1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600" b="1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0" lvl="1" indent="0" algn="l" defTabSz="914400" eaLnBrk="1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600" b="1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2pPr>
      <a:lvl3pPr marL="0" lvl="2" indent="0" algn="l" defTabSz="914400" eaLnBrk="1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600" b="1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3pPr>
      <a:lvl4pPr marL="0" lvl="3" indent="0" algn="l" defTabSz="914400" eaLnBrk="1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600" b="1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4pPr>
      <a:lvl5pPr marL="0" lvl="4" indent="0" algn="l" defTabSz="914400" eaLnBrk="1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600" b="1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5pPr>
      <a:lvl6pPr marL="2286000" lvl="5" indent="0" algn="l" defTabSz="914400" eaLnBrk="1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600" b="1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6pPr>
      <a:lvl7pPr marL="2743200" lvl="6" indent="0" algn="l" defTabSz="914400" eaLnBrk="1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600" b="1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7pPr>
      <a:lvl8pPr marL="3200400" lvl="7" indent="0" algn="l" defTabSz="914400" eaLnBrk="1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600" b="1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8pPr>
      <a:lvl9pPr marL="3657600" lvl="8" indent="0" algn="l" defTabSz="914400" eaLnBrk="1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600" b="1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图片 5120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0" y="-7937"/>
            <a:ext cx="9144000" cy="368300"/>
          </a:xfrm>
          <a:prstGeom prst="rect">
            <a:avLst/>
          </a:prstGeom>
          <a:noFill/>
          <a:ln w="12700">
            <a:noFill/>
          </a:ln>
        </p:spPr>
      </p:pic>
      <p:pic>
        <p:nvPicPr>
          <p:cNvPr id="4099" name="图片 5121" descr="image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0" y="4879975"/>
            <a:ext cx="9144000" cy="266700"/>
          </a:xfrm>
          <a:prstGeom prst="rect">
            <a:avLst/>
          </a:prstGeom>
          <a:noFill/>
          <a:ln w="12700">
            <a:noFill/>
          </a:ln>
        </p:spPr>
      </p:pic>
      <p:sp>
        <p:nvSpPr>
          <p:cNvPr id="2" name="灯片编号占位符 5122"/>
          <p:cNvSpPr>
            <a:spLocks noGrp="1"/>
          </p:cNvSpPr>
          <p:nvPr>
            <p:ph type="sldNum" sz="quarter" idx="2"/>
          </p:nvPr>
        </p:nvSpPr>
        <p:spPr>
          <a:xfrm>
            <a:off x="6315075" y="4627563"/>
            <a:ext cx="234950" cy="247650"/>
          </a:xfrm>
          <a:prstGeom prst="rect">
            <a:avLst/>
          </a:prstGeom>
          <a:noFill/>
          <a:ln w="12700">
            <a:noFill/>
          </a:ln>
        </p:spPr>
        <p:txBody>
          <a:bodyPr vert="horz" wrap="none" lIns="34290" tIns="34290" rIns="34290" bIns="34290" numCol="1" anchor="ctr" anchorCtr="0" compatLnSpc="1"/>
          <a:lstStyle>
            <a:lvl1pPr algn="r">
              <a:defRPr sz="1200" b="0" noProof="1" dirty="0">
                <a:solidFill>
                  <a:srgbClr val="888888"/>
                </a:solidFill>
                <a:ea typeface="宋体" panose="02010600030101010101" pitchFamily="2" charset="-122"/>
                <a:cs typeface="+mn-ea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A93DE83A-E3AB-41E2-8002-FF8D8A468434}" type="slidenum">
              <a:rPr kumimoji="0" lang="zh-CN" altLang="en-US" sz="1200" b="0" i="0" u="none" strike="noStrike" kern="1200" cap="none" spc="0" normalizeH="0" baseline="0" noProof="1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ea"/>
                <a:sym typeface="Calibri" panose="020F050202020403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88888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ea"/>
              <a:sym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400" kern="1200">
          <a:solidFill>
            <a:srgbClr val="000000"/>
          </a:solidFill>
          <a:latin typeface="+mj-lt"/>
          <a:ea typeface="+mj-ea"/>
          <a:cs typeface="Calibri" panose="020F0502020204030204" pitchFamily="34" charset="0"/>
          <a:sym typeface="Calibri" panose="020F050202020403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rgbClr val="000000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rgbClr val="000000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rgbClr val="000000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rgbClr val="000000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Calibri" panose="020F0502020204030204" pitchFamily="34" charset="0"/>
        </a:defRPr>
      </a:lvl5pPr>
      <a:lvl6pPr marL="457200" algn="ctr" rtl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rgbClr val="000000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Calibri" panose="020F0502020204030204" pitchFamily="34" charset="0"/>
        </a:defRPr>
      </a:lvl6pPr>
      <a:lvl7pPr marL="914400" algn="ctr" rtl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rgbClr val="000000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Calibri" panose="020F0502020204030204" pitchFamily="34" charset="0"/>
        </a:defRPr>
      </a:lvl7pPr>
      <a:lvl8pPr marL="1371600" algn="ctr" rtl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rgbClr val="000000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Calibri" panose="020F0502020204030204" pitchFamily="34" charset="0"/>
        </a:defRPr>
      </a:lvl8pPr>
      <a:lvl9pPr marL="1828800" algn="ctr" rtl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400">
          <a:solidFill>
            <a:srgbClr val="000000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ts val="700"/>
        </a:spcBef>
        <a:spcAft>
          <a:spcPct val="0"/>
        </a:spcAft>
        <a:buSzPct val="100000"/>
        <a:buFont typeface="Arial" panose="020B0604020202020204" pitchFamily="34" charset="0"/>
        <a:buChar char="•"/>
        <a:defRPr sz="3200" kern="1200">
          <a:solidFill>
            <a:srgbClr val="000000"/>
          </a:solidFill>
          <a:latin typeface="+mn-lt"/>
          <a:ea typeface="+mn-ea"/>
          <a:cs typeface="Calibri" panose="020F0502020204030204" pitchFamily="34" charset="0"/>
          <a:sym typeface="Calibri" panose="020F0502020204030204" pitchFamily="34" charset="0"/>
        </a:defRPr>
      </a:lvl1pPr>
      <a:lvl2pPr marL="3716655" lvl="1" indent="-3259455" algn="l" rtl="0" eaLnBrk="0" fontAlgn="base" hangingPunct="0">
        <a:spcBef>
          <a:spcPts val="700"/>
        </a:spcBef>
        <a:spcAft>
          <a:spcPct val="0"/>
        </a:spcAft>
        <a:buSzPct val="100000"/>
        <a:buFont typeface="Arial" panose="020B0604020202020204" pitchFamily="34" charset="0"/>
        <a:buChar char="–"/>
        <a:defRPr sz="3200" kern="1200">
          <a:solidFill>
            <a:srgbClr val="000000"/>
          </a:solidFill>
          <a:latin typeface="+mn-lt"/>
          <a:ea typeface="+mn-ea"/>
          <a:cs typeface="Calibri" panose="020F0502020204030204" pitchFamily="34" charset="0"/>
          <a:sym typeface="Calibri" panose="020F0502020204030204" pitchFamily="34" charset="0"/>
        </a:defRPr>
      </a:lvl2pPr>
      <a:lvl3pPr marL="3952875" lvl="2" indent="-3038475" algn="l" rtl="0" eaLnBrk="0" fontAlgn="base" hangingPunct="0">
        <a:spcBef>
          <a:spcPts val="700"/>
        </a:spcBef>
        <a:spcAft>
          <a:spcPct val="0"/>
        </a:spcAft>
        <a:buSzPct val="100000"/>
        <a:buFont typeface="Arial" panose="020B0604020202020204" pitchFamily="34" charset="0"/>
        <a:buChar char="•"/>
        <a:defRPr sz="3200" kern="1200">
          <a:solidFill>
            <a:srgbClr val="000000"/>
          </a:solidFill>
          <a:latin typeface="+mn-lt"/>
          <a:ea typeface="+mn-ea"/>
          <a:cs typeface="Calibri" panose="020F0502020204030204" pitchFamily="34" charset="0"/>
          <a:sym typeface="Calibri" panose="020F0502020204030204" pitchFamily="34" charset="0"/>
        </a:defRPr>
      </a:lvl3pPr>
      <a:lvl4pPr marL="5005705" lvl="3" indent="-3634105" algn="l" rtl="0" eaLnBrk="0" fontAlgn="base" hangingPunct="0">
        <a:spcBef>
          <a:spcPts val="700"/>
        </a:spcBef>
        <a:spcAft>
          <a:spcPct val="0"/>
        </a:spcAft>
        <a:buSzPct val="100000"/>
        <a:buFont typeface="Arial" panose="020B0604020202020204" pitchFamily="34" charset="0"/>
        <a:buChar char="–"/>
        <a:defRPr sz="3200" kern="1200">
          <a:solidFill>
            <a:srgbClr val="000000"/>
          </a:solidFill>
          <a:latin typeface="+mn-lt"/>
          <a:ea typeface="+mn-ea"/>
          <a:cs typeface="Calibri" panose="020F0502020204030204" pitchFamily="34" charset="0"/>
          <a:sym typeface="Calibri" panose="020F0502020204030204" pitchFamily="34" charset="0"/>
        </a:defRPr>
      </a:lvl4pPr>
      <a:lvl5pPr marL="5462905" lvl="4" indent="-3634105" algn="l" rtl="0" eaLnBrk="0" fontAlgn="base" hangingPunct="0">
        <a:spcBef>
          <a:spcPts val="700"/>
        </a:spcBef>
        <a:spcAft>
          <a:spcPct val="0"/>
        </a:spcAft>
        <a:buSzPct val="100000"/>
        <a:buFont typeface="Arial" panose="020B0604020202020204" pitchFamily="34" charset="0"/>
        <a:buChar char="»"/>
        <a:defRPr sz="3200" kern="1200">
          <a:solidFill>
            <a:srgbClr val="000000"/>
          </a:solidFill>
          <a:latin typeface="+mn-lt"/>
          <a:ea typeface="+mn-ea"/>
          <a:cs typeface="Calibri" panose="020F0502020204030204" pitchFamily="34" charset="0"/>
          <a:sym typeface="Calibri" panose="020F0502020204030204" pitchFamily="34" charset="0"/>
        </a:defRPr>
      </a:lvl5pPr>
      <a:lvl6pPr marL="2514600" lvl="5" indent="-228600" algn="l" defTabSz="914400" eaLnBrk="1" fontAlgn="base" latinLnBrk="0" hangingPunct="0">
        <a:lnSpc>
          <a:spcPct val="100000"/>
        </a:lnSpc>
        <a:spcBef>
          <a:spcPts val="700"/>
        </a:spcBef>
        <a:spcAft>
          <a:spcPct val="0"/>
        </a:spcAft>
        <a:buSzPct val="100000"/>
        <a:buFont typeface="Arial" panose="020B0604020202020204" pitchFamily="34" charset="0"/>
        <a:defRPr sz="3200" b="0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6pPr>
      <a:lvl7pPr marL="2971800" lvl="6" indent="-228600" algn="l" defTabSz="914400" eaLnBrk="1" fontAlgn="base" latinLnBrk="0" hangingPunct="0">
        <a:lnSpc>
          <a:spcPct val="100000"/>
        </a:lnSpc>
        <a:spcBef>
          <a:spcPts val="700"/>
        </a:spcBef>
        <a:spcAft>
          <a:spcPct val="0"/>
        </a:spcAft>
        <a:buSzPct val="100000"/>
        <a:buFont typeface="Arial" panose="020B0604020202020204" pitchFamily="34" charset="0"/>
        <a:defRPr sz="3200" b="0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7pPr>
      <a:lvl8pPr marL="3429000" lvl="7" indent="-228600" algn="l" defTabSz="914400" eaLnBrk="1" fontAlgn="base" latinLnBrk="0" hangingPunct="0">
        <a:lnSpc>
          <a:spcPct val="100000"/>
        </a:lnSpc>
        <a:spcBef>
          <a:spcPts val="700"/>
        </a:spcBef>
        <a:spcAft>
          <a:spcPct val="0"/>
        </a:spcAft>
        <a:buSzPct val="100000"/>
        <a:buFont typeface="Arial" panose="020B0604020202020204" pitchFamily="34" charset="0"/>
        <a:defRPr sz="3200" b="0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8pPr>
      <a:lvl9pPr marL="3886200" lvl="8" indent="-228600" algn="l" defTabSz="914400" eaLnBrk="1" fontAlgn="base" latinLnBrk="0" hangingPunct="0">
        <a:lnSpc>
          <a:spcPct val="100000"/>
        </a:lnSpc>
        <a:spcBef>
          <a:spcPts val="700"/>
        </a:spcBef>
        <a:spcAft>
          <a:spcPct val="0"/>
        </a:spcAft>
        <a:buSzPct val="100000"/>
        <a:buFont typeface="Arial" panose="020B0604020202020204" pitchFamily="34" charset="0"/>
        <a:defRPr sz="3200" b="0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9pPr>
    </p:bodyStyle>
    <p:otherStyle>
      <a:lvl1pPr marL="0" lvl="0" indent="0" algn="l" defTabSz="914400" eaLnBrk="1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600" b="1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0" lvl="1" indent="0" algn="l" defTabSz="914400" eaLnBrk="1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600" b="1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2pPr>
      <a:lvl3pPr marL="0" lvl="2" indent="0" algn="l" defTabSz="914400" eaLnBrk="1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600" b="1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3pPr>
      <a:lvl4pPr marL="0" lvl="3" indent="0" algn="l" defTabSz="914400" eaLnBrk="1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600" b="1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4pPr>
      <a:lvl5pPr marL="0" lvl="4" indent="0" algn="l" defTabSz="914400" eaLnBrk="1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600" b="1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5pPr>
      <a:lvl6pPr marL="2286000" lvl="5" indent="0" algn="l" defTabSz="914400" eaLnBrk="1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600" b="1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6pPr>
      <a:lvl7pPr marL="2743200" lvl="6" indent="0" algn="l" defTabSz="914400" eaLnBrk="1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600" b="1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7pPr>
      <a:lvl8pPr marL="3200400" lvl="7" indent="0" algn="l" defTabSz="914400" eaLnBrk="1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600" b="1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8pPr>
      <a:lvl9pPr marL="3657600" lvl="8" indent="0" algn="l" defTabSz="914400" eaLnBrk="1" fontAlgn="base" latinLnBrk="0" hangingPunct="0">
        <a:lnSpc>
          <a:spcPct val="100000"/>
        </a:lnSpc>
        <a:spcBef>
          <a:spcPct val="0"/>
        </a:spcBef>
        <a:spcAft>
          <a:spcPct val="0"/>
        </a:spcAft>
        <a:buNone/>
        <a:defRPr sz="1600" b="1" i="0" u="none" kern="1200" baseline="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标题占位符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5123" name="文本占位符 2"/>
          <p:cNvSpPr>
            <a:spLocks noGrp="1"/>
          </p:cNvSpPr>
          <p:nvPr>
            <p:ph type="body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 indent="-342900"/>
            <a:r>
              <a:rPr lang="zh-CN" altLang="en-US" dirty="0"/>
              <a:t>单击此处编辑母版文本样式</a:t>
            </a:r>
          </a:p>
          <a:p>
            <a:pPr lvl="1" indent="-285750"/>
            <a:r>
              <a:rPr lang="zh-CN" altLang="en-US" dirty="0"/>
              <a:t>第二级</a:t>
            </a:r>
          </a:p>
          <a:p>
            <a:pPr lvl="2" indent="-228600"/>
            <a:r>
              <a:rPr lang="zh-CN" altLang="en-US" dirty="0"/>
              <a:t>第三级</a:t>
            </a:r>
          </a:p>
          <a:p>
            <a:pPr lvl="3" indent="-228600"/>
            <a:r>
              <a:rPr lang="zh-CN" altLang="en-US" dirty="0"/>
              <a:t>第四级</a:t>
            </a:r>
          </a:p>
          <a:p>
            <a:pPr lvl="4" indent="-228600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 sz="1200">
                <a:solidFill>
                  <a:srgbClr val="898989"/>
                </a:solidFill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ctr">
              <a:defRPr sz="1200">
                <a:solidFill>
                  <a:srgbClr val="898989"/>
                </a:solidFill>
                <a:ea typeface="宋体" panose="02010600030101010101" pitchFamily="2" charset="-122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 noProof="1" dirty="0">
                <a:solidFill>
                  <a:srgbClr val="898989"/>
                </a:solidFill>
                <a:cs typeface="+mn-ea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073CAA3E-2D07-4306-8439-44DEDB7F8EAF}" type="slidenum">
              <a:rPr kumimoji="0" lang="zh-CN" altLang="en-US" sz="1200" b="1" i="0" u="none" strike="noStrike" kern="1200" cap="none" spc="0" normalizeH="0" baseline="0" noProof="1" dirty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ea"/>
                <a:sym typeface="Calibri" panose="020F050202020403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t>‹#›</a:t>
            </a:fld>
            <a:endParaRPr kumimoji="0" lang="zh-CN" altLang="en-US" sz="1200" b="1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宋体" panose="02010600030101010101" pitchFamily="2" charset="-122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宋体" panose="02010600030101010101" pitchFamily="2" charset="-122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宋体" panose="02010600030101010101" pitchFamily="2" charset="-122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宋体" panose="02010600030101010101" pitchFamily="2" charset="-122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宋体" panose="02010600030101010101" pitchFamily="2" charset="-122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宋体" panose="02010600030101010101" pitchFamily="2" charset="-122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任意多边形 7168"/>
          <p:cNvSpPr/>
          <p:nvPr/>
        </p:nvSpPr>
        <p:spPr>
          <a:xfrm>
            <a:off x="-28575" y="4264025"/>
            <a:ext cx="9201150" cy="1263650"/>
          </a:xfrm>
          <a:custGeom>
            <a:avLst/>
            <a:gdLst/>
            <a:ahLst/>
            <a:cxnLst>
              <a:cxn ang="0">
                <a:pos x="0" y="494813"/>
              </a:cxn>
              <a:cxn ang="0">
                <a:pos x="4600575" y="0"/>
              </a:cxn>
              <a:cxn ang="0">
                <a:pos x="9201150" y="494813"/>
              </a:cxn>
              <a:cxn ang="0">
                <a:pos x="9201150" y="1263650"/>
              </a:cxn>
              <a:cxn ang="0">
                <a:pos x="0" y="1263650"/>
              </a:cxn>
              <a:cxn ang="0">
                <a:pos x="0" y="494813"/>
              </a:cxn>
            </a:cxnLst>
            <a:rect l="0" t="0" r="0" b="0"/>
            <a:pathLst>
              <a:path w="21600" h="21600">
                <a:moveTo>
                  <a:pt x="0" y="8458"/>
                </a:moveTo>
                <a:lnTo>
                  <a:pt x="10800" y="0"/>
                </a:lnTo>
                <a:lnTo>
                  <a:pt x="21600" y="8458"/>
                </a:lnTo>
                <a:lnTo>
                  <a:pt x="21600" y="21600"/>
                </a:lnTo>
                <a:lnTo>
                  <a:pt x="0" y="21600"/>
                </a:lnTo>
                <a:lnTo>
                  <a:pt x="0" y="8458"/>
                </a:lnTo>
                <a:close/>
              </a:path>
            </a:pathLst>
          </a:custGeom>
          <a:solidFill>
            <a:srgbClr val="FFFFFF"/>
          </a:solidFill>
          <a:ln w="12700">
            <a:noFill/>
          </a:ln>
        </p:spPr>
        <p:txBody>
          <a:bodyPr/>
          <a:lstStyle/>
          <a:p>
            <a:endParaRPr lang="zh-CN" altLang="en-US"/>
          </a:p>
        </p:txBody>
      </p:sp>
      <p:pic>
        <p:nvPicPr>
          <p:cNvPr id="19458" name="图片 7169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71500" cy="571500"/>
          </a:xfrm>
          <a:prstGeom prst="rect">
            <a:avLst/>
          </a:prstGeom>
          <a:noFill/>
          <a:ln w="12700">
            <a:noFill/>
          </a:ln>
        </p:spPr>
      </p:pic>
      <p:sp>
        <p:nvSpPr>
          <p:cNvPr id="19459" name="矩形 7170"/>
          <p:cNvSpPr/>
          <p:nvPr/>
        </p:nvSpPr>
        <p:spPr>
          <a:xfrm>
            <a:off x="-11112" y="-28575"/>
            <a:ext cx="9201150" cy="5200650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txBody>
          <a:bodyPr lIns="45720" rIns="45720" anchor="ctr"/>
          <a:lstStyle/>
          <a:p>
            <a:pPr hangingPunct="0"/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19460" name="任意多边形 7171"/>
          <p:cNvSpPr/>
          <p:nvPr/>
        </p:nvSpPr>
        <p:spPr>
          <a:xfrm>
            <a:off x="-11112" y="4262438"/>
            <a:ext cx="9201150" cy="1263650"/>
          </a:xfrm>
          <a:custGeom>
            <a:avLst/>
            <a:gdLst/>
            <a:ahLst/>
            <a:cxnLst>
              <a:cxn ang="0">
                <a:pos x="0" y="494813"/>
              </a:cxn>
              <a:cxn ang="0">
                <a:pos x="4600576" y="0"/>
              </a:cxn>
              <a:cxn ang="0">
                <a:pos x="9201151" y="494813"/>
              </a:cxn>
              <a:cxn ang="0">
                <a:pos x="9201151" y="1263650"/>
              </a:cxn>
              <a:cxn ang="0">
                <a:pos x="0" y="1263650"/>
              </a:cxn>
              <a:cxn ang="0">
                <a:pos x="0" y="494813"/>
              </a:cxn>
            </a:cxnLst>
            <a:rect l="0" t="0" r="0" b="0"/>
            <a:pathLst>
              <a:path w="21600" h="21600">
                <a:moveTo>
                  <a:pt x="0" y="8458"/>
                </a:moveTo>
                <a:lnTo>
                  <a:pt x="10800" y="0"/>
                </a:lnTo>
                <a:lnTo>
                  <a:pt x="21600" y="8458"/>
                </a:lnTo>
                <a:lnTo>
                  <a:pt x="21600" y="21600"/>
                </a:lnTo>
                <a:lnTo>
                  <a:pt x="0" y="21600"/>
                </a:lnTo>
                <a:lnTo>
                  <a:pt x="0" y="8458"/>
                </a:lnTo>
                <a:close/>
              </a:path>
            </a:pathLst>
          </a:custGeom>
          <a:solidFill>
            <a:srgbClr val="FFFFFF"/>
          </a:solidFill>
          <a:ln w="12700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9461" name="矩形 7172"/>
          <p:cNvSpPr/>
          <p:nvPr/>
        </p:nvSpPr>
        <p:spPr>
          <a:xfrm>
            <a:off x="3849688" y="4827588"/>
            <a:ext cx="1668462" cy="293687"/>
          </a:xfrm>
          <a:prstGeom prst="rect">
            <a:avLst/>
          </a:prstGeom>
          <a:noFill/>
          <a:ln w="12700">
            <a:noFill/>
          </a:ln>
        </p:spPr>
        <p:txBody>
          <a:bodyPr lIns="45720" rIns="45720" anchor="t">
            <a:spAutoFit/>
          </a:bodyPr>
          <a:lstStyle/>
          <a:p>
            <a:pPr algn="ctr" hangingPunct="0"/>
            <a:r>
              <a:rPr lang="en-US" altLang="zh-CN" sz="1300" b="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www.xybsyw.com</a:t>
            </a:r>
          </a:p>
        </p:txBody>
      </p:sp>
      <p:pic>
        <p:nvPicPr>
          <p:cNvPr id="19462" name="图片 7173" descr="未标题-2-01.png"/>
          <p:cNvPicPr>
            <a:picLocks noChangeAspect="1"/>
          </p:cNvPicPr>
          <p:nvPr/>
        </p:nvPicPr>
        <p:blipFill>
          <a:blip r:embed="rId3"/>
          <a:srcRect l="11931" t="5841" r="17577" b="54250"/>
          <a:stretch>
            <a:fillRect/>
          </a:stretch>
        </p:blipFill>
        <p:spPr>
          <a:xfrm>
            <a:off x="793750" y="374650"/>
            <a:ext cx="7556500" cy="4098925"/>
          </a:xfrm>
          <a:prstGeom prst="rect">
            <a:avLst/>
          </a:prstGeom>
          <a:noFill/>
          <a:ln w="12700">
            <a:noFill/>
          </a:ln>
          <a:effectLst>
            <a:outerShdw algn="ctr" rotWithShape="0">
              <a:srgbClr val="000000">
                <a:alpha val="31424"/>
              </a:srgbClr>
            </a:outerShdw>
          </a:effectLst>
        </p:spPr>
      </p:pic>
      <p:sp>
        <p:nvSpPr>
          <p:cNvPr id="7175" name="矩形 7174"/>
          <p:cNvSpPr/>
          <p:nvPr/>
        </p:nvSpPr>
        <p:spPr>
          <a:xfrm>
            <a:off x="2244725" y="1758950"/>
            <a:ext cx="4654550" cy="584200"/>
          </a:xfrm>
          <a:prstGeom prst="rect">
            <a:avLst/>
          </a:prstGeom>
          <a:noFill/>
          <a:ln w="12700">
            <a:noFill/>
          </a:ln>
          <a:effectLst>
            <a:outerShdw algn="ctr" rotWithShape="0">
              <a:srgbClr val="000000">
                <a:alpha val="31424"/>
              </a:srgbClr>
            </a:outerShdw>
          </a:effectLst>
        </p:spPr>
        <p:txBody>
          <a:bodyPr wrap="square" lIns="45720" rIns="45720">
            <a:spAutoFit/>
          </a:bodyPr>
          <a:lstStyle/>
          <a:p>
            <a:pPr lvl="0" algn="ctr" fontAlgn="base">
              <a:buClrTx/>
              <a:buSzTx/>
              <a:defRPr/>
            </a:pPr>
            <a:r>
              <a:rPr lang="zh-CN" altLang="en-US" sz="3200" strike="noStrike" noProof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指导老师操作指南   </a:t>
            </a:r>
          </a:p>
        </p:txBody>
      </p:sp>
      <p:pic>
        <p:nvPicPr>
          <p:cNvPr id="19464" name="图片 7175" descr="xybsyw.logo--filtered.png"/>
          <p:cNvPicPr>
            <a:picLocks noChangeAspect="1"/>
          </p:cNvPicPr>
          <p:nvPr/>
        </p:nvPicPr>
        <p:blipFill>
          <a:blip r:embed="rId4"/>
          <a:srcRect l="21" r="69138"/>
          <a:stretch>
            <a:fillRect/>
          </a:stretch>
        </p:blipFill>
        <p:spPr>
          <a:xfrm>
            <a:off x="4365625" y="4416425"/>
            <a:ext cx="439738" cy="419100"/>
          </a:xfrm>
          <a:prstGeom prst="rect">
            <a:avLst/>
          </a:prstGeom>
          <a:noFill/>
          <a:ln w="12700">
            <a:noFill/>
          </a:ln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文本框 7"/>
          <p:cNvSpPr txBox="1"/>
          <p:nvPr/>
        </p:nvSpPr>
        <p:spPr>
          <a:xfrm>
            <a:off x="196850" y="-4762"/>
            <a:ext cx="4138613" cy="306387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hangingPunct="0"/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三、</a:t>
            </a:r>
            <a:r>
              <a:rPr lang="en-US" altLang="zh-CN" sz="1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PC操作指南--过程管理--</a:t>
            </a:r>
            <a:r>
              <a:rPr lang="zh-CN" altLang="en-US" sz="1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实习报告批阅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120775" y="660400"/>
            <a:ext cx="6813550" cy="30638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R="0" algn="ctr" defTabSz="914400">
              <a:lnSpc>
                <a:spcPct val="130000"/>
              </a:lnSpc>
              <a:buClrTx/>
              <a:buSzTx/>
              <a:defRPr/>
            </a:pPr>
            <a:r>
              <a:rPr kumimoji="0" lang="zh-CN" altLang="en-US" sz="2400" kern="1200" cap="none" spc="0" normalizeH="0" baseline="0" noProof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Calibri" panose="020F0502020204030204" pitchFamily="34" charset="0"/>
              </a:rPr>
              <a:t>实习报告批阅</a:t>
            </a:r>
          </a:p>
          <a:p>
            <a:pPr marR="0" algn="ctr" defTabSz="914400">
              <a:lnSpc>
                <a:spcPct val="130000"/>
              </a:lnSpc>
              <a:buClrTx/>
              <a:buSzTx/>
              <a:defRPr/>
            </a:pPr>
            <a:endParaRPr kumimoji="0" lang="zh-CN" altLang="en-US" sz="2400" kern="1200" cap="none" spc="0" normalizeH="0" baseline="0" noProof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  <a:sym typeface="Calibri" panose="020F0502020204030204" pitchFamily="34" charset="0"/>
            </a:endParaRPr>
          </a:p>
          <a:p>
            <a:pPr marL="342900" marR="0" indent="-342900" defTabSz="914400">
              <a:lnSpc>
                <a:spcPct val="130000"/>
              </a:lnSpc>
              <a:buClrTx/>
              <a:buSzTx/>
              <a:buAutoNum type="arabicPeriod"/>
              <a:defRPr/>
            </a:pPr>
            <a:r>
              <a:rPr lang="zh-CN" altLang="en-US" sz="1800" b="0" noProof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Calibri" panose="020F0502020204030204" pitchFamily="34" charset="0"/>
              </a:rPr>
              <a:t>点击</a:t>
            </a:r>
            <a:r>
              <a:rPr lang="en-US" altLang="zh-CN" sz="1800" b="0" noProof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Calibri" panose="020F0502020204030204" pitchFamily="34" charset="0"/>
              </a:rPr>
              <a:t>“</a:t>
            </a:r>
            <a:r>
              <a:rPr lang="zh-CN" altLang="en-US" sz="1800" b="0" noProof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Calibri" panose="020F0502020204030204" pitchFamily="34" charset="0"/>
              </a:rPr>
              <a:t>实践教学</a:t>
            </a:r>
            <a:r>
              <a:rPr lang="en-US" altLang="zh-CN" sz="1800" b="0" noProof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Calibri" panose="020F0502020204030204" pitchFamily="34" charset="0"/>
              </a:rPr>
              <a:t>”</a:t>
            </a:r>
            <a:r>
              <a:rPr lang="zh-CN" altLang="en-US" sz="1800" b="0" noProof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Calibri" panose="020F0502020204030204" pitchFamily="34" charset="0"/>
              </a:rPr>
              <a:t>导航菜单，进入实践教学功能模块</a:t>
            </a:r>
            <a:endParaRPr kumimoji="0" lang="zh-CN" altLang="en-US" sz="1800" b="0" kern="1200" cap="none" spc="0" normalizeH="0" baseline="0" noProof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  <a:sym typeface="Calibri" panose="020F0502020204030204" pitchFamily="34" charset="0"/>
            </a:endParaRPr>
          </a:p>
          <a:p>
            <a:pPr marL="342900" marR="0" indent="-342900" defTabSz="914400">
              <a:lnSpc>
                <a:spcPct val="130000"/>
              </a:lnSpc>
              <a:buClrTx/>
              <a:buSzTx/>
              <a:buAutoNum type="arabicPeriod"/>
              <a:defRPr/>
            </a:pPr>
            <a:r>
              <a:rPr kumimoji="0" lang="zh-CN" altLang="en-US" sz="1800" b="0" kern="1200" cap="none" spc="0" normalizeH="0" baseline="0" noProof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Calibri" panose="020F0502020204030204" pitchFamily="34" charset="0"/>
              </a:rPr>
              <a:t>点击</a:t>
            </a:r>
            <a:r>
              <a:rPr kumimoji="0" lang="en-US" altLang="zh-CN" sz="1800" b="0" kern="1200" cap="none" spc="0" normalizeH="0" baseline="0" noProof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Calibri" panose="020F0502020204030204" pitchFamily="34" charset="0"/>
              </a:rPr>
              <a:t>“</a:t>
            </a:r>
            <a:r>
              <a:rPr kumimoji="0" lang="zh-CN" altLang="en-US" sz="1800" b="0" kern="1200" cap="none" spc="0" normalizeH="0" baseline="0" noProof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Calibri" panose="020F0502020204030204" pitchFamily="34" charset="0"/>
              </a:rPr>
              <a:t>报告批阅</a:t>
            </a:r>
            <a:r>
              <a:rPr kumimoji="0" lang="en-US" altLang="zh-CN" sz="1800" b="0" kern="1200" cap="none" spc="0" normalizeH="0" baseline="0" noProof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Calibri" panose="020F0502020204030204" pitchFamily="34" charset="0"/>
              </a:rPr>
              <a:t>”</a:t>
            </a:r>
            <a:r>
              <a:rPr kumimoji="0" lang="zh-CN" altLang="en-US" sz="1800" b="0" kern="1200" cap="none" spc="0" normalizeH="0" baseline="0" noProof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Calibri" panose="020F0502020204030204" pitchFamily="34" charset="0"/>
              </a:rPr>
              <a:t>，查看学生提交的实习报告</a:t>
            </a:r>
          </a:p>
          <a:p>
            <a:pPr marL="342900" marR="0" indent="-342900" defTabSz="914400">
              <a:lnSpc>
                <a:spcPct val="130000"/>
              </a:lnSpc>
              <a:buClrTx/>
              <a:buSzTx/>
              <a:buAutoNum type="arabicPeriod"/>
              <a:defRPr/>
            </a:pPr>
            <a:r>
              <a:rPr kumimoji="0" lang="zh-CN" altLang="en-US" sz="1800" b="0" kern="1200" cap="none" spc="0" normalizeH="0" baseline="0" noProof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Calibri" panose="020F0502020204030204" pitchFamily="34" charset="0"/>
              </a:rPr>
              <a:t>点击待批阅的学生姓名，查看实习报告详情</a:t>
            </a:r>
          </a:p>
          <a:p>
            <a:pPr marL="342900" marR="0" indent="-342900" defTabSz="914400">
              <a:lnSpc>
                <a:spcPct val="130000"/>
              </a:lnSpc>
              <a:buClrTx/>
              <a:buSzTx/>
              <a:buAutoNum type="arabicPeriod"/>
              <a:defRPr/>
            </a:pPr>
            <a:r>
              <a:rPr kumimoji="0" lang="zh-CN" altLang="en-US" sz="1800" b="0" kern="1200" cap="none" spc="0" normalizeH="0" baseline="0" noProof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Calibri" panose="020F0502020204030204" pitchFamily="34" charset="0"/>
              </a:rPr>
              <a:t>批阅实习报告，评分、填写评语，或者退回修改</a:t>
            </a:r>
          </a:p>
          <a:p>
            <a:pPr marL="342900" marR="0" indent="-342900" defTabSz="914400">
              <a:lnSpc>
                <a:spcPct val="130000"/>
              </a:lnSpc>
              <a:buClrTx/>
              <a:buSzTx/>
              <a:buAutoNum type="arabicPeriod"/>
              <a:defRPr/>
            </a:pPr>
            <a:r>
              <a:rPr kumimoji="0" lang="zh-CN" altLang="en-US" sz="1800" b="0" kern="1200" cap="none" spc="0" normalizeH="0" baseline="0" noProof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Calibri" panose="020F0502020204030204" pitchFamily="34" charset="0"/>
              </a:rPr>
              <a:t>可导出实习报告</a:t>
            </a:r>
          </a:p>
          <a:p>
            <a:pPr marR="0" algn="ctr" defTabSz="914400">
              <a:buClrTx/>
              <a:buSzTx/>
              <a:defRPr/>
            </a:pPr>
            <a:endParaRPr kumimoji="0" lang="zh-CN" altLang="en-US" sz="1400" b="0" kern="1200" cap="none" spc="0" normalizeH="0" baseline="0" noProof="1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55" y="483235"/>
            <a:ext cx="8832215" cy="4337685"/>
          </a:xfrm>
          <a:prstGeom prst="rect">
            <a:avLst/>
          </a:prstGeom>
        </p:spPr>
      </p:pic>
      <p:sp>
        <p:nvSpPr>
          <p:cNvPr id="31746" name="文本框 7"/>
          <p:cNvSpPr txBox="1"/>
          <p:nvPr/>
        </p:nvSpPr>
        <p:spPr>
          <a:xfrm>
            <a:off x="196850" y="-4762"/>
            <a:ext cx="4268788" cy="306387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hangingPunct="0"/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三、</a:t>
            </a:r>
            <a:r>
              <a:rPr lang="en-US" altLang="zh-CN" sz="1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PC操作指南--过程管理--</a:t>
            </a:r>
            <a:r>
              <a:rPr lang="zh-CN" altLang="en-US" sz="1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实习报告批阅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056640" y="1318886"/>
            <a:ext cx="2979420" cy="337185"/>
          </a:xfrm>
          <a:prstGeom prst="rect">
            <a:avLst/>
          </a:prstGeom>
          <a:noFill/>
          <a:effectLst>
            <a:glow rad="1079500">
              <a:schemeClr val="accent3">
                <a:satMod val="175000"/>
                <a:alpha val="100000"/>
              </a:schemeClr>
            </a:glow>
          </a:effectLst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en-US" altLang="zh-CN" noProof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Calibri" panose="020F0502020204030204" pitchFamily="34" charset="0"/>
              </a:rPr>
              <a:t>1.</a:t>
            </a:r>
            <a:r>
              <a:rPr lang="zh-CN" altLang="en-US" noProof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Calibri" panose="020F0502020204030204" pitchFamily="34" charset="0"/>
              </a:rPr>
              <a:t>点击</a:t>
            </a:r>
            <a:r>
              <a:rPr lang="en-US" altLang="zh-CN" noProof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Calibri" panose="020F0502020204030204" pitchFamily="34" charset="0"/>
              </a:rPr>
              <a:t>“</a:t>
            </a:r>
            <a:r>
              <a:rPr lang="zh-CN" altLang="en-US" noProof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Calibri" panose="020F0502020204030204" pitchFamily="34" charset="0"/>
              </a:rPr>
              <a:t>实践教学</a:t>
            </a:r>
            <a:r>
              <a:rPr lang="en-US" altLang="zh-CN" noProof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Calibri" panose="020F0502020204030204" pitchFamily="34" charset="0"/>
              </a:rPr>
              <a:t>”</a:t>
            </a:r>
            <a:r>
              <a:rPr lang="zh-CN" altLang="en-US" noProof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Calibri" panose="020F0502020204030204" pitchFamily="34" charset="0"/>
              </a:rPr>
              <a:t>导航菜单</a:t>
            </a:r>
          </a:p>
        </p:txBody>
      </p:sp>
      <p:cxnSp>
        <p:nvCxnSpPr>
          <p:cNvPr id="8" name="直接箭头连接符 7"/>
          <p:cNvCxnSpPr/>
          <p:nvPr/>
        </p:nvCxnSpPr>
        <p:spPr>
          <a:xfrm flipH="1" flipV="1">
            <a:off x="471803" y="1198240"/>
            <a:ext cx="584835" cy="224790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/>
        </p:nvSpPr>
        <p:spPr>
          <a:xfrm>
            <a:off x="471805" y="3490595"/>
            <a:ext cx="3348355" cy="337185"/>
          </a:xfrm>
          <a:prstGeom prst="rect">
            <a:avLst/>
          </a:prstGeom>
          <a:noFill/>
          <a:effectLst>
            <a:glow rad="1079500">
              <a:schemeClr val="accent3">
                <a:satMod val="175000"/>
                <a:alpha val="100000"/>
              </a:schemeClr>
            </a:glow>
          </a:effectLst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en-US" altLang="zh-CN" noProof="1">
                <a:solidFill>
                  <a:schemeClr val="accent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Calibri" panose="020F0502020204030204" pitchFamily="34" charset="0"/>
              </a:rPr>
              <a:t>2.</a:t>
            </a:r>
            <a:r>
              <a:rPr lang="zh-CN" altLang="en-US" noProof="1">
                <a:solidFill>
                  <a:schemeClr val="accent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Calibri" panose="020F0502020204030204" pitchFamily="34" charset="0"/>
              </a:rPr>
              <a:t>点击</a:t>
            </a:r>
            <a:r>
              <a:rPr lang="en-US" altLang="zh-CN" noProof="1">
                <a:solidFill>
                  <a:schemeClr val="accent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Calibri" panose="020F0502020204030204" pitchFamily="34" charset="0"/>
              </a:rPr>
              <a:t>“</a:t>
            </a:r>
            <a:r>
              <a:rPr lang="zh-CN" altLang="en-US" noProof="1">
                <a:solidFill>
                  <a:schemeClr val="accent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Calibri" panose="020F0502020204030204" pitchFamily="34" charset="0"/>
              </a:rPr>
              <a:t>报告批阅</a:t>
            </a:r>
            <a:r>
              <a:rPr lang="en-US" altLang="zh-CN" noProof="1">
                <a:solidFill>
                  <a:schemeClr val="accent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Calibri" panose="020F0502020204030204" pitchFamily="34" charset="0"/>
              </a:rPr>
              <a:t>”</a:t>
            </a:r>
            <a:r>
              <a:rPr lang="zh-CN" altLang="en-US" noProof="1">
                <a:solidFill>
                  <a:schemeClr val="accent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Calibri" panose="020F0502020204030204" pitchFamily="34" charset="0"/>
              </a:rPr>
              <a:t>功能菜单</a:t>
            </a:r>
          </a:p>
        </p:txBody>
      </p:sp>
      <p:cxnSp>
        <p:nvCxnSpPr>
          <p:cNvPr id="6" name="直接箭头连接符 5"/>
          <p:cNvCxnSpPr/>
          <p:nvPr/>
        </p:nvCxnSpPr>
        <p:spPr>
          <a:xfrm flipH="1" flipV="1">
            <a:off x="882015" y="2993390"/>
            <a:ext cx="494665" cy="363855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本框 8"/>
          <p:cNvSpPr txBox="1"/>
          <p:nvPr/>
        </p:nvSpPr>
        <p:spPr>
          <a:xfrm>
            <a:off x="2898140" y="2402839"/>
            <a:ext cx="3348355" cy="337185"/>
          </a:xfrm>
          <a:prstGeom prst="rect">
            <a:avLst/>
          </a:prstGeom>
          <a:noFill/>
          <a:effectLst>
            <a:glow rad="1079500">
              <a:schemeClr val="accent3">
                <a:satMod val="175000"/>
                <a:alpha val="100000"/>
              </a:schemeClr>
            </a:glow>
          </a:effectLst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en-US" altLang="zh-CN" noProof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Calibri" panose="020F0502020204030204" pitchFamily="34" charset="0"/>
              </a:rPr>
              <a:t>3.</a:t>
            </a:r>
            <a:r>
              <a:rPr lang="zh-CN" altLang="en-US" noProof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Calibri" panose="020F0502020204030204" pitchFamily="34" charset="0"/>
              </a:rPr>
              <a:t>点击学生姓名，查看报告详情</a:t>
            </a:r>
            <a:endParaRPr lang="en-US" noProof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  <a:sym typeface="Calibri" panose="020F0502020204030204" pitchFamily="34" charset="0"/>
            </a:endParaRPr>
          </a:p>
        </p:txBody>
      </p:sp>
      <p:cxnSp>
        <p:nvCxnSpPr>
          <p:cNvPr id="10" name="直接箭头连接符 9"/>
          <p:cNvCxnSpPr/>
          <p:nvPr/>
        </p:nvCxnSpPr>
        <p:spPr>
          <a:xfrm flipH="1">
            <a:off x="2371090" y="2571750"/>
            <a:ext cx="581025" cy="287020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本框 10"/>
          <p:cNvSpPr txBox="1"/>
          <p:nvPr/>
        </p:nvSpPr>
        <p:spPr>
          <a:xfrm>
            <a:off x="4230370" y="4034789"/>
            <a:ext cx="2180590" cy="337185"/>
          </a:xfrm>
          <a:prstGeom prst="rect">
            <a:avLst/>
          </a:prstGeom>
          <a:noFill/>
          <a:effectLst>
            <a:glow rad="1079500">
              <a:schemeClr val="accent3">
                <a:satMod val="175000"/>
                <a:alpha val="100000"/>
              </a:schemeClr>
            </a:glow>
          </a:effectLst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en-US" altLang="zh-CN" noProof="1">
                <a:solidFill>
                  <a:schemeClr val="accent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Calibri" panose="020F0502020204030204" pitchFamily="34" charset="0"/>
              </a:rPr>
              <a:t>4.</a:t>
            </a:r>
            <a:r>
              <a:rPr lang="zh-CN" altLang="en-US" noProof="1">
                <a:solidFill>
                  <a:schemeClr val="accent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Calibri" panose="020F0502020204030204" pitchFamily="34" charset="0"/>
              </a:rPr>
              <a:t>通过或退回修改</a:t>
            </a:r>
          </a:p>
        </p:txBody>
      </p:sp>
      <p:cxnSp>
        <p:nvCxnSpPr>
          <p:cNvPr id="12" name="直接箭头连接符 11"/>
          <p:cNvCxnSpPr/>
          <p:nvPr/>
        </p:nvCxnSpPr>
        <p:spPr>
          <a:xfrm flipH="1">
            <a:off x="3650613" y="4371972"/>
            <a:ext cx="426720" cy="148590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框 12"/>
          <p:cNvSpPr txBox="1"/>
          <p:nvPr/>
        </p:nvSpPr>
        <p:spPr>
          <a:xfrm>
            <a:off x="6246486" y="3218815"/>
            <a:ext cx="1597025" cy="337185"/>
          </a:xfrm>
          <a:prstGeom prst="rect">
            <a:avLst/>
          </a:prstGeom>
          <a:noFill/>
          <a:effectLst>
            <a:glow rad="1079500">
              <a:schemeClr val="accent3">
                <a:satMod val="175000"/>
                <a:alpha val="100000"/>
              </a:schemeClr>
            </a:glow>
          </a:effectLst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en-US" altLang="zh-CN" noProof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Calibri" panose="020F0502020204030204" pitchFamily="34" charset="0"/>
              </a:rPr>
              <a:t>5.</a:t>
            </a:r>
            <a:r>
              <a:rPr lang="zh-CN" altLang="en-US" noProof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Calibri" panose="020F0502020204030204" pitchFamily="34" charset="0"/>
              </a:rPr>
              <a:t>导出实习手册</a:t>
            </a:r>
          </a:p>
        </p:txBody>
      </p:sp>
      <p:cxnSp>
        <p:nvCxnSpPr>
          <p:cNvPr id="14" name="直接箭头连接符 13"/>
          <p:cNvCxnSpPr/>
          <p:nvPr/>
        </p:nvCxnSpPr>
        <p:spPr>
          <a:xfrm flipV="1">
            <a:off x="7105015" y="2858770"/>
            <a:ext cx="635" cy="217170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2475" y="2562225"/>
            <a:ext cx="19050" cy="19050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6358255" y="1783080"/>
            <a:ext cx="2080260" cy="3371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6.</a:t>
            </a:r>
            <a:r>
              <a:rPr lang="zh-CN" altLang="en-US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帮助中心-操作提示</a:t>
            </a:r>
            <a:endParaRPr lang="zh-CN" altLang="en-US">
              <a:ea typeface="宋体" panose="02010600030101010101" pitchFamily="2" charset="-122"/>
            </a:endParaRPr>
          </a:p>
        </p:txBody>
      </p:sp>
      <p:cxnSp>
        <p:nvCxnSpPr>
          <p:cNvPr id="16" name="直接箭头连接符 15"/>
          <p:cNvCxnSpPr/>
          <p:nvPr/>
        </p:nvCxnSpPr>
        <p:spPr>
          <a:xfrm flipV="1">
            <a:off x="7227570" y="1581785"/>
            <a:ext cx="675005" cy="135255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805" y="499745"/>
            <a:ext cx="8840470" cy="4345305"/>
          </a:xfrm>
          <a:prstGeom prst="rect">
            <a:avLst/>
          </a:prstGeom>
        </p:spPr>
      </p:pic>
      <p:sp>
        <p:nvSpPr>
          <p:cNvPr id="32769" name="文本框 7"/>
          <p:cNvSpPr txBox="1"/>
          <p:nvPr/>
        </p:nvSpPr>
        <p:spPr>
          <a:xfrm>
            <a:off x="293688" y="26988"/>
            <a:ext cx="4313237" cy="306387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hangingPunct="0"/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三、</a:t>
            </a:r>
            <a:r>
              <a:rPr lang="en-US" altLang="zh-CN" sz="1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PC操作指南--过程管理--</a:t>
            </a:r>
            <a:r>
              <a:rPr lang="zh-CN" altLang="en-US" sz="1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实习报告批阅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434204" y="3314700"/>
            <a:ext cx="2460625" cy="337185"/>
          </a:xfrm>
          <a:prstGeom prst="rect">
            <a:avLst/>
          </a:prstGeom>
          <a:noFill/>
          <a:effectLst>
            <a:glow rad="1079500">
              <a:schemeClr val="accent3">
                <a:satMod val="175000"/>
                <a:alpha val="100000"/>
              </a:schemeClr>
            </a:glow>
          </a:effectLst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zh-CN" altLang="en-US" noProof="1">
                <a:solidFill>
                  <a:schemeClr val="accent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Calibri" panose="020F0502020204030204" pitchFamily="34" charset="0"/>
              </a:rPr>
              <a:t>批阅，打分，输入评语</a:t>
            </a:r>
          </a:p>
        </p:txBody>
      </p:sp>
      <p:cxnSp>
        <p:nvCxnSpPr>
          <p:cNvPr id="8" name="直接箭头连接符 7"/>
          <p:cNvCxnSpPr/>
          <p:nvPr/>
        </p:nvCxnSpPr>
        <p:spPr>
          <a:xfrm flipH="1">
            <a:off x="3831590" y="3651885"/>
            <a:ext cx="469900" cy="388620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774" name="图片 1" descr="返回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867775" y="4602163"/>
            <a:ext cx="244475" cy="2428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" name="文本框 14"/>
          <p:cNvSpPr txBox="1"/>
          <p:nvPr/>
        </p:nvSpPr>
        <p:spPr>
          <a:xfrm>
            <a:off x="6358255" y="1783080"/>
            <a:ext cx="1897380" cy="3371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帮助中心-操作提示</a:t>
            </a:r>
            <a:endParaRPr lang="zh-CN" altLang="en-US">
              <a:ea typeface="宋体" panose="02010600030101010101" pitchFamily="2" charset="-122"/>
            </a:endParaRPr>
          </a:p>
        </p:txBody>
      </p:sp>
      <p:cxnSp>
        <p:nvCxnSpPr>
          <p:cNvPr id="3" name="直接箭头连接符 2"/>
          <p:cNvCxnSpPr/>
          <p:nvPr/>
        </p:nvCxnSpPr>
        <p:spPr>
          <a:xfrm flipV="1">
            <a:off x="7491730" y="1579245"/>
            <a:ext cx="367665" cy="203835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60" y="499745"/>
            <a:ext cx="8844280" cy="4302125"/>
          </a:xfrm>
          <a:prstGeom prst="rect">
            <a:avLst/>
          </a:prstGeom>
        </p:spPr>
      </p:pic>
      <p:sp>
        <p:nvSpPr>
          <p:cNvPr id="33794" name="文本框 7"/>
          <p:cNvSpPr txBox="1"/>
          <p:nvPr/>
        </p:nvSpPr>
        <p:spPr>
          <a:xfrm>
            <a:off x="196850" y="-4762"/>
            <a:ext cx="4435475" cy="306387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hangingPunct="0"/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四、</a:t>
            </a:r>
            <a:r>
              <a:rPr lang="en-US" altLang="zh-CN" sz="1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PC操作指南--过程管理--</a:t>
            </a:r>
            <a:r>
              <a:rPr lang="zh-CN" altLang="en-US" sz="1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实习成绩鉴定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1078230" y="1352542"/>
            <a:ext cx="2979420" cy="337185"/>
          </a:xfrm>
          <a:prstGeom prst="rect">
            <a:avLst/>
          </a:prstGeom>
          <a:noFill/>
          <a:effectLst>
            <a:glow rad="1079500">
              <a:schemeClr val="accent3">
                <a:satMod val="175000"/>
                <a:alpha val="100000"/>
              </a:schemeClr>
            </a:glow>
          </a:effectLst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en-US" altLang="zh-CN" noProof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Calibri" panose="020F0502020204030204" pitchFamily="34" charset="0"/>
              </a:rPr>
              <a:t>1.</a:t>
            </a:r>
            <a:r>
              <a:rPr lang="zh-CN" altLang="en-US" noProof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Calibri" panose="020F0502020204030204" pitchFamily="34" charset="0"/>
              </a:rPr>
              <a:t>点击</a:t>
            </a:r>
            <a:r>
              <a:rPr lang="en-US" altLang="zh-CN" noProof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Calibri" panose="020F0502020204030204" pitchFamily="34" charset="0"/>
              </a:rPr>
              <a:t>“</a:t>
            </a:r>
            <a:r>
              <a:rPr lang="zh-CN" altLang="en-US" noProof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Calibri" panose="020F0502020204030204" pitchFamily="34" charset="0"/>
              </a:rPr>
              <a:t>实践教学</a:t>
            </a:r>
            <a:r>
              <a:rPr lang="en-US" altLang="zh-CN" noProof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Calibri" panose="020F0502020204030204" pitchFamily="34" charset="0"/>
              </a:rPr>
              <a:t>”</a:t>
            </a:r>
            <a:r>
              <a:rPr lang="zh-CN" altLang="en-US" noProof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Calibri" panose="020F0502020204030204" pitchFamily="34" charset="0"/>
              </a:rPr>
              <a:t>导航菜单</a:t>
            </a:r>
          </a:p>
        </p:txBody>
      </p:sp>
      <p:cxnSp>
        <p:nvCxnSpPr>
          <p:cNvPr id="8" name="直接箭头连接符 7"/>
          <p:cNvCxnSpPr/>
          <p:nvPr/>
        </p:nvCxnSpPr>
        <p:spPr>
          <a:xfrm flipH="1" flipV="1">
            <a:off x="356233" y="1231895"/>
            <a:ext cx="584835" cy="224790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/>
        </p:nvSpPr>
        <p:spPr>
          <a:xfrm>
            <a:off x="941070" y="3569970"/>
            <a:ext cx="3348355" cy="337185"/>
          </a:xfrm>
          <a:prstGeom prst="rect">
            <a:avLst/>
          </a:prstGeom>
          <a:noFill/>
          <a:effectLst>
            <a:glow rad="1079500">
              <a:schemeClr val="accent3">
                <a:satMod val="175000"/>
                <a:alpha val="100000"/>
              </a:schemeClr>
            </a:glow>
          </a:effectLst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en-US" altLang="zh-CN" noProof="1">
                <a:solidFill>
                  <a:schemeClr val="accent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Calibri" panose="020F0502020204030204" pitchFamily="34" charset="0"/>
              </a:rPr>
              <a:t>2.</a:t>
            </a:r>
            <a:r>
              <a:rPr lang="zh-CN" altLang="en-US" noProof="1">
                <a:solidFill>
                  <a:schemeClr val="accent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Calibri" panose="020F0502020204030204" pitchFamily="34" charset="0"/>
              </a:rPr>
              <a:t>点击</a:t>
            </a:r>
            <a:r>
              <a:rPr lang="en-US" altLang="zh-CN" noProof="1">
                <a:solidFill>
                  <a:schemeClr val="accent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Calibri" panose="020F0502020204030204" pitchFamily="34" charset="0"/>
              </a:rPr>
              <a:t>“</a:t>
            </a:r>
            <a:r>
              <a:rPr lang="zh-CN" altLang="en-US" noProof="1">
                <a:solidFill>
                  <a:schemeClr val="accent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Calibri" panose="020F0502020204030204" pitchFamily="34" charset="0"/>
              </a:rPr>
              <a:t>实习成绩鉴定</a:t>
            </a:r>
            <a:r>
              <a:rPr lang="en-US" altLang="zh-CN" noProof="1">
                <a:solidFill>
                  <a:schemeClr val="accent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Calibri" panose="020F0502020204030204" pitchFamily="34" charset="0"/>
              </a:rPr>
              <a:t>”</a:t>
            </a:r>
            <a:r>
              <a:rPr lang="zh-CN" altLang="en-US" noProof="1">
                <a:solidFill>
                  <a:schemeClr val="accent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Calibri" panose="020F0502020204030204" pitchFamily="34" charset="0"/>
              </a:rPr>
              <a:t>功能菜单</a:t>
            </a:r>
          </a:p>
        </p:txBody>
      </p:sp>
      <p:cxnSp>
        <p:nvCxnSpPr>
          <p:cNvPr id="6" name="直接箭头连接符 5"/>
          <p:cNvCxnSpPr/>
          <p:nvPr/>
        </p:nvCxnSpPr>
        <p:spPr>
          <a:xfrm flipH="1" flipV="1">
            <a:off x="1078230" y="3206115"/>
            <a:ext cx="494665" cy="363855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本框 10"/>
          <p:cNvSpPr txBox="1"/>
          <p:nvPr/>
        </p:nvSpPr>
        <p:spPr>
          <a:xfrm>
            <a:off x="4073525" y="4085589"/>
            <a:ext cx="2180590" cy="337185"/>
          </a:xfrm>
          <a:prstGeom prst="rect">
            <a:avLst/>
          </a:prstGeom>
          <a:noFill/>
          <a:effectLst>
            <a:glow rad="1079500">
              <a:schemeClr val="accent3">
                <a:satMod val="175000"/>
                <a:alpha val="100000"/>
              </a:schemeClr>
            </a:glow>
          </a:effectLst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en-US" altLang="zh-CN" noProof="1">
                <a:solidFill>
                  <a:schemeClr val="accent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Calibri" panose="020F0502020204030204" pitchFamily="34" charset="0"/>
              </a:rPr>
              <a:t>3.</a:t>
            </a:r>
            <a:r>
              <a:rPr lang="zh-CN" altLang="en-US" noProof="1">
                <a:solidFill>
                  <a:schemeClr val="accent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Calibri" panose="020F0502020204030204" pitchFamily="34" charset="0"/>
              </a:rPr>
              <a:t>指导老师鉴定</a:t>
            </a:r>
          </a:p>
        </p:txBody>
      </p:sp>
      <p:cxnSp>
        <p:nvCxnSpPr>
          <p:cNvPr id="12" name="直接箭头连接符 11"/>
          <p:cNvCxnSpPr/>
          <p:nvPr/>
        </p:nvCxnSpPr>
        <p:spPr>
          <a:xfrm flipH="1">
            <a:off x="3646803" y="4371972"/>
            <a:ext cx="426720" cy="148590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框 12"/>
          <p:cNvSpPr txBox="1"/>
          <p:nvPr/>
        </p:nvSpPr>
        <p:spPr>
          <a:xfrm>
            <a:off x="6534776" y="3232785"/>
            <a:ext cx="1597025" cy="337185"/>
          </a:xfrm>
          <a:prstGeom prst="rect">
            <a:avLst/>
          </a:prstGeom>
          <a:noFill/>
          <a:effectLst>
            <a:glow rad="1079500">
              <a:schemeClr val="accent3">
                <a:satMod val="175000"/>
                <a:alpha val="100000"/>
              </a:schemeClr>
            </a:glow>
          </a:effectLst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en-US" altLang="zh-CN" noProof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Calibri" panose="020F0502020204030204" pitchFamily="34" charset="0"/>
              </a:rPr>
              <a:t>4.</a:t>
            </a:r>
            <a:r>
              <a:rPr lang="zh-CN" altLang="en-US" noProof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Calibri" panose="020F0502020204030204" pitchFamily="34" charset="0"/>
              </a:rPr>
              <a:t>导出鉴定表</a:t>
            </a:r>
          </a:p>
        </p:txBody>
      </p:sp>
      <p:cxnSp>
        <p:nvCxnSpPr>
          <p:cNvPr id="14" name="直接箭头连接符 13"/>
          <p:cNvCxnSpPr/>
          <p:nvPr/>
        </p:nvCxnSpPr>
        <p:spPr>
          <a:xfrm flipV="1">
            <a:off x="7332980" y="2988945"/>
            <a:ext cx="635" cy="217170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5420" y="4520565"/>
            <a:ext cx="1504950" cy="285750"/>
          </a:xfrm>
          <a:prstGeom prst="rect">
            <a:avLst/>
          </a:prstGeom>
        </p:spPr>
      </p:pic>
      <p:cxnSp>
        <p:nvCxnSpPr>
          <p:cNvPr id="10" name="直接箭头连接符 9"/>
          <p:cNvCxnSpPr/>
          <p:nvPr/>
        </p:nvCxnSpPr>
        <p:spPr>
          <a:xfrm flipV="1">
            <a:off x="7660640" y="1610360"/>
            <a:ext cx="331470" cy="218440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文本框 14"/>
          <p:cNvSpPr txBox="1"/>
          <p:nvPr/>
        </p:nvSpPr>
        <p:spPr>
          <a:xfrm>
            <a:off x="6384290" y="1828800"/>
            <a:ext cx="2080260" cy="3371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5.</a:t>
            </a:r>
            <a:r>
              <a:rPr lang="zh-CN" altLang="en-US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帮助中心-操作提示</a:t>
            </a:r>
            <a:endParaRPr lang="zh-CN" altLang="en-US"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矩形 30720"/>
          <p:cNvSpPr/>
          <p:nvPr/>
        </p:nvSpPr>
        <p:spPr>
          <a:xfrm>
            <a:off x="163513" y="44450"/>
            <a:ext cx="1557337" cy="306388"/>
          </a:xfrm>
          <a:prstGeom prst="rect">
            <a:avLst/>
          </a:prstGeom>
          <a:noFill/>
          <a:ln w="12700">
            <a:noFill/>
          </a:ln>
        </p:spPr>
        <p:txBody>
          <a:bodyPr lIns="45720" rIns="45720" anchor="t">
            <a:spAutoFit/>
          </a:bodyPr>
          <a:lstStyle/>
          <a:p>
            <a:pPr hangingPunct="0"/>
            <a:r>
              <a:rPr lang="zh-CN" altLang="en-US" sz="1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五、我的实习生</a:t>
            </a:r>
          </a:p>
        </p:txBody>
      </p:sp>
      <p:sp>
        <p:nvSpPr>
          <p:cNvPr id="34818" name="矩形 30724"/>
          <p:cNvSpPr/>
          <p:nvPr/>
        </p:nvSpPr>
        <p:spPr>
          <a:xfrm>
            <a:off x="6889750" y="3273425"/>
            <a:ext cx="304800" cy="307975"/>
          </a:xfrm>
          <a:prstGeom prst="rect">
            <a:avLst/>
          </a:prstGeom>
          <a:solidFill>
            <a:srgbClr val="EDEDED"/>
          </a:solidFill>
          <a:ln w="12700">
            <a:noFill/>
          </a:ln>
        </p:spPr>
        <p:txBody>
          <a:bodyPr lIns="45720" rIns="45720" anchor="ctr"/>
          <a:lstStyle/>
          <a:p>
            <a:pPr hangingPunct="0"/>
            <a:endParaRPr lang="en-US" altLang="en-US" dirty="0">
              <a:latin typeface="Calibri" panose="020F0502020204030204" pitchFamily="34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120775" y="660400"/>
            <a:ext cx="6813550" cy="213042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R="0" algn="ctr" defTabSz="914400">
              <a:lnSpc>
                <a:spcPct val="130000"/>
              </a:lnSpc>
              <a:buClrTx/>
              <a:buSzTx/>
              <a:defRPr/>
            </a:pPr>
            <a:r>
              <a:rPr kumimoji="0" lang="zh-CN" altLang="en-US" sz="2400" kern="1200" cap="none" spc="0" normalizeH="0" baseline="0" noProof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Calibri" panose="020F0502020204030204" pitchFamily="34" charset="0"/>
              </a:rPr>
              <a:t>我的实习生</a:t>
            </a:r>
          </a:p>
          <a:p>
            <a:pPr marR="0" algn="ctr" defTabSz="914400">
              <a:lnSpc>
                <a:spcPct val="130000"/>
              </a:lnSpc>
              <a:buClrTx/>
              <a:buSzTx/>
              <a:defRPr/>
            </a:pPr>
            <a:endParaRPr kumimoji="0" lang="zh-CN" altLang="en-US" sz="2400" kern="1200" cap="none" spc="0" normalizeH="0" baseline="0" noProof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  <a:sym typeface="Calibri" panose="020F0502020204030204" pitchFamily="34" charset="0"/>
            </a:endParaRPr>
          </a:p>
          <a:p>
            <a:pPr marL="342900" marR="0" indent="-342900" defTabSz="914400">
              <a:lnSpc>
                <a:spcPct val="130000"/>
              </a:lnSpc>
              <a:buClrTx/>
              <a:buSzTx/>
              <a:buAutoNum type="arabicPeriod"/>
              <a:defRPr/>
            </a:pPr>
            <a:r>
              <a:rPr lang="zh-CN" altLang="en-US" sz="1800" b="0" noProof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Calibri" panose="020F0502020204030204" pitchFamily="34" charset="0"/>
              </a:rPr>
              <a:t>点击</a:t>
            </a:r>
            <a:r>
              <a:rPr lang="en-US" altLang="zh-CN" sz="1800" b="0" noProof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Calibri" panose="020F0502020204030204" pitchFamily="34" charset="0"/>
              </a:rPr>
              <a:t>“</a:t>
            </a:r>
            <a:r>
              <a:rPr lang="zh-CN" altLang="en-US" sz="1800" b="0" noProof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Calibri" panose="020F0502020204030204" pitchFamily="34" charset="0"/>
              </a:rPr>
              <a:t>实践教学</a:t>
            </a:r>
            <a:r>
              <a:rPr lang="en-US" altLang="zh-CN" sz="1800" b="0" noProof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Calibri" panose="020F0502020204030204" pitchFamily="34" charset="0"/>
              </a:rPr>
              <a:t>”</a:t>
            </a:r>
            <a:r>
              <a:rPr lang="zh-CN" altLang="en-US" sz="1800" b="0" noProof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Calibri" panose="020F0502020204030204" pitchFamily="34" charset="0"/>
              </a:rPr>
              <a:t>导航菜单，进入实践教学模块</a:t>
            </a:r>
            <a:endParaRPr kumimoji="0" lang="zh-CN" altLang="en-US" sz="1800" b="0" kern="1200" cap="none" spc="0" normalizeH="0" baseline="0" noProof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  <a:sym typeface="Calibri" panose="020F0502020204030204" pitchFamily="34" charset="0"/>
            </a:endParaRPr>
          </a:p>
          <a:p>
            <a:pPr marL="342900" marR="0" indent="-342900" defTabSz="914400">
              <a:lnSpc>
                <a:spcPct val="130000"/>
              </a:lnSpc>
              <a:buClrTx/>
              <a:buSzTx/>
              <a:buAutoNum type="arabicPeriod"/>
              <a:defRPr/>
            </a:pPr>
            <a:r>
              <a:rPr kumimoji="0" lang="en-US" altLang="zh-CN" sz="1800" b="0" kern="1200" cap="none" spc="0" normalizeH="0" baseline="0" noProof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Calibri" panose="020F0502020204030204" pitchFamily="34" charset="0"/>
              </a:rPr>
              <a:t>点击“我的实习生”功能菜单，进入</a:t>
            </a:r>
            <a:r>
              <a:rPr kumimoji="0" lang="zh-CN" altLang="en-US" sz="1800" b="0" kern="1200" cap="none" spc="0" normalizeH="0" baseline="0" noProof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Calibri" panose="020F0502020204030204" pitchFamily="34" charset="0"/>
              </a:rPr>
              <a:t>已参与实习</a:t>
            </a:r>
            <a:r>
              <a:rPr kumimoji="0" lang="en-US" altLang="zh-CN" sz="1800" b="0" kern="1200" cap="none" spc="0" normalizeH="0" baseline="0" noProof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Calibri" panose="020F0502020204030204" pitchFamily="34" charset="0"/>
              </a:rPr>
              <a:t>学生列表</a:t>
            </a:r>
          </a:p>
          <a:p>
            <a:pPr marL="342900" marR="0" indent="-342900" defTabSz="914400">
              <a:lnSpc>
                <a:spcPct val="130000"/>
              </a:lnSpc>
              <a:buClrTx/>
              <a:buSzTx/>
              <a:buAutoNum type="arabicPeriod"/>
              <a:defRPr/>
            </a:pPr>
            <a:r>
              <a:rPr kumimoji="0" lang="en-US" altLang="zh-CN" sz="1800" b="0" kern="1200" cap="none" spc="0" normalizeH="0" baseline="0" noProof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Calibri" panose="020F0502020204030204" pitchFamily="34" charset="0"/>
              </a:rPr>
              <a:t>查看实习过程统计或学生参与情况</a:t>
            </a:r>
          </a:p>
        </p:txBody>
      </p:sp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00" y="421640"/>
            <a:ext cx="8865870" cy="4340860"/>
          </a:xfrm>
          <a:prstGeom prst="rect">
            <a:avLst/>
          </a:prstGeom>
        </p:spPr>
      </p:pic>
      <p:sp>
        <p:nvSpPr>
          <p:cNvPr id="35843" name="矩形 59407"/>
          <p:cNvSpPr/>
          <p:nvPr/>
        </p:nvSpPr>
        <p:spPr>
          <a:xfrm>
            <a:off x="150813" y="9525"/>
            <a:ext cx="3692525" cy="336550"/>
          </a:xfrm>
          <a:prstGeom prst="rect">
            <a:avLst/>
          </a:prstGeom>
          <a:noFill/>
          <a:ln w="12700">
            <a:noFill/>
          </a:ln>
        </p:spPr>
        <p:txBody>
          <a:bodyPr wrap="square" lIns="45720" rIns="45720" anchor="ctr">
            <a:spAutoFit/>
          </a:bodyPr>
          <a:lstStyle/>
          <a:p>
            <a:pPr hangingPunct="0"/>
            <a:r>
              <a:rPr lang="en-US" altLang="zh-CN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 </a:t>
            </a:r>
            <a:r>
              <a:rPr lang="zh-CN" altLang="en-US" sz="1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五、PC操作指南--我的实习生</a:t>
            </a:r>
          </a:p>
        </p:txBody>
      </p:sp>
      <p:sp>
        <p:nvSpPr>
          <p:cNvPr id="40" name="文本框 40"/>
          <p:cNvSpPr txBox="1"/>
          <p:nvPr/>
        </p:nvSpPr>
        <p:spPr>
          <a:xfrm>
            <a:off x="1514475" y="1492250"/>
            <a:ext cx="2816225" cy="522288"/>
          </a:xfrm>
          <a:prstGeom prst="rect">
            <a:avLst/>
          </a:prstGeom>
          <a:noFill/>
          <a:ln w="19050">
            <a:noFill/>
          </a:ln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lvl="0" algn="just" fontAlgn="base"/>
            <a:r>
              <a:rPr lang="zh-CN" altLang="en-US" sz="1600" strike="noStrike" noProof="1">
                <a:solidFill>
                  <a:schemeClr val="accent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Times New Roman" panose="02020603050405020304"/>
              </a:rPr>
              <a:t>1，实习过程统计</a:t>
            </a:r>
          </a:p>
          <a:p>
            <a:pPr lvl="0" algn="just" fontAlgn="base"/>
            <a:r>
              <a:rPr lang="zh-CN" altLang="en-US" sz="1600" strike="noStrike" noProof="1">
                <a:solidFill>
                  <a:schemeClr val="accent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Times New Roman" panose="02020603050405020304"/>
              </a:rPr>
              <a:t>*只显示已参与实习的学生</a:t>
            </a:r>
          </a:p>
        </p:txBody>
      </p:sp>
      <p:sp>
        <p:nvSpPr>
          <p:cNvPr id="9" name="文本框 40"/>
          <p:cNvSpPr txBox="1"/>
          <p:nvPr/>
        </p:nvSpPr>
        <p:spPr>
          <a:xfrm>
            <a:off x="3355340" y="1012505"/>
            <a:ext cx="1946275" cy="274638"/>
          </a:xfrm>
          <a:prstGeom prst="rect">
            <a:avLst/>
          </a:prstGeom>
          <a:noFill/>
          <a:ln w="19050">
            <a:noFill/>
          </a:ln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lvl="0" algn="just" fontAlgn="base">
              <a:buNone/>
            </a:pPr>
            <a:r>
              <a:rPr lang="zh-CN" altLang="en-US" sz="1600" strike="noStrike" noProof="1">
                <a:solidFill>
                  <a:schemeClr val="accent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Times New Roman" panose="02020603050405020304"/>
              </a:rPr>
              <a:t>2，学生参与情况</a:t>
            </a:r>
          </a:p>
          <a:p>
            <a:pPr lvl="0" algn="just" fontAlgn="base">
              <a:buNone/>
            </a:pPr>
            <a:r>
              <a:rPr lang="zh-CN" altLang="en-US" sz="1600" strike="noStrike" noProof="1">
                <a:solidFill>
                  <a:schemeClr val="accent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Times New Roman" panose="02020603050405020304"/>
              </a:rPr>
              <a:t>*显示所有的实习生</a:t>
            </a:r>
            <a:endParaRPr lang="zh-CN" altLang="en-US" sz="1400" strike="noStrike" kern="100" noProof="1">
              <a:solidFill>
                <a:srgbClr val="DF0024"/>
              </a:solidFill>
              <a:latin typeface="文鼎中楷体" panose="03000600000000000000" charset="-122"/>
              <a:ea typeface="文鼎中楷体" panose="03000600000000000000" charset="-122"/>
              <a:cs typeface="Times New Roman" panose="02020603050405020304"/>
              <a:sym typeface="Times New Roman" panose="02020603050405020304"/>
            </a:endParaRPr>
          </a:p>
        </p:txBody>
      </p:sp>
      <p:sp>
        <p:nvSpPr>
          <p:cNvPr id="3" name=" 160"/>
          <p:cNvSpPr/>
          <p:nvPr/>
        </p:nvSpPr>
        <p:spPr>
          <a:xfrm rot="13320000">
            <a:off x="1946275" y="1236663"/>
            <a:ext cx="557213" cy="168275"/>
          </a:xfrm>
          <a:custGeom>
            <a:avLst/>
            <a:gdLst>
              <a:gd name="connsiteX0" fmla="*/ 2723651 w 2860172"/>
              <a:gd name="connsiteY0" fmla="*/ 817 h 2023853"/>
              <a:gd name="connsiteX1" fmla="*/ 2826935 w 2860172"/>
              <a:gd name="connsiteY1" fmla="*/ 33337 h 2023853"/>
              <a:gd name="connsiteX2" fmla="*/ 2829774 w 2860172"/>
              <a:gd name="connsiteY2" fmla="*/ 35326 h 2023853"/>
              <a:gd name="connsiteX3" fmla="*/ 2849613 w 2860172"/>
              <a:gd name="connsiteY3" fmla="*/ 185007 h 2023853"/>
              <a:gd name="connsiteX4" fmla="*/ 2807494 w 2860172"/>
              <a:gd name="connsiteY4" fmla="*/ 326285 h 2023853"/>
              <a:gd name="connsiteX5" fmla="*/ 2480152 w 2860172"/>
              <a:gd name="connsiteY5" fmla="*/ 1326140 h 2023853"/>
              <a:gd name="connsiteX6" fmla="*/ 2479216 w 2860172"/>
              <a:gd name="connsiteY6" fmla="*/ 1322755 h 2023853"/>
              <a:gd name="connsiteX7" fmla="*/ 2348905 w 2860172"/>
              <a:gd name="connsiteY7" fmla="*/ 1721466 h 2023853"/>
              <a:gd name="connsiteX8" fmla="*/ 2280556 w 2860172"/>
              <a:gd name="connsiteY8" fmla="*/ 1058272 h 2023853"/>
              <a:gd name="connsiteX9" fmla="*/ 2226338 w 2860172"/>
              <a:gd name="connsiteY9" fmla="*/ 1103673 h 2023853"/>
              <a:gd name="connsiteX10" fmla="*/ 0 w 2860172"/>
              <a:gd name="connsiteY10" fmla="*/ 2023853 h 2023853"/>
              <a:gd name="connsiteX11" fmla="*/ 1702841 w 2860172"/>
              <a:gd name="connsiteY11" fmla="*/ 735848 h 2023853"/>
              <a:gd name="connsiteX12" fmla="*/ 1811294 w 2860172"/>
              <a:gd name="connsiteY12" fmla="*/ 575004 h 2023853"/>
              <a:gd name="connsiteX13" fmla="*/ 1151281 w 2860172"/>
              <a:gd name="connsiteY13" fmla="*/ 506068 h 2023853"/>
              <a:gd name="connsiteX14" fmla="*/ 2640411 w 2860172"/>
              <a:gd name="connsiteY14" fmla="*/ 20803 h 2023853"/>
              <a:gd name="connsiteX15" fmla="*/ 2675299 w 2860172"/>
              <a:gd name="connsiteY15" fmla="*/ 10454 h 2023853"/>
              <a:gd name="connsiteX16" fmla="*/ 2723651 w 2860172"/>
              <a:gd name="connsiteY16" fmla="*/ 817 h 2023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860172" h="2023853">
                <a:moveTo>
                  <a:pt x="2723651" y="817"/>
                </a:moveTo>
                <a:cubicBezTo>
                  <a:pt x="2768908" y="-3349"/>
                  <a:pt x="2804496" y="8545"/>
                  <a:pt x="2826935" y="33337"/>
                </a:cubicBezTo>
                <a:cubicBezTo>
                  <a:pt x="2828146" y="33729"/>
                  <a:pt x="2828970" y="34520"/>
                  <a:pt x="2829774" y="35326"/>
                </a:cubicBezTo>
                <a:cubicBezTo>
                  <a:pt x="2860445" y="66039"/>
                  <a:pt x="2869482" y="118360"/>
                  <a:pt x="2849613" y="185007"/>
                </a:cubicBezTo>
                <a:lnTo>
                  <a:pt x="2807494" y="326285"/>
                </a:lnTo>
                <a:lnTo>
                  <a:pt x="2480152" y="1326140"/>
                </a:lnTo>
                <a:lnTo>
                  <a:pt x="2479216" y="1322755"/>
                </a:lnTo>
                <a:lnTo>
                  <a:pt x="2348905" y="1721466"/>
                </a:lnTo>
                <a:lnTo>
                  <a:pt x="2280556" y="1058272"/>
                </a:lnTo>
                <a:lnTo>
                  <a:pt x="2226338" y="1103673"/>
                </a:lnTo>
                <a:cubicBezTo>
                  <a:pt x="1323053" y="1809646"/>
                  <a:pt x="162385" y="2005519"/>
                  <a:pt x="0" y="2023853"/>
                </a:cubicBezTo>
                <a:cubicBezTo>
                  <a:pt x="722027" y="1807246"/>
                  <a:pt x="1311081" y="1275400"/>
                  <a:pt x="1702841" y="735848"/>
                </a:cubicBezTo>
                <a:lnTo>
                  <a:pt x="1811294" y="575004"/>
                </a:lnTo>
                <a:lnTo>
                  <a:pt x="1151281" y="506068"/>
                </a:lnTo>
                <a:lnTo>
                  <a:pt x="2640411" y="20803"/>
                </a:lnTo>
                <a:lnTo>
                  <a:pt x="2675299" y="10454"/>
                </a:lnTo>
                <a:cubicBezTo>
                  <a:pt x="2692405" y="5379"/>
                  <a:pt x="2708565" y="2206"/>
                  <a:pt x="2723651" y="81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trike="noStrike" noProof="1">
              <a:solidFill>
                <a:srgbClr val="FFFFFF"/>
              </a:solidFill>
            </a:endParaRPr>
          </a:p>
        </p:txBody>
      </p:sp>
      <p:sp>
        <p:nvSpPr>
          <p:cNvPr id="2" name=" 160"/>
          <p:cNvSpPr/>
          <p:nvPr/>
        </p:nvSpPr>
        <p:spPr>
          <a:xfrm rot="13320000">
            <a:off x="2813685" y="1066800"/>
            <a:ext cx="557213" cy="166688"/>
          </a:xfrm>
          <a:custGeom>
            <a:avLst/>
            <a:gdLst>
              <a:gd name="connsiteX0" fmla="*/ 2723651 w 2860172"/>
              <a:gd name="connsiteY0" fmla="*/ 817 h 2023853"/>
              <a:gd name="connsiteX1" fmla="*/ 2826935 w 2860172"/>
              <a:gd name="connsiteY1" fmla="*/ 33337 h 2023853"/>
              <a:gd name="connsiteX2" fmla="*/ 2829774 w 2860172"/>
              <a:gd name="connsiteY2" fmla="*/ 35326 h 2023853"/>
              <a:gd name="connsiteX3" fmla="*/ 2849613 w 2860172"/>
              <a:gd name="connsiteY3" fmla="*/ 185007 h 2023853"/>
              <a:gd name="connsiteX4" fmla="*/ 2807494 w 2860172"/>
              <a:gd name="connsiteY4" fmla="*/ 326285 h 2023853"/>
              <a:gd name="connsiteX5" fmla="*/ 2480152 w 2860172"/>
              <a:gd name="connsiteY5" fmla="*/ 1326140 h 2023853"/>
              <a:gd name="connsiteX6" fmla="*/ 2479216 w 2860172"/>
              <a:gd name="connsiteY6" fmla="*/ 1322755 h 2023853"/>
              <a:gd name="connsiteX7" fmla="*/ 2348905 w 2860172"/>
              <a:gd name="connsiteY7" fmla="*/ 1721466 h 2023853"/>
              <a:gd name="connsiteX8" fmla="*/ 2280556 w 2860172"/>
              <a:gd name="connsiteY8" fmla="*/ 1058272 h 2023853"/>
              <a:gd name="connsiteX9" fmla="*/ 2226338 w 2860172"/>
              <a:gd name="connsiteY9" fmla="*/ 1103673 h 2023853"/>
              <a:gd name="connsiteX10" fmla="*/ 0 w 2860172"/>
              <a:gd name="connsiteY10" fmla="*/ 2023853 h 2023853"/>
              <a:gd name="connsiteX11" fmla="*/ 1702841 w 2860172"/>
              <a:gd name="connsiteY11" fmla="*/ 735848 h 2023853"/>
              <a:gd name="connsiteX12" fmla="*/ 1811294 w 2860172"/>
              <a:gd name="connsiteY12" fmla="*/ 575004 h 2023853"/>
              <a:gd name="connsiteX13" fmla="*/ 1151281 w 2860172"/>
              <a:gd name="connsiteY13" fmla="*/ 506068 h 2023853"/>
              <a:gd name="connsiteX14" fmla="*/ 2640411 w 2860172"/>
              <a:gd name="connsiteY14" fmla="*/ 20803 h 2023853"/>
              <a:gd name="connsiteX15" fmla="*/ 2675299 w 2860172"/>
              <a:gd name="connsiteY15" fmla="*/ 10454 h 2023853"/>
              <a:gd name="connsiteX16" fmla="*/ 2723651 w 2860172"/>
              <a:gd name="connsiteY16" fmla="*/ 817 h 2023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860172" h="2023853">
                <a:moveTo>
                  <a:pt x="2723651" y="817"/>
                </a:moveTo>
                <a:cubicBezTo>
                  <a:pt x="2768908" y="-3349"/>
                  <a:pt x="2804496" y="8545"/>
                  <a:pt x="2826935" y="33337"/>
                </a:cubicBezTo>
                <a:cubicBezTo>
                  <a:pt x="2828146" y="33729"/>
                  <a:pt x="2828970" y="34520"/>
                  <a:pt x="2829774" y="35326"/>
                </a:cubicBezTo>
                <a:cubicBezTo>
                  <a:pt x="2860445" y="66039"/>
                  <a:pt x="2869482" y="118360"/>
                  <a:pt x="2849613" y="185007"/>
                </a:cubicBezTo>
                <a:lnTo>
                  <a:pt x="2807494" y="326285"/>
                </a:lnTo>
                <a:lnTo>
                  <a:pt x="2480152" y="1326140"/>
                </a:lnTo>
                <a:lnTo>
                  <a:pt x="2479216" y="1322755"/>
                </a:lnTo>
                <a:lnTo>
                  <a:pt x="2348905" y="1721466"/>
                </a:lnTo>
                <a:lnTo>
                  <a:pt x="2280556" y="1058272"/>
                </a:lnTo>
                <a:lnTo>
                  <a:pt x="2226338" y="1103673"/>
                </a:lnTo>
                <a:cubicBezTo>
                  <a:pt x="1323053" y="1809646"/>
                  <a:pt x="162385" y="2005519"/>
                  <a:pt x="0" y="2023853"/>
                </a:cubicBezTo>
                <a:cubicBezTo>
                  <a:pt x="722027" y="1807246"/>
                  <a:pt x="1311081" y="1275400"/>
                  <a:pt x="1702841" y="735848"/>
                </a:cubicBezTo>
                <a:lnTo>
                  <a:pt x="1811294" y="575004"/>
                </a:lnTo>
                <a:lnTo>
                  <a:pt x="1151281" y="506068"/>
                </a:lnTo>
                <a:lnTo>
                  <a:pt x="2640411" y="20803"/>
                </a:lnTo>
                <a:lnTo>
                  <a:pt x="2675299" y="10454"/>
                </a:lnTo>
                <a:cubicBezTo>
                  <a:pt x="2692405" y="5379"/>
                  <a:pt x="2708565" y="2206"/>
                  <a:pt x="2723651" y="81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trike="noStrike" noProof="1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文本框 7"/>
          <p:cNvSpPr txBox="1"/>
          <p:nvPr/>
        </p:nvSpPr>
        <p:spPr>
          <a:xfrm>
            <a:off x="71438" y="26988"/>
            <a:ext cx="3838575" cy="306387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hangingPunct="0"/>
            <a:r>
              <a:rPr lang="zh-CN" altLang="en-US" sz="1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六、</a:t>
            </a:r>
            <a:r>
              <a:rPr lang="en-US" altLang="zh-CN" sz="1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PC操作指南--</a:t>
            </a:r>
            <a:r>
              <a:rPr lang="zh-CN" altLang="en-US" sz="1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我的实习生</a:t>
            </a:r>
            <a:r>
              <a:rPr lang="en-US" altLang="zh-CN" sz="1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--</a:t>
            </a:r>
            <a:r>
              <a:rPr lang="zh-CN" altLang="en-US" sz="1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签到统计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1120775" y="660400"/>
            <a:ext cx="6813550" cy="212979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R="0" algn="ctr" defTabSz="914400">
              <a:lnSpc>
                <a:spcPct val="130000"/>
              </a:lnSpc>
              <a:buClrTx/>
              <a:buSzTx/>
              <a:defRPr/>
            </a:pPr>
            <a:r>
              <a:rPr kumimoji="0" lang="zh-CN" altLang="en-US" sz="2400" kern="1200" cap="none" spc="0" normalizeH="0" baseline="0" noProof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Calibri" panose="020F0502020204030204" pitchFamily="34" charset="0"/>
              </a:rPr>
              <a:t>签到统计</a:t>
            </a:r>
          </a:p>
          <a:p>
            <a:pPr marR="0" algn="ctr" defTabSz="914400">
              <a:lnSpc>
                <a:spcPct val="130000"/>
              </a:lnSpc>
              <a:buClrTx/>
              <a:buSzTx/>
              <a:defRPr/>
            </a:pPr>
            <a:endParaRPr kumimoji="0" lang="zh-CN" altLang="en-US" sz="2400" kern="1200" cap="none" spc="0" normalizeH="0" baseline="0" noProof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  <a:sym typeface="Calibri" panose="020F0502020204030204" pitchFamily="34" charset="0"/>
            </a:endParaRPr>
          </a:p>
          <a:p>
            <a:pPr marL="342900" marR="0" indent="-342900" defTabSz="914400">
              <a:lnSpc>
                <a:spcPct val="130000"/>
              </a:lnSpc>
              <a:buClrTx/>
              <a:buSzTx/>
              <a:buAutoNum type="arabicPeriod"/>
              <a:defRPr/>
            </a:pPr>
            <a:r>
              <a:rPr lang="zh-CN" altLang="en-US" sz="1800" b="0" noProof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Calibri" panose="020F0502020204030204" pitchFamily="34" charset="0"/>
              </a:rPr>
              <a:t>点击</a:t>
            </a:r>
            <a:r>
              <a:rPr lang="en-US" altLang="zh-CN" sz="1800" b="0" noProof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Calibri" panose="020F0502020204030204" pitchFamily="34" charset="0"/>
              </a:rPr>
              <a:t>“</a:t>
            </a:r>
            <a:r>
              <a:rPr lang="zh-CN" altLang="en-US" sz="1800" b="0" noProof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Calibri" panose="020F0502020204030204" pitchFamily="34" charset="0"/>
              </a:rPr>
              <a:t>实践教学</a:t>
            </a:r>
            <a:r>
              <a:rPr lang="en-US" altLang="zh-CN" sz="1800" b="0" noProof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Calibri" panose="020F0502020204030204" pitchFamily="34" charset="0"/>
              </a:rPr>
              <a:t>”</a:t>
            </a:r>
            <a:r>
              <a:rPr lang="zh-CN" altLang="en-US" sz="1800" b="0" noProof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Calibri" panose="020F0502020204030204" pitchFamily="34" charset="0"/>
              </a:rPr>
              <a:t>导航菜单，进入实践教学模块</a:t>
            </a:r>
            <a:endParaRPr kumimoji="0" lang="zh-CN" altLang="en-US" sz="1800" b="0" kern="1200" cap="none" spc="0" normalizeH="0" baseline="0" noProof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  <a:sym typeface="Calibri" panose="020F0502020204030204" pitchFamily="34" charset="0"/>
            </a:endParaRPr>
          </a:p>
          <a:p>
            <a:pPr marL="342900" marR="0" indent="-342900" defTabSz="914400">
              <a:lnSpc>
                <a:spcPct val="130000"/>
              </a:lnSpc>
              <a:buClrTx/>
              <a:buSzTx/>
              <a:buAutoNum type="arabicPeriod"/>
              <a:defRPr/>
            </a:pPr>
            <a:r>
              <a:rPr kumimoji="0" lang="zh-CN" altLang="en-US" sz="1800" b="0" kern="1200" cap="none" spc="0" normalizeH="0" baseline="0" noProof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Calibri" panose="020F0502020204030204" pitchFamily="34" charset="0"/>
              </a:rPr>
              <a:t>点击</a:t>
            </a:r>
            <a:r>
              <a:rPr kumimoji="0" lang="en-US" altLang="zh-CN" sz="1800" b="0" kern="1200" cap="none" spc="0" normalizeH="0" baseline="0" noProof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Calibri" panose="020F0502020204030204" pitchFamily="34" charset="0"/>
              </a:rPr>
              <a:t>“</a:t>
            </a:r>
            <a:r>
              <a:rPr kumimoji="0" lang="zh-CN" altLang="en-US" sz="1800" b="0" kern="1200" cap="none" spc="0" normalizeH="0" baseline="0" noProof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Calibri" panose="020F0502020204030204" pitchFamily="34" charset="0"/>
              </a:rPr>
              <a:t>签到统计</a:t>
            </a:r>
            <a:r>
              <a:rPr kumimoji="0" lang="en-US" altLang="zh-CN" sz="1800" b="0" kern="1200" cap="none" spc="0" normalizeH="0" baseline="0" noProof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Calibri" panose="020F0502020204030204" pitchFamily="34" charset="0"/>
              </a:rPr>
              <a:t>”</a:t>
            </a:r>
            <a:r>
              <a:rPr kumimoji="0" lang="zh-CN" altLang="en-US" sz="1800" b="0" kern="1200" cap="none" spc="0" normalizeH="0" baseline="0" noProof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Calibri" panose="020F0502020204030204" pitchFamily="34" charset="0"/>
              </a:rPr>
              <a:t>功能菜单，进入签到统计列表</a:t>
            </a:r>
          </a:p>
          <a:p>
            <a:pPr marL="342900" marR="0" indent="-342900" defTabSz="914400">
              <a:lnSpc>
                <a:spcPct val="130000"/>
              </a:lnSpc>
              <a:buClrTx/>
              <a:buSzTx/>
              <a:buAutoNum type="arabicPeriod"/>
              <a:defRPr/>
            </a:pPr>
            <a:r>
              <a:rPr kumimoji="0" lang="zh-CN" altLang="en-US" sz="1800" b="0" kern="1200" cap="none" spc="0" normalizeH="0" baseline="0" noProof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Calibri" panose="020F0502020204030204" pitchFamily="34" charset="0"/>
              </a:rPr>
              <a:t>点击学生姓名，查看单个学生签到详情</a:t>
            </a:r>
            <a:endParaRPr kumimoji="0" lang="zh-CN" altLang="en-US" sz="1400" b="0" kern="1200" cap="none" spc="0" normalizeH="0" baseline="0" noProof="1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325" y="387985"/>
            <a:ext cx="8768715" cy="4268470"/>
          </a:xfrm>
          <a:prstGeom prst="rect">
            <a:avLst/>
          </a:prstGeom>
        </p:spPr>
      </p:pic>
      <p:sp>
        <p:nvSpPr>
          <p:cNvPr id="38915" name="文本框 7"/>
          <p:cNvSpPr txBox="1"/>
          <p:nvPr/>
        </p:nvSpPr>
        <p:spPr>
          <a:xfrm>
            <a:off x="31750" y="26988"/>
            <a:ext cx="3676650" cy="306387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hangingPunct="0"/>
            <a:r>
              <a:rPr lang="zh-CN" altLang="en-US" sz="1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六、</a:t>
            </a:r>
            <a:r>
              <a:rPr lang="en-US" altLang="zh-CN" sz="1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PC操作指南--</a:t>
            </a:r>
            <a:r>
              <a:rPr lang="zh-CN" altLang="en-US" sz="1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我的实习生</a:t>
            </a:r>
            <a:r>
              <a:rPr lang="en-US" altLang="zh-CN" sz="1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--</a:t>
            </a:r>
            <a:r>
              <a:rPr lang="zh-CN" altLang="en-US" sz="1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签到统计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8" name="直接箭头连接符 7"/>
          <p:cNvCxnSpPr/>
          <p:nvPr/>
        </p:nvCxnSpPr>
        <p:spPr>
          <a:xfrm flipH="1">
            <a:off x="1011555" y="4057015"/>
            <a:ext cx="454660" cy="378460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接箭头连接符 3"/>
          <p:cNvCxnSpPr/>
          <p:nvPr/>
        </p:nvCxnSpPr>
        <p:spPr>
          <a:xfrm flipV="1">
            <a:off x="7109460" y="4232910"/>
            <a:ext cx="495300" cy="225425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3060" y="3354070"/>
            <a:ext cx="5981700" cy="146240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4153853" y="3576955"/>
            <a:ext cx="2505075" cy="5835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defTabSz="914400">
              <a:buClrTx/>
              <a:buSzTx/>
              <a:defRPr/>
            </a:pPr>
            <a:r>
              <a:rPr kumimoji="0" lang="en-US" altLang="zh-CN" kern="1200" cap="none" spc="0" normalizeH="0" baseline="0" noProof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Calibri" panose="020F0502020204030204" pitchFamily="34" charset="0"/>
              </a:rPr>
              <a:t>2.</a:t>
            </a:r>
            <a:r>
              <a:rPr kumimoji="0" lang="zh-CN" altLang="en-US" kern="1200" cap="none" spc="0" normalizeH="0" baseline="0" noProof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Calibri" panose="020F0502020204030204" pitchFamily="34" charset="0"/>
              </a:rPr>
              <a:t>点击</a:t>
            </a:r>
            <a:r>
              <a:rPr kumimoji="0" lang="en-US" altLang="zh-CN" kern="1200" cap="none" spc="0" normalizeH="0" baseline="0" noProof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Calibri" panose="020F0502020204030204" pitchFamily="34" charset="0"/>
              </a:rPr>
              <a:t>”</a:t>
            </a:r>
            <a:r>
              <a:rPr kumimoji="0" lang="zh-CN" altLang="en-US" kern="1200" cap="none" spc="0" normalizeH="0" baseline="0" noProof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Calibri" panose="020F0502020204030204" pitchFamily="34" charset="0"/>
              </a:rPr>
              <a:t>学生签到明细</a:t>
            </a:r>
            <a:r>
              <a:rPr kumimoji="0" lang="en-US" altLang="zh-CN" kern="1200" cap="none" spc="0" normalizeH="0" baseline="0" noProof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Calibri" panose="020F0502020204030204" pitchFamily="34" charset="0"/>
              </a:rPr>
              <a:t>”</a:t>
            </a:r>
            <a:r>
              <a:rPr kumimoji="0" lang="zh-CN" altLang="en-US" kern="1200" cap="none" spc="0" normalizeH="0" baseline="0" noProof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Calibri" panose="020F0502020204030204" pitchFamily="34" charset="0"/>
              </a:rPr>
              <a:t>，查看学生签到详情</a:t>
            </a:r>
            <a:endParaRPr kumimoji="0" lang="en-US" altLang="zh-CN" sz="1400" b="0" kern="1200" cap="none" spc="0" normalizeH="0" baseline="0" noProof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Calibri" panose="020F0502020204030204" pitchFamily="34" charset="0"/>
            </a:endParaRPr>
          </a:p>
        </p:txBody>
      </p:sp>
      <p:cxnSp>
        <p:nvCxnSpPr>
          <p:cNvPr id="10" name="直接箭头连接符 9"/>
          <p:cNvCxnSpPr/>
          <p:nvPr/>
        </p:nvCxnSpPr>
        <p:spPr>
          <a:xfrm>
            <a:off x="6659245" y="3823970"/>
            <a:ext cx="450215" cy="90170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5"/>
          <p:cNvSpPr txBox="1"/>
          <p:nvPr/>
        </p:nvSpPr>
        <p:spPr>
          <a:xfrm>
            <a:off x="1255078" y="3239770"/>
            <a:ext cx="2505075" cy="5835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defTabSz="914400">
              <a:buClrTx/>
              <a:buSzTx/>
              <a:defRPr/>
            </a:pPr>
            <a:r>
              <a:rPr kumimoji="0" lang="en-US" altLang="zh-CN" kern="1200" cap="none" spc="0" normalizeH="0" baseline="0" noProof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Calibri" panose="020F0502020204030204" pitchFamily="34" charset="0"/>
              </a:rPr>
              <a:t>1.</a:t>
            </a:r>
            <a:r>
              <a:rPr kumimoji="0" lang="zh-CN" altLang="en-US" kern="1200" cap="none" spc="0" normalizeH="0" baseline="0" noProof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Calibri" panose="020F0502020204030204" pitchFamily="34" charset="0"/>
              </a:rPr>
              <a:t>点击</a:t>
            </a:r>
            <a:r>
              <a:rPr kumimoji="0" lang="en-US" altLang="zh-CN" kern="1200" cap="none" spc="0" normalizeH="0" baseline="0" noProof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Calibri" panose="020F0502020204030204" pitchFamily="34" charset="0"/>
              </a:rPr>
              <a:t>”</a:t>
            </a:r>
            <a:r>
              <a:rPr kumimoji="0" lang="zh-CN" altLang="en-US" kern="1200" cap="none" spc="0" normalizeH="0" baseline="0" noProof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Calibri" panose="020F0502020204030204" pitchFamily="34" charset="0"/>
              </a:rPr>
              <a:t>签到统计</a:t>
            </a:r>
            <a:r>
              <a:rPr kumimoji="0" lang="en-US" altLang="zh-CN" kern="1200" cap="none" spc="0" normalizeH="0" baseline="0" noProof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Calibri" panose="020F0502020204030204" pitchFamily="34" charset="0"/>
              </a:rPr>
              <a:t>”</a:t>
            </a:r>
            <a:r>
              <a:rPr kumimoji="0" lang="zh-CN" altLang="en-US" kern="1200" cap="none" spc="0" normalizeH="0" baseline="0" noProof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Calibri" panose="020F0502020204030204" pitchFamily="34" charset="0"/>
              </a:rPr>
              <a:t>，查看学生签到情况</a:t>
            </a:r>
            <a:endParaRPr kumimoji="0" lang="en-US" altLang="zh-CN" sz="1400" b="0" kern="1200" cap="none" spc="0" normalizeH="0" baseline="0" noProof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任意多边形 8196"/>
          <p:cNvSpPr/>
          <p:nvPr/>
        </p:nvSpPr>
        <p:spPr>
          <a:xfrm>
            <a:off x="3203575" y="2449513"/>
            <a:ext cx="3643313" cy="404812"/>
          </a:xfrm>
          <a:custGeom>
            <a:avLst/>
            <a:gdLst/>
            <a:ahLst/>
            <a:cxnLst>
              <a:cxn ang="0">
                <a:pos x="125661" y="141272"/>
              </a:cxn>
              <a:cxn ang="0">
                <a:pos x="125661" y="404812"/>
              </a:cxn>
              <a:cxn ang="0">
                <a:pos x="0" y="404812"/>
              </a:cxn>
              <a:cxn ang="0">
                <a:pos x="0" y="404456"/>
              </a:cxn>
              <a:cxn ang="0">
                <a:pos x="125661" y="141272"/>
              </a:cxn>
              <a:cxn ang="0">
                <a:pos x="460643" y="0"/>
              </a:cxn>
              <a:cxn ang="0">
                <a:pos x="3643313" y="0"/>
              </a:cxn>
              <a:cxn ang="0">
                <a:pos x="3643313" y="404812"/>
              </a:cxn>
              <a:cxn ang="0">
                <a:pos x="460643" y="404812"/>
              </a:cxn>
              <a:cxn ang="0">
                <a:pos x="460643" y="0"/>
              </a:cxn>
            </a:cxnLst>
            <a:rect l="0" t="0" r="0" b="0"/>
            <a:pathLst>
              <a:path w="21600" h="21600">
                <a:moveTo>
                  <a:pt x="745" y="7538"/>
                </a:moveTo>
                <a:lnTo>
                  <a:pt x="745" y="21600"/>
                </a:lnTo>
                <a:lnTo>
                  <a:pt x="0" y="21600"/>
                </a:lnTo>
                <a:lnTo>
                  <a:pt x="0" y="21581"/>
                </a:lnTo>
                <a:lnTo>
                  <a:pt x="745" y="7538"/>
                </a:lnTo>
                <a:close/>
                <a:moveTo>
                  <a:pt x="2731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2731" y="21600"/>
                </a:lnTo>
                <a:lnTo>
                  <a:pt x="2731" y="0"/>
                </a:lnTo>
                <a:close/>
              </a:path>
            </a:pathLst>
          </a:custGeom>
          <a:solidFill>
            <a:srgbClr val="7F7F7F"/>
          </a:solidFill>
          <a:ln w="12700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0962" name="矩形 8197"/>
          <p:cNvSpPr/>
          <p:nvPr/>
        </p:nvSpPr>
        <p:spPr>
          <a:xfrm>
            <a:off x="3995738" y="2513013"/>
            <a:ext cx="1965325" cy="276225"/>
          </a:xfrm>
          <a:prstGeom prst="rect">
            <a:avLst/>
          </a:prstGeom>
          <a:noFill/>
          <a:ln w="12700">
            <a:noFill/>
          </a:ln>
        </p:spPr>
        <p:txBody>
          <a:bodyPr wrap="square" lIns="0" tIns="0" rIns="0" bIns="0" anchor="ctr">
            <a:spAutoFit/>
          </a:bodyPr>
          <a:lstStyle/>
          <a:p>
            <a:pPr hangingPunct="0"/>
            <a:r>
              <a:rPr lang="en-US" altLang="zh-CN" sz="18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PC</a:t>
            </a:r>
            <a:r>
              <a:rPr lang="zh-CN" altLang="en-US" sz="18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操作指南</a:t>
            </a:r>
          </a:p>
        </p:txBody>
      </p:sp>
      <p:sp>
        <p:nvSpPr>
          <p:cNvPr id="40963" name="矩形 8200"/>
          <p:cNvSpPr/>
          <p:nvPr/>
        </p:nvSpPr>
        <p:spPr>
          <a:xfrm>
            <a:off x="527050" y="2089150"/>
            <a:ext cx="1855788" cy="965200"/>
          </a:xfrm>
          <a:prstGeom prst="rect">
            <a:avLst/>
          </a:prstGeom>
          <a:noFill/>
          <a:ln w="12700">
            <a:noFill/>
          </a:ln>
        </p:spPr>
        <p:txBody>
          <a:bodyPr lIns="0" tIns="0" rIns="0" bIns="0" anchor="ctr">
            <a:spAutoFit/>
          </a:bodyPr>
          <a:lstStyle/>
          <a:p>
            <a:pPr algn="ctr" hangingPunct="0"/>
            <a:r>
              <a:rPr lang="zh-CN" altLang="en-US" sz="290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目   录</a:t>
            </a:r>
          </a:p>
          <a:p>
            <a:pPr algn="ctr" hangingPunct="0"/>
            <a:r>
              <a:rPr lang="en-US" altLang="zh-CN" sz="290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content</a:t>
            </a:r>
          </a:p>
        </p:txBody>
      </p:sp>
      <p:sp>
        <p:nvSpPr>
          <p:cNvPr id="40964" name="任意多边形 8198"/>
          <p:cNvSpPr/>
          <p:nvPr/>
        </p:nvSpPr>
        <p:spPr>
          <a:xfrm>
            <a:off x="3201988" y="1444625"/>
            <a:ext cx="3644900" cy="404813"/>
          </a:xfrm>
          <a:custGeom>
            <a:avLst/>
            <a:gdLst>
              <a:gd name="txL" fmla="*/ 0 w 21600"/>
              <a:gd name="txT" fmla="*/ 0 h 21600"/>
              <a:gd name="txR" fmla="*/ 21600 w 21600"/>
              <a:gd name="txB" fmla="*/ 21600 h 21600"/>
            </a:gdLst>
            <a:ahLst/>
            <a:cxnLst>
              <a:cxn ang="0">
                <a:pos x="2147483646" y="2147483646"/>
              </a:cxn>
              <a:cxn ang="0">
                <a:pos x="2147483646" y="2147483646"/>
              </a:cxn>
              <a:cxn ang="0">
                <a:pos x="0" y="2147483646"/>
              </a:cxn>
              <a:cxn ang="0">
                <a:pos x="0" y="2147483646"/>
              </a:cxn>
              <a:cxn ang="0">
                <a:pos x="2147483646" y="2147483646"/>
              </a:cxn>
              <a:cxn ang="0">
                <a:pos x="2147483646" y="0"/>
              </a:cxn>
              <a:cxn ang="0">
                <a:pos x="2147483646" y="0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0"/>
              </a:cxn>
            </a:cxnLst>
            <a:rect l="txL" t="txT" r="txR" b="txB"/>
            <a:pathLst>
              <a:path w="21600" h="21600">
                <a:moveTo>
                  <a:pt x="745" y="7538"/>
                </a:moveTo>
                <a:lnTo>
                  <a:pt x="745" y="21600"/>
                </a:lnTo>
                <a:lnTo>
                  <a:pt x="0" y="21600"/>
                </a:lnTo>
                <a:lnTo>
                  <a:pt x="0" y="21581"/>
                </a:lnTo>
                <a:lnTo>
                  <a:pt x="745" y="7538"/>
                </a:lnTo>
                <a:close/>
                <a:moveTo>
                  <a:pt x="2731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2731" y="21600"/>
                </a:lnTo>
                <a:lnTo>
                  <a:pt x="2731" y="0"/>
                </a:lnTo>
                <a:close/>
              </a:path>
            </a:pathLst>
          </a:custGeom>
          <a:solidFill>
            <a:srgbClr val="7F7F7F"/>
          </a:solidFill>
          <a:ln w="12700">
            <a:noFill/>
          </a:ln>
        </p:spPr>
        <p:txBody>
          <a:bodyPr anchor="t"/>
          <a:lstStyle/>
          <a:p>
            <a:r>
              <a:rPr lang="en-US" altLang="zh-CN">
                <a:latin typeface="Calibri" panose="020F0502020204030204" pitchFamily="34" charset="0"/>
              </a:rPr>
              <a:t>              </a:t>
            </a:r>
            <a:r>
              <a:rPr lang="zh-CN" altLang="en-US" sz="18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登录指南</a:t>
            </a:r>
            <a:endParaRPr lang="en-US" altLang="zh-CN">
              <a:latin typeface="Calibri" panose="020F0502020204030204" pitchFamily="34" charset="0"/>
            </a:endParaRPr>
          </a:p>
        </p:txBody>
      </p:sp>
      <p:sp>
        <p:nvSpPr>
          <p:cNvPr id="40965" name="任意多边形 8196"/>
          <p:cNvSpPr/>
          <p:nvPr/>
        </p:nvSpPr>
        <p:spPr>
          <a:xfrm>
            <a:off x="3197225" y="3332163"/>
            <a:ext cx="3643313" cy="404812"/>
          </a:xfrm>
          <a:custGeom>
            <a:avLst/>
            <a:gdLst>
              <a:gd name="txL" fmla="*/ 0 w 21600"/>
              <a:gd name="txT" fmla="*/ 0 h 21600"/>
              <a:gd name="txR" fmla="*/ 21600 w 21600"/>
              <a:gd name="txB" fmla="*/ 21600 h 21600"/>
            </a:gdLst>
            <a:ahLst/>
            <a:cxnLst>
              <a:cxn ang="0">
                <a:pos x="125661" y="141272"/>
              </a:cxn>
              <a:cxn ang="0">
                <a:pos x="125661" y="404812"/>
              </a:cxn>
              <a:cxn ang="0">
                <a:pos x="0" y="404812"/>
              </a:cxn>
              <a:cxn ang="0">
                <a:pos x="0" y="404456"/>
              </a:cxn>
              <a:cxn ang="0">
                <a:pos x="125661" y="141272"/>
              </a:cxn>
              <a:cxn ang="0">
                <a:pos x="460643" y="0"/>
              </a:cxn>
              <a:cxn ang="0">
                <a:pos x="3643313" y="0"/>
              </a:cxn>
              <a:cxn ang="0">
                <a:pos x="3643313" y="404812"/>
              </a:cxn>
              <a:cxn ang="0">
                <a:pos x="460643" y="404812"/>
              </a:cxn>
              <a:cxn ang="0">
                <a:pos x="460643" y="0"/>
              </a:cxn>
            </a:cxnLst>
            <a:rect l="txL" t="txT" r="txR" b="txB"/>
            <a:pathLst>
              <a:path w="21600" h="21600">
                <a:moveTo>
                  <a:pt x="745" y="7538"/>
                </a:moveTo>
                <a:lnTo>
                  <a:pt x="745" y="21600"/>
                </a:lnTo>
                <a:lnTo>
                  <a:pt x="0" y="21600"/>
                </a:lnTo>
                <a:lnTo>
                  <a:pt x="0" y="21581"/>
                </a:lnTo>
                <a:lnTo>
                  <a:pt x="745" y="7538"/>
                </a:lnTo>
                <a:close/>
                <a:moveTo>
                  <a:pt x="2731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2731" y="21600"/>
                </a:lnTo>
                <a:lnTo>
                  <a:pt x="2731" y="0"/>
                </a:lnTo>
                <a:close/>
              </a:path>
            </a:pathLst>
          </a:custGeom>
          <a:solidFill>
            <a:schemeClr val="accent1"/>
          </a:solidFill>
          <a:ln w="12700" cap="flat" cmpd="sng">
            <a:solidFill>
              <a:srgbClr val="FF536F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lstStyle/>
          <a:p>
            <a:pPr hangingPunct="0"/>
            <a:r>
              <a:rPr lang="en-US" altLang="zh-CN" dirty="0">
                <a:latin typeface="Calibri" panose="020F0502020204030204" pitchFamily="34" charset="0"/>
                <a:ea typeface="宋体" panose="02010600030101010101" pitchFamily="2" charset="-122"/>
              </a:rPr>
              <a:t>              </a:t>
            </a:r>
            <a:r>
              <a:rPr lang="en-US" altLang="zh-CN" sz="18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APP操作指南</a:t>
            </a:r>
          </a:p>
        </p:txBody>
      </p:sp>
    </p:spTree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矩形 59407"/>
          <p:cNvSpPr/>
          <p:nvPr/>
        </p:nvSpPr>
        <p:spPr>
          <a:xfrm>
            <a:off x="150813" y="4763"/>
            <a:ext cx="3022600" cy="338137"/>
          </a:xfrm>
          <a:prstGeom prst="rect">
            <a:avLst/>
          </a:prstGeom>
          <a:noFill/>
          <a:ln w="12700">
            <a:noFill/>
          </a:ln>
        </p:spPr>
        <p:txBody>
          <a:bodyPr wrap="square" lIns="45720" rIns="45720" anchor="ctr">
            <a:spAutoFit/>
          </a:bodyPr>
          <a:lstStyle/>
          <a:p>
            <a:pPr hangingPunct="0"/>
            <a:r>
              <a:rPr lang="en-US" altLang="zh-CN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 APP</a:t>
            </a:r>
            <a:r>
              <a:rPr lang="zh-CN" altLang="en-US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操作指南</a:t>
            </a:r>
            <a:r>
              <a:rPr lang="en-US" altLang="zh-CN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--</a:t>
            </a:r>
            <a:r>
              <a:rPr lang="zh-CN" altLang="en-US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下载</a:t>
            </a:r>
            <a:r>
              <a:rPr lang="en-US" altLang="zh-CN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&amp;</a:t>
            </a:r>
            <a:r>
              <a:rPr lang="zh-CN" altLang="en-US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登录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12700" y="342900"/>
            <a:ext cx="4603750" cy="11001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ctr" defTabSz="914400">
              <a:buClrTx/>
              <a:buSzTx/>
              <a:defRPr/>
            </a:pPr>
            <a:r>
              <a:rPr kumimoji="0" lang="en-US" sz="2400" kern="1200" cap="none" spc="0" normalizeH="0" baseline="0" noProof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APP</a:t>
            </a:r>
            <a:r>
              <a:rPr kumimoji="0" lang="zh-CN" altLang="en-US" sz="2400" kern="1200" cap="none" spc="0" normalizeH="0" baseline="0" noProof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下载</a:t>
            </a:r>
            <a:endParaRPr kumimoji="0" lang="en-US" altLang="zh-CN" sz="2400" kern="1200" cap="none" spc="0" normalizeH="0" baseline="0" noProof="1">
              <a:solidFill>
                <a:schemeClr val="tx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文鼎中楷体" panose="03000600000000000000" charset="-122"/>
              <a:ea typeface="文鼎中楷体" panose="03000600000000000000" charset="-122"/>
              <a:cs typeface="文鼎中楷体" panose="03000600000000000000" charset="-122"/>
              <a:sym typeface="Calibri" panose="020F0502020204030204" pitchFamily="34" charset="0"/>
            </a:endParaRPr>
          </a:p>
          <a:p>
            <a:pPr marL="342900" marR="0" indent="-342900" defTabSz="914400">
              <a:lnSpc>
                <a:spcPct val="130000"/>
              </a:lnSpc>
              <a:buClrTx/>
              <a:buSzTx/>
              <a:buAutoNum type="arabicPeriod"/>
              <a:defRPr/>
            </a:pPr>
            <a:r>
              <a:rPr kumimoji="0" lang="zh-CN" altLang="en-US" b="0" kern="1200" cap="none" spc="0" normalizeH="0" baseline="0" noProof="1">
                <a:solidFill>
                  <a:srgbClr val="000000"/>
                </a:solidFill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扫描下方二维码下载校友邦教师版</a:t>
            </a:r>
            <a:r>
              <a:rPr kumimoji="0" lang="en-US" altLang="zh-CN" b="0" kern="1200" cap="none" spc="0" normalizeH="0" baseline="0" noProof="1">
                <a:solidFill>
                  <a:srgbClr val="000000"/>
                </a:solidFill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APP</a:t>
            </a:r>
            <a:endParaRPr kumimoji="0" lang="zh-CN" altLang="en-US" b="0" kern="1200" cap="none" spc="0" normalizeH="0" baseline="0" noProof="1">
              <a:solidFill>
                <a:srgbClr val="000000"/>
              </a:solidFill>
              <a:latin typeface="文鼎中楷体" panose="03000600000000000000" charset="-122"/>
              <a:ea typeface="文鼎中楷体" panose="03000600000000000000" charset="-122"/>
              <a:cs typeface="文鼎中楷体" panose="03000600000000000000" charset="-122"/>
              <a:sym typeface="Calibri" panose="020F0502020204030204" pitchFamily="34" charset="0"/>
            </a:endParaRPr>
          </a:p>
          <a:p>
            <a:pPr marL="342900" marR="0" indent="-342900" defTabSz="914400">
              <a:lnSpc>
                <a:spcPct val="130000"/>
              </a:lnSpc>
              <a:buClrTx/>
              <a:buSzTx/>
              <a:buAutoNum type="arabicPeriod"/>
              <a:defRPr/>
            </a:pPr>
            <a:r>
              <a:rPr lang="zh-CN" altLang="en-US" b="0" noProof="1">
                <a:solidFill>
                  <a:srgbClr val="000000"/>
                </a:solidFill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应用商店搜索</a:t>
            </a:r>
            <a:r>
              <a:rPr lang="en-US" altLang="zh-CN" b="0" noProof="1">
                <a:solidFill>
                  <a:srgbClr val="000000"/>
                </a:solidFill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“</a:t>
            </a:r>
            <a:r>
              <a:rPr lang="zh-CN" altLang="en-US" b="0" noProof="1">
                <a:solidFill>
                  <a:srgbClr val="000000"/>
                </a:solidFill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校友邦教师版</a:t>
            </a:r>
            <a:r>
              <a:rPr lang="en-US" altLang="zh-CN" b="0" noProof="1">
                <a:solidFill>
                  <a:srgbClr val="000000"/>
                </a:solidFill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”</a:t>
            </a:r>
            <a:r>
              <a:rPr lang="zh-CN" altLang="en-US" b="0" noProof="1">
                <a:solidFill>
                  <a:srgbClr val="000000"/>
                </a:solidFill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下载安装</a:t>
            </a:r>
            <a:endParaRPr kumimoji="0" lang="zh-CN" altLang="en-US" b="0" kern="1200" cap="none" spc="0" normalizeH="0" baseline="0" noProof="1">
              <a:solidFill>
                <a:srgbClr val="000000"/>
              </a:solidFill>
              <a:latin typeface="文鼎中楷体" panose="03000600000000000000" charset="-122"/>
              <a:ea typeface="文鼎中楷体" panose="03000600000000000000" charset="-122"/>
              <a:cs typeface="文鼎中楷体" panose="03000600000000000000" charset="-122"/>
              <a:sym typeface="Calibri" panose="020F0502020204030204" pitchFamily="34" charset="0"/>
            </a:endParaRPr>
          </a:p>
        </p:txBody>
      </p:sp>
      <p:grpSp>
        <p:nvGrpSpPr>
          <p:cNvPr id="41987" name="组合 1"/>
          <p:cNvGrpSpPr/>
          <p:nvPr/>
        </p:nvGrpSpPr>
        <p:grpSpPr>
          <a:xfrm>
            <a:off x="5068888" y="1673225"/>
            <a:ext cx="3751262" cy="3006725"/>
            <a:chOff x="7983" y="2635"/>
            <a:chExt cx="5907" cy="4734"/>
          </a:xfrm>
        </p:grpSpPr>
        <p:pic>
          <p:nvPicPr>
            <p:cNvPr id="9" name="图片 9" descr="425195211171950158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106" y="2635"/>
              <a:ext cx="2784" cy="4735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4" name="图片 14" descr="513608038795676570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983" y="2635"/>
              <a:ext cx="2784" cy="4735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7" name="文本框 6"/>
          <p:cNvSpPr txBox="1"/>
          <p:nvPr/>
        </p:nvSpPr>
        <p:spPr>
          <a:xfrm>
            <a:off x="5362575" y="342900"/>
            <a:ext cx="3209925" cy="11001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ctr" defTabSz="914400">
              <a:buClrTx/>
              <a:buSzTx/>
              <a:defRPr/>
            </a:pPr>
            <a:r>
              <a:rPr kumimoji="0" lang="en-US" sz="2400" kern="1200" cap="none" spc="0" normalizeH="0" baseline="0" noProof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APP</a:t>
            </a:r>
            <a:r>
              <a:rPr kumimoji="0" lang="zh-CN" altLang="en-US" sz="2400" kern="1200" cap="none" spc="0" normalizeH="0" baseline="0" noProof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登录</a:t>
            </a:r>
            <a:endParaRPr kumimoji="0" lang="en-US" altLang="zh-CN" sz="2400" kern="1200" cap="none" spc="0" normalizeH="0" baseline="0" noProof="1">
              <a:solidFill>
                <a:schemeClr val="tx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文鼎中楷体" panose="03000600000000000000" charset="-122"/>
              <a:ea typeface="文鼎中楷体" panose="03000600000000000000" charset="-122"/>
              <a:cs typeface="文鼎中楷体" panose="03000600000000000000" charset="-122"/>
              <a:sym typeface="Calibri" panose="020F0502020204030204" pitchFamily="34" charset="0"/>
            </a:endParaRPr>
          </a:p>
          <a:p>
            <a:pPr marL="342900" marR="0" indent="-342900" defTabSz="914400">
              <a:lnSpc>
                <a:spcPct val="130000"/>
              </a:lnSpc>
              <a:buClrTx/>
              <a:buSzTx/>
              <a:buAutoNum type="arabicPeriod"/>
              <a:defRPr/>
            </a:pPr>
            <a:r>
              <a:rPr lang="zh-CN" altLang="en-US" b="0" noProof="1">
                <a:solidFill>
                  <a:srgbClr val="000000"/>
                </a:solidFill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我的</a:t>
            </a:r>
            <a:r>
              <a:rPr lang="en-US" altLang="zh-CN" b="0" noProof="1">
                <a:solidFill>
                  <a:srgbClr val="000000"/>
                </a:solidFill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--</a:t>
            </a:r>
            <a:r>
              <a:rPr lang="zh-CN" altLang="en-US" b="0" noProof="1">
                <a:solidFill>
                  <a:srgbClr val="000000"/>
                </a:solidFill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点击登录</a:t>
            </a:r>
          </a:p>
          <a:p>
            <a:pPr marL="342900" marR="0" indent="-342900" defTabSz="914400">
              <a:lnSpc>
                <a:spcPct val="130000"/>
              </a:lnSpc>
              <a:buClrTx/>
              <a:buSzTx/>
              <a:buAutoNum type="arabicPeriod"/>
              <a:defRPr/>
            </a:pPr>
            <a:r>
              <a:rPr kumimoji="0" lang="zh-CN" altLang="en-US" b="0" kern="1200" cap="none" spc="0" normalizeH="0" baseline="0" noProof="1">
                <a:solidFill>
                  <a:srgbClr val="000000"/>
                </a:solidFill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选择学校</a:t>
            </a:r>
            <a:r>
              <a:rPr kumimoji="0" lang="en-US" altLang="zh-CN" b="0" kern="1200" cap="none" spc="0" normalizeH="0" baseline="0" noProof="1">
                <a:solidFill>
                  <a:srgbClr val="000000"/>
                </a:solidFill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--</a:t>
            </a:r>
            <a:r>
              <a:rPr kumimoji="0" lang="zh-CN" altLang="en-US" b="0" kern="1200" cap="none" spc="0" normalizeH="0" baseline="0" noProof="1">
                <a:solidFill>
                  <a:srgbClr val="000000"/>
                </a:solidFill>
                <a:latin typeface="文鼎中楷体" panose="03000600000000000000" charset="-122"/>
                <a:ea typeface="文鼎中楷体" panose="03000600000000000000" charset="-122"/>
                <a:cs typeface="文鼎中楷体" panose="03000600000000000000" charset="-122"/>
                <a:sym typeface="Calibri" panose="020F0502020204030204" pitchFamily="34" charset="0"/>
              </a:rPr>
              <a:t>输入账号、密码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33525" y="1767205"/>
            <a:ext cx="1562100" cy="1905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 8196"/>
          <p:cNvSpPr/>
          <p:nvPr/>
        </p:nvSpPr>
        <p:spPr>
          <a:xfrm>
            <a:off x="3157220" y="2448878"/>
            <a:ext cx="3643313" cy="404812"/>
          </a:xfrm>
          <a:custGeom>
            <a:avLst/>
            <a:gdLst/>
            <a:ahLst/>
            <a:cxnLst>
              <a:cxn ang="0">
                <a:pos x="125661" y="141272"/>
              </a:cxn>
              <a:cxn ang="0">
                <a:pos x="125661" y="404812"/>
              </a:cxn>
              <a:cxn ang="0">
                <a:pos x="0" y="404812"/>
              </a:cxn>
              <a:cxn ang="0">
                <a:pos x="0" y="404456"/>
              </a:cxn>
              <a:cxn ang="0">
                <a:pos x="125661" y="141272"/>
              </a:cxn>
              <a:cxn ang="0">
                <a:pos x="460643" y="0"/>
              </a:cxn>
              <a:cxn ang="0">
                <a:pos x="3643313" y="0"/>
              </a:cxn>
              <a:cxn ang="0">
                <a:pos x="3643313" y="404812"/>
              </a:cxn>
              <a:cxn ang="0">
                <a:pos x="460643" y="404812"/>
              </a:cxn>
              <a:cxn ang="0">
                <a:pos x="460643" y="0"/>
              </a:cxn>
            </a:cxnLst>
            <a:rect l="0" t="0" r="0" b="0"/>
            <a:pathLst>
              <a:path w="21600" h="21600">
                <a:moveTo>
                  <a:pt x="745" y="7538"/>
                </a:moveTo>
                <a:lnTo>
                  <a:pt x="745" y="21600"/>
                </a:lnTo>
                <a:lnTo>
                  <a:pt x="0" y="21600"/>
                </a:lnTo>
                <a:lnTo>
                  <a:pt x="0" y="21581"/>
                </a:lnTo>
                <a:lnTo>
                  <a:pt x="745" y="7538"/>
                </a:lnTo>
                <a:close/>
                <a:moveTo>
                  <a:pt x="2731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2731" y="21600"/>
                </a:lnTo>
                <a:lnTo>
                  <a:pt x="2731" y="0"/>
                </a:lnTo>
                <a:close/>
              </a:path>
            </a:pathLst>
          </a:custGeom>
          <a:solidFill>
            <a:srgbClr val="7F7F7F"/>
          </a:solidFill>
          <a:ln w="12700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0482" name="矩形 8197"/>
          <p:cNvSpPr/>
          <p:nvPr/>
        </p:nvSpPr>
        <p:spPr>
          <a:xfrm>
            <a:off x="3995738" y="2513013"/>
            <a:ext cx="1965325" cy="276225"/>
          </a:xfrm>
          <a:prstGeom prst="rect">
            <a:avLst/>
          </a:prstGeom>
          <a:noFill/>
          <a:ln w="12700">
            <a:noFill/>
          </a:ln>
        </p:spPr>
        <p:txBody>
          <a:bodyPr wrap="square" lIns="0" tIns="0" rIns="0" bIns="0" anchor="ctr">
            <a:spAutoFit/>
          </a:bodyPr>
          <a:lstStyle/>
          <a:p>
            <a:pPr hangingPunct="0"/>
            <a:r>
              <a:rPr lang="en-US" altLang="zh-CN" sz="18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PC</a:t>
            </a:r>
            <a:r>
              <a:rPr lang="zh-CN" altLang="en-US" sz="18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操作指南</a:t>
            </a:r>
          </a:p>
        </p:txBody>
      </p:sp>
      <p:sp>
        <p:nvSpPr>
          <p:cNvPr id="20483" name="矩形 8200"/>
          <p:cNvSpPr/>
          <p:nvPr/>
        </p:nvSpPr>
        <p:spPr>
          <a:xfrm>
            <a:off x="527050" y="2089150"/>
            <a:ext cx="1855788" cy="965200"/>
          </a:xfrm>
          <a:prstGeom prst="rect">
            <a:avLst/>
          </a:prstGeom>
          <a:noFill/>
          <a:ln w="12700">
            <a:noFill/>
          </a:ln>
        </p:spPr>
        <p:txBody>
          <a:bodyPr lIns="0" tIns="0" rIns="0" bIns="0" anchor="ctr">
            <a:spAutoFit/>
          </a:bodyPr>
          <a:lstStyle/>
          <a:p>
            <a:pPr algn="ctr" hangingPunct="0"/>
            <a:r>
              <a:rPr lang="zh-CN" altLang="en-US" sz="290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目   录</a:t>
            </a:r>
          </a:p>
          <a:p>
            <a:pPr algn="ctr" hangingPunct="0"/>
            <a:r>
              <a:rPr lang="en-US" altLang="zh-CN" sz="290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content</a:t>
            </a:r>
          </a:p>
        </p:txBody>
      </p:sp>
      <p:sp>
        <p:nvSpPr>
          <p:cNvPr id="20484" name="任意多边形 8198"/>
          <p:cNvSpPr/>
          <p:nvPr/>
        </p:nvSpPr>
        <p:spPr>
          <a:xfrm>
            <a:off x="3201988" y="1444625"/>
            <a:ext cx="3644900" cy="404813"/>
          </a:xfrm>
          <a:custGeom>
            <a:avLst/>
            <a:gdLst>
              <a:gd name="txL" fmla="*/ 0 w 21600"/>
              <a:gd name="txT" fmla="*/ 0 h 21600"/>
              <a:gd name="txR" fmla="*/ 21600 w 21600"/>
              <a:gd name="txB" fmla="*/ 21600 h 21600"/>
            </a:gdLst>
            <a:ahLst/>
            <a:cxnLst>
              <a:cxn ang="0">
                <a:pos x="2147483646" y="2147483646"/>
              </a:cxn>
              <a:cxn ang="0">
                <a:pos x="2147483646" y="2147483646"/>
              </a:cxn>
              <a:cxn ang="0">
                <a:pos x="0" y="2147483646"/>
              </a:cxn>
              <a:cxn ang="0">
                <a:pos x="0" y="2147483646"/>
              </a:cxn>
              <a:cxn ang="0">
                <a:pos x="2147483646" y="2147483646"/>
              </a:cxn>
              <a:cxn ang="0">
                <a:pos x="2147483646" y="0"/>
              </a:cxn>
              <a:cxn ang="0">
                <a:pos x="2147483646" y="0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0"/>
              </a:cxn>
            </a:cxnLst>
            <a:rect l="txL" t="txT" r="txR" b="txB"/>
            <a:pathLst>
              <a:path w="21600" h="21600">
                <a:moveTo>
                  <a:pt x="745" y="7538"/>
                </a:moveTo>
                <a:lnTo>
                  <a:pt x="745" y="21600"/>
                </a:lnTo>
                <a:lnTo>
                  <a:pt x="0" y="21600"/>
                </a:lnTo>
                <a:lnTo>
                  <a:pt x="0" y="21581"/>
                </a:lnTo>
                <a:lnTo>
                  <a:pt x="745" y="7538"/>
                </a:lnTo>
                <a:close/>
                <a:moveTo>
                  <a:pt x="2731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2731" y="21600"/>
                </a:lnTo>
                <a:lnTo>
                  <a:pt x="2731" y="0"/>
                </a:lnTo>
                <a:close/>
              </a:path>
            </a:pathLst>
          </a:custGeom>
          <a:solidFill>
            <a:schemeClr val="accent1"/>
          </a:solidFill>
          <a:ln w="12700" cap="flat" cmpd="sng">
            <a:solidFill>
              <a:srgbClr val="FF536F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lstStyle/>
          <a:p>
            <a:pPr hangingPunct="0"/>
            <a:r>
              <a:rPr lang="en-US" altLang="zh-CN" dirty="0">
                <a:latin typeface="Calibri" panose="020F0502020204030204" pitchFamily="34" charset="0"/>
                <a:ea typeface="宋体" panose="02010600030101010101" pitchFamily="2" charset="-122"/>
              </a:rPr>
              <a:t>               </a:t>
            </a:r>
            <a:r>
              <a:rPr lang="zh-CN" altLang="zh-CN" sz="18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登录指南</a:t>
            </a:r>
            <a:endParaRPr lang="zh-CN" altLang="en-US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20485" name="任意多边形 8196"/>
          <p:cNvSpPr/>
          <p:nvPr/>
        </p:nvSpPr>
        <p:spPr>
          <a:xfrm>
            <a:off x="3197225" y="3332163"/>
            <a:ext cx="3643313" cy="404812"/>
          </a:xfrm>
          <a:custGeom>
            <a:avLst/>
            <a:gdLst>
              <a:gd name="txL" fmla="*/ 0 w 21600"/>
              <a:gd name="txT" fmla="*/ 0 h 21600"/>
              <a:gd name="txR" fmla="*/ 21600 w 21600"/>
              <a:gd name="txB" fmla="*/ 21600 h 21600"/>
            </a:gdLst>
            <a:ahLst/>
            <a:cxnLst>
              <a:cxn ang="0">
                <a:pos x="125661" y="141272"/>
              </a:cxn>
              <a:cxn ang="0">
                <a:pos x="125661" y="404812"/>
              </a:cxn>
              <a:cxn ang="0">
                <a:pos x="0" y="404812"/>
              </a:cxn>
              <a:cxn ang="0">
                <a:pos x="0" y="404456"/>
              </a:cxn>
              <a:cxn ang="0">
                <a:pos x="125661" y="141272"/>
              </a:cxn>
              <a:cxn ang="0">
                <a:pos x="460643" y="0"/>
              </a:cxn>
              <a:cxn ang="0">
                <a:pos x="3643313" y="0"/>
              </a:cxn>
              <a:cxn ang="0">
                <a:pos x="3643313" y="404812"/>
              </a:cxn>
              <a:cxn ang="0">
                <a:pos x="460643" y="404812"/>
              </a:cxn>
              <a:cxn ang="0">
                <a:pos x="460643" y="0"/>
              </a:cxn>
            </a:cxnLst>
            <a:rect l="txL" t="txT" r="txR" b="txB"/>
            <a:pathLst>
              <a:path w="21600" h="21600">
                <a:moveTo>
                  <a:pt x="745" y="7538"/>
                </a:moveTo>
                <a:lnTo>
                  <a:pt x="745" y="21600"/>
                </a:lnTo>
                <a:lnTo>
                  <a:pt x="0" y="21600"/>
                </a:lnTo>
                <a:lnTo>
                  <a:pt x="0" y="21581"/>
                </a:lnTo>
                <a:lnTo>
                  <a:pt x="745" y="7538"/>
                </a:lnTo>
                <a:close/>
                <a:moveTo>
                  <a:pt x="2731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2731" y="21600"/>
                </a:lnTo>
                <a:lnTo>
                  <a:pt x="2731" y="0"/>
                </a:lnTo>
                <a:close/>
              </a:path>
            </a:pathLst>
          </a:custGeom>
          <a:solidFill>
            <a:srgbClr val="7F7F7F"/>
          </a:solidFill>
          <a:ln w="12700">
            <a:noFill/>
          </a:ln>
        </p:spPr>
        <p:txBody>
          <a:bodyPr anchor="t"/>
          <a:lstStyle/>
          <a:p>
            <a:r>
              <a:rPr lang="en-US" altLang="zh-CN">
                <a:latin typeface="Calibri" panose="020F0502020204030204" pitchFamily="34" charset="0"/>
              </a:rPr>
              <a:t>               </a:t>
            </a:r>
            <a:r>
              <a:rPr lang="zh-CN" altLang="en-US" sz="18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APP操作指南</a:t>
            </a:r>
            <a:endParaRPr lang="zh-CN" altLang="en-US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37F07E423C4604A91F8C86750A80517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2295" y="615950"/>
            <a:ext cx="2034540" cy="3622040"/>
          </a:xfrm>
          <a:prstGeom prst="rect">
            <a:avLst/>
          </a:prstGeom>
        </p:spPr>
      </p:pic>
      <p:pic>
        <p:nvPicPr>
          <p:cNvPr id="29" name="图片 29" descr="572120297302172629"/>
          <p:cNvPicPr/>
          <p:nvPr/>
        </p:nvPicPr>
        <p:blipFill>
          <a:blip r:embed="rId3"/>
          <a:stretch>
            <a:fillRect/>
          </a:stretch>
        </p:blipFill>
        <p:spPr>
          <a:xfrm>
            <a:off x="5619750" y="615950"/>
            <a:ext cx="2033588" cy="362267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8" name="图片 28" descr="193271386710187799"/>
          <p:cNvPicPr/>
          <p:nvPr/>
        </p:nvPicPr>
        <p:blipFill>
          <a:blip r:embed="rId4"/>
          <a:stretch>
            <a:fillRect/>
          </a:stretch>
        </p:blipFill>
        <p:spPr>
          <a:xfrm>
            <a:off x="3052763" y="615950"/>
            <a:ext cx="2033588" cy="362267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43012" name="矩形 59407"/>
          <p:cNvSpPr/>
          <p:nvPr/>
        </p:nvSpPr>
        <p:spPr>
          <a:xfrm>
            <a:off x="104775" y="1588"/>
            <a:ext cx="5886450" cy="336550"/>
          </a:xfrm>
          <a:prstGeom prst="rect">
            <a:avLst/>
          </a:prstGeom>
          <a:noFill/>
          <a:ln w="12700">
            <a:noFill/>
          </a:ln>
        </p:spPr>
        <p:txBody>
          <a:bodyPr wrap="square" lIns="45720" rIns="45720" anchor="ctr">
            <a:spAutoFit/>
          </a:bodyPr>
          <a:lstStyle/>
          <a:p>
            <a:pPr hangingPunct="0"/>
            <a:r>
              <a:rPr lang="en-US" altLang="zh-CN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APP--</a:t>
            </a:r>
            <a:r>
              <a:rPr lang="zh-CN" altLang="en-US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工作实习</a:t>
            </a:r>
            <a:r>
              <a:rPr lang="en-US" altLang="zh-CN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--</a:t>
            </a:r>
            <a:r>
              <a:rPr lang="zh-CN" altLang="en-US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报名审核</a:t>
            </a:r>
          </a:p>
        </p:txBody>
      </p:sp>
      <p:sp>
        <p:nvSpPr>
          <p:cNvPr id="22533" name="文本框 5"/>
          <p:cNvSpPr txBox="1"/>
          <p:nvPr/>
        </p:nvSpPr>
        <p:spPr>
          <a:xfrm>
            <a:off x="5470525" y="4516438"/>
            <a:ext cx="3127375" cy="33655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zh-CN" altLang="en-US" noProof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3，选择学生--查看该生报名详情</a:t>
            </a:r>
            <a:endParaRPr lang="zh-CN" altLang="en-US" noProof="1">
              <a:solidFill>
                <a:srgbClr val="FF0000"/>
              </a:solidFill>
              <a:latin typeface="文鼎中楷体" panose="03000600000000000000" charset="-122"/>
              <a:ea typeface="文鼎中楷体" panose="03000600000000000000" charset="-122"/>
            </a:endParaRPr>
          </a:p>
        </p:txBody>
      </p:sp>
      <p:sp>
        <p:nvSpPr>
          <p:cNvPr id="22534" name="文本框 10"/>
          <p:cNvSpPr txBox="1"/>
          <p:nvPr/>
        </p:nvSpPr>
        <p:spPr>
          <a:xfrm>
            <a:off x="7512050" y="3389313"/>
            <a:ext cx="1527175" cy="33655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zh-CN" altLang="en-US" noProof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4，通过或拒绝</a:t>
            </a:r>
            <a:endParaRPr lang="zh-CN" altLang="en-US" noProof="1">
              <a:solidFill>
                <a:srgbClr val="DF0024"/>
              </a:solidFill>
              <a:latin typeface="文鼎中楷体" panose="03000600000000000000" charset="-122"/>
              <a:ea typeface="文鼎中楷体" panose="03000600000000000000" charset="-122"/>
            </a:endParaRPr>
          </a:p>
        </p:txBody>
      </p:sp>
      <p:sp>
        <p:nvSpPr>
          <p:cNvPr id="22535" name="文本框 12"/>
          <p:cNvSpPr txBox="1"/>
          <p:nvPr/>
        </p:nvSpPr>
        <p:spPr>
          <a:xfrm>
            <a:off x="373063" y="4516438"/>
            <a:ext cx="2533650" cy="33655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noProof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1，工作实习--报名审核</a:t>
            </a:r>
            <a:endParaRPr lang="zh-CN" altLang="en-US" noProof="1">
              <a:solidFill>
                <a:srgbClr val="DF0024"/>
              </a:solidFill>
              <a:latin typeface="文鼎中楷体" panose="03000600000000000000" charset="-122"/>
              <a:ea typeface="文鼎中楷体" panose="03000600000000000000" charset="-122"/>
            </a:endParaRPr>
          </a:p>
        </p:txBody>
      </p:sp>
      <p:sp>
        <p:nvSpPr>
          <p:cNvPr id="43016" name="文本框 13"/>
          <p:cNvSpPr txBox="1"/>
          <p:nvPr/>
        </p:nvSpPr>
        <p:spPr>
          <a:xfrm>
            <a:off x="654368" y="2531745"/>
            <a:ext cx="544512" cy="582613"/>
          </a:xfrm>
          <a:prstGeom prst="rect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anchor="t">
            <a:spAutoFit/>
          </a:bodyPr>
          <a:lstStyle/>
          <a:p>
            <a:endParaRPr lang="zh-CN" altLang="en-US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zh-CN" altLang="en-US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22537" name="文本框 16"/>
          <p:cNvSpPr txBox="1"/>
          <p:nvPr/>
        </p:nvSpPr>
        <p:spPr>
          <a:xfrm>
            <a:off x="3052763" y="4516438"/>
            <a:ext cx="1933575" cy="33655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zh-CN" altLang="en-US" noProof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2，筛选待审核岗位</a:t>
            </a:r>
            <a:endParaRPr lang="zh-CN" altLang="en-US" noProof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8" name="直接箭头连接符 7"/>
          <p:cNvCxnSpPr>
            <a:stCxn id="22534" idx="1"/>
          </p:cNvCxnSpPr>
          <p:nvPr/>
        </p:nvCxnSpPr>
        <p:spPr>
          <a:xfrm flipH="1">
            <a:off x="7023100" y="3558540"/>
            <a:ext cx="488950" cy="318135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37F07E423C4604A91F8C86750A80517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0815" y="561340"/>
            <a:ext cx="2034540" cy="3622040"/>
          </a:xfrm>
          <a:prstGeom prst="rect">
            <a:avLst/>
          </a:prstGeom>
        </p:spPr>
      </p:pic>
      <p:pic>
        <p:nvPicPr>
          <p:cNvPr id="4" name="图片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746875" y="561975"/>
            <a:ext cx="2033588" cy="362108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" name="图片 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516438" y="561975"/>
            <a:ext cx="2033588" cy="362108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" name="图片 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312988" y="561975"/>
            <a:ext cx="2033588" cy="362108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44037" name="矩形 59407"/>
          <p:cNvSpPr/>
          <p:nvPr/>
        </p:nvSpPr>
        <p:spPr>
          <a:xfrm>
            <a:off x="104775" y="1588"/>
            <a:ext cx="5886450" cy="336550"/>
          </a:xfrm>
          <a:prstGeom prst="rect">
            <a:avLst/>
          </a:prstGeom>
          <a:noFill/>
          <a:ln w="12700">
            <a:noFill/>
          </a:ln>
        </p:spPr>
        <p:txBody>
          <a:bodyPr wrap="square" lIns="45720" rIns="45720" anchor="ctr">
            <a:spAutoFit/>
          </a:bodyPr>
          <a:lstStyle/>
          <a:p>
            <a:pPr hangingPunct="0"/>
            <a:r>
              <a:rPr lang="en-US" altLang="zh-CN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APP--</a:t>
            </a:r>
            <a:r>
              <a:rPr lang="zh-CN" altLang="en-US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工作实习</a:t>
            </a:r>
            <a:r>
              <a:rPr lang="en-US" altLang="zh-CN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--</a:t>
            </a:r>
            <a:r>
              <a:rPr lang="zh-CN" altLang="en-US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周日志批阅</a:t>
            </a:r>
          </a:p>
        </p:txBody>
      </p:sp>
      <p:sp>
        <p:nvSpPr>
          <p:cNvPr id="23558" name="文本框 5"/>
          <p:cNvSpPr txBox="1"/>
          <p:nvPr/>
        </p:nvSpPr>
        <p:spPr>
          <a:xfrm>
            <a:off x="4516438" y="4516438"/>
            <a:ext cx="1714500" cy="306388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zh-CN" altLang="en-US" sz="1400" noProof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3，查看周日志详情</a:t>
            </a:r>
            <a:endParaRPr lang="zh-CN" altLang="en-US" sz="1400" noProof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559" name="文本框 10"/>
          <p:cNvSpPr txBox="1"/>
          <p:nvPr/>
        </p:nvSpPr>
        <p:spPr>
          <a:xfrm>
            <a:off x="6746875" y="4392613"/>
            <a:ext cx="2270125" cy="522288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1400" noProof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4，批阅--审核通过or退回修改</a:t>
            </a:r>
            <a:endParaRPr lang="zh-CN" altLang="en-US" sz="1400" noProof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560" name="文本框 12"/>
          <p:cNvSpPr txBox="1"/>
          <p:nvPr/>
        </p:nvSpPr>
        <p:spPr>
          <a:xfrm>
            <a:off x="104775" y="4387850"/>
            <a:ext cx="2008188" cy="522288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1400" noProof="1">
                <a:solidFill>
                  <a:srgbClr val="DF0024"/>
                </a:solidFill>
                <a:latin typeface="文鼎中楷体" panose="03000600000000000000" charset="-122"/>
                <a:ea typeface="文鼎中楷体" panose="03000600000000000000" charset="-122"/>
                <a:cs typeface="+mn-cs"/>
              </a:rPr>
              <a:t> </a:t>
            </a:r>
            <a:r>
              <a:rPr lang="zh-CN" altLang="en-US" sz="1400" noProof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1，工作实习--周日志批阅</a:t>
            </a:r>
            <a:endParaRPr lang="zh-CN" altLang="en-US" sz="1400" noProof="1">
              <a:solidFill>
                <a:srgbClr val="DF0024"/>
              </a:solidFill>
              <a:latin typeface="文鼎中楷体" panose="03000600000000000000" charset="-122"/>
              <a:ea typeface="文鼎中楷体" panose="03000600000000000000" charset="-122"/>
            </a:endParaRPr>
          </a:p>
        </p:txBody>
      </p:sp>
      <p:sp>
        <p:nvSpPr>
          <p:cNvPr id="44041" name="文本框 13"/>
          <p:cNvSpPr txBox="1"/>
          <p:nvPr/>
        </p:nvSpPr>
        <p:spPr>
          <a:xfrm>
            <a:off x="915670" y="2514600"/>
            <a:ext cx="544513" cy="582613"/>
          </a:xfrm>
          <a:prstGeom prst="rect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anchor="t">
            <a:spAutoFit/>
          </a:bodyPr>
          <a:lstStyle/>
          <a:p>
            <a:endParaRPr lang="zh-CN" altLang="en-US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zh-CN" altLang="en-US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23562" name="文本框 16"/>
          <p:cNvSpPr txBox="1"/>
          <p:nvPr/>
        </p:nvSpPr>
        <p:spPr>
          <a:xfrm>
            <a:off x="2268538" y="4510088"/>
            <a:ext cx="1893888" cy="3079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zh-CN" altLang="en-US" sz="1400" noProof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2，筛选待批阅周日志</a:t>
            </a:r>
            <a:endParaRPr lang="zh-CN" altLang="en-US" sz="1400" noProof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565" name="文本框 6"/>
          <p:cNvSpPr txBox="1"/>
          <p:nvPr/>
        </p:nvSpPr>
        <p:spPr>
          <a:xfrm>
            <a:off x="4516438" y="3097213"/>
            <a:ext cx="2047875" cy="306388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zh-CN" altLang="en-US" sz="1400" noProof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5，即时沟通--在线指导</a:t>
            </a:r>
            <a:endParaRPr lang="zh-CN" altLang="en-US" sz="1400" noProof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5" name="直接箭头连接符 4"/>
          <p:cNvCxnSpPr/>
          <p:nvPr/>
        </p:nvCxnSpPr>
        <p:spPr>
          <a:xfrm flipH="1">
            <a:off x="5098415" y="3598544"/>
            <a:ext cx="488950" cy="318135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箭头连接符 9"/>
          <p:cNvCxnSpPr/>
          <p:nvPr/>
        </p:nvCxnSpPr>
        <p:spPr>
          <a:xfrm flipH="1" flipV="1">
            <a:off x="6351905" y="4130675"/>
            <a:ext cx="301625" cy="323215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箭头连接符 10"/>
          <p:cNvCxnSpPr/>
          <p:nvPr/>
        </p:nvCxnSpPr>
        <p:spPr>
          <a:xfrm flipH="1" flipV="1">
            <a:off x="3131819" y="1311910"/>
            <a:ext cx="608965" cy="375285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37F07E423C4604A91F8C86750A80517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775" y="606425"/>
            <a:ext cx="2034540" cy="3622040"/>
          </a:xfrm>
          <a:prstGeom prst="rect">
            <a:avLst/>
          </a:prstGeom>
        </p:spPr>
      </p:pic>
      <p:sp>
        <p:nvSpPr>
          <p:cNvPr id="45057" name="矩形 59407"/>
          <p:cNvSpPr/>
          <p:nvPr/>
        </p:nvSpPr>
        <p:spPr>
          <a:xfrm>
            <a:off x="104775" y="1588"/>
            <a:ext cx="5886450" cy="336550"/>
          </a:xfrm>
          <a:prstGeom prst="rect">
            <a:avLst/>
          </a:prstGeom>
          <a:noFill/>
          <a:ln w="12700">
            <a:noFill/>
          </a:ln>
        </p:spPr>
        <p:txBody>
          <a:bodyPr wrap="square" lIns="45720" rIns="45720" anchor="ctr">
            <a:spAutoFit/>
          </a:bodyPr>
          <a:lstStyle/>
          <a:p>
            <a:pPr hangingPunct="0"/>
            <a:r>
              <a:rPr lang="en-US" altLang="zh-CN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APP--</a:t>
            </a:r>
            <a:r>
              <a:rPr lang="zh-CN" altLang="en-US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工作实习</a:t>
            </a:r>
            <a:r>
              <a:rPr lang="en-US" altLang="zh-CN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--</a:t>
            </a:r>
            <a:r>
              <a:rPr lang="zh-CN" altLang="en-US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签到统计</a:t>
            </a:r>
          </a:p>
        </p:txBody>
      </p:sp>
      <p:sp>
        <p:nvSpPr>
          <p:cNvPr id="24578" name="文本框 2"/>
          <p:cNvSpPr txBox="1"/>
          <p:nvPr/>
        </p:nvSpPr>
        <p:spPr>
          <a:xfrm>
            <a:off x="104775" y="4471988"/>
            <a:ext cx="2305050" cy="306388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1400" noProof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1，工作实习--签到统计</a:t>
            </a:r>
            <a:endParaRPr lang="zh-CN" altLang="en-US" sz="1400" noProof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579" name="文本框 4"/>
          <p:cNvSpPr txBox="1"/>
          <p:nvPr/>
        </p:nvSpPr>
        <p:spPr>
          <a:xfrm>
            <a:off x="2473325" y="4516438"/>
            <a:ext cx="1536700" cy="306388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zh-CN" altLang="en-US" sz="1400" noProof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2，查看签到统计</a:t>
            </a:r>
            <a:endParaRPr lang="zh-CN" altLang="en-US" sz="1400" noProof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580" name="文本框 5"/>
          <p:cNvSpPr txBox="1"/>
          <p:nvPr/>
        </p:nvSpPr>
        <p:spPr>
          <a:xfrm>
            <a:off x="4552950" y="4392613"/>
            <a:ext cx="1604963" cy="522288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zh-CN" altLang="en-US" sz="1400" noProof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3，选择学生</a:t>
            </a:r>
            <a:endParaRPr lang="zh-CN" altLang="en-US" sz="1400" noProof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400" noProof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查看该生签到统计</a:t>
            </a:r>
            <a:endParaRPr lang="zh-CN" altLang="en-US" sz="1400" noProof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6" name="图片 16" descr="53833825252753943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9663" y="617538"/>
            <a:ext cx="2036763" cy="362108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52950" y="617538"/>
            <a:ext cx="2035175" cy="362108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746875" y="606425"/>
            <a:ext cx="2043113" cy="36322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4586" name="文本框 10"/>
          <p:cNvSpPr txBox="1"/>
          <p:nvPr/>
        </p:nvSpPr>
        <p:spPr>
          <a:xfrm>
            <a:off x="6746875" y="4392613"/>
            <a:ext cx="1604963" cy="522288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zh-CN" altLang="en-US" sz="1400" noProof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4，选择日期</a:t>
            </a:r>
            <a:endParaRPr lang="zh-CN" altLang="en-US" sz="1400" noProof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400" noProof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查看当天签到明细</a:t>
            </a:r>
            <a:endParaRPr lang="zh-CN" altLang="en-US" sz="1400" noProof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5067" name="文本框 12"/>
          <p:cNvSpPr txBox="1"/>
          <p:nvPr/>
        </p:nvSpPr>
        <p:spPr>
          <a:xfrm>
            <a:off x="184785" y="1854200"/>
            <a:ext cx="544513" cy="582613"/>
          </a:xfrm>
          <a:prstGeom prst="rect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anchor="t">
            <a:spAutoFit/>
          </a:bodyPr>
          <a:lstStyle/>
          <a:p>
            <a:endParaRPr lang="zh-CN" altLang="en-US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zh-CN" altLang="en-US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cxnSp>
        <p:nvCxnSpPr>
          <p:cNvPr id="8" name="直接箭头连接符 7"/>
          <p:cNvCxnSpPr/>
          <p:nvPr/>
        </p:nvCxnSpPr>
        <p:spPr>
          <a:xfrm flipH="1" flipV="1">
            <a:off x="7099935" y="1744980"/>
            <a:ext cx="419735" cy="401320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箭头连接符 5"/>
          <p:cNvCxnSpPr/>
          <p:nvPr/>
        </p:nvCxnSpPr>
        <p:spPr>
          <a:xfrm flipH="1" flipV="1">
            <a:off x="3503929" y="2437130"/>
            <a:ext cx="180340" cy="516890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箭头连接符 6"/>
          <p:cNvCxnSpPr/>
          <p:nvPr/>
        </p:nvCxnSpPr>
        <p:spPr>
          <a:xfrm flipH="1" flipV="1">
            <a:off x="638810" y="2500630"/>
            <a:ext cx="242570" cy="453390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37F07E423C4604A91F8C86750A80517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0180" y="671830"/>
            <a:ext cx="2034540" cy="3622040"/>
          </a:xfrm>
          <a:prstGeom prst="rect">
            <a:avLst/>
          </a:prstGeom>
        </p:spPr>
      </p:pic>
      <p:grpSp>
        <p:nvGrpSpPr>
          <p:cNvPr id="46081" name="组合 19"/>
          <p:cNvGrpSpPr/>
          <p:nvPr/>
        </p:nvGrpSpPr>
        <p:grpSpPr>
          <a:xfrm>
            <a:off x="2297350" y="755650"/>
            <a:ext cx="6546613" cy="3632200"/>
            <a:chOff x="3618" y="911"/>
            <a:chExt cx="10310" cy="5720"/>
          </a:xfrm>
        </p:grpSpPr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712" y="911"/>
              <a:ext cx="3216" cy="5720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8" name="图片 18" descr="507324536856259169"/>
            <p:cNvPicPr/>
            <p:nvPr/>
          </p:nvPicPr>
          <p:blipFill>
            <a:blip r:embed="rId4"/>
            <a:stretch>
              <a:fillRect/>
            </a:stretch>
          </p:blipFill>
          <p:spPr>
            <a:xfrm>
              <a:off x="3618" y="911"/>
              <a:ext cx="3214" cy="5720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169" y="911"/>
              <a:ext cx="3216" cy="5720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46086" name="矩形 59407"/>
          <p:cNvSpPr/>
          <p:nvPr/>
        </p:nvSpPr>
        <p:spPr>
          <a:xfrm>
            <a:off x="104775" y="1588"/>
            <a:ext cx="5886450" cy="336550"/>
          </a:xfrm>
          <a:prstGeom prst="rect">
            <a:avLst/>
          </a:prstGeom>
          <a:noFill/>
          <a:ln w="12700">
            <a:noFill/>
          </a:ln>
        </p:spPr>
        <p:txBody>
          <a:bodyPr wrap="square" lIns="45720" rIns="45720" anchor="ctr">
            <a:spAutoFit/>
          </a:bodyPr>
          <a:lstStyle/>
          <a:p>
            <a:pPr hangingPunct="0"/>
            <a:r>
              <a:rPr lang="en-US" altLang="zh-CN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APP--</a:t>
            </a:r>
            <a:r>
              <a:rPr lang="zh-CN" altLang="en-US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工作实习</a:t>
            </a:r>
            <a:r>
              <a:rPr lang="en-US" altLang="zh-CN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--</a:t>
            </a:r>
            <a:r>
              <a:rPr lang="zh-CN" altLang="en-US" dirty="0">
                <a:solidFill>
                  <a:srgbClr val="FFFFFF"/>
                </a:solidFill>
                <a:latin typeface="文鼎中楷体" panose="03000600000000000000" charset="-122"/>
                <a:ea typeface="文鼎中楷体" panose="03000600000000000000" charset="-122"/>
                <a:sym typeface="微软雅黑" panose="020B0503020204020204" pitchFamily="34" charset="-122"/>
              </a:rPr>
              <a:t>我的实习生</a:t>
            </a:r>
          </a:p>
        </p:txBody>
      </p:sp>
      <p:sp>
        <p:nvSpPr>
          <p:cNvPr id="25607" name="文本框 5"/>
          <p:cNvSpPr txBox="1"/>
          <p:nvPr/>
        </p:nvSpPr>
        <p:spPr>
          <a:xfrm>
            <a:off x="4552950" y="4516438"/>
            <a:ext cx="2759075" cy="306388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zh-CN" altLang="en-US" sz="1400" noProof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3，选择学生--查看该生实习详情</a:t>
            </a:r>
            <a:endParaRPr lang="zh-CN" altLang="en-US" sz="1400" noProof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608" name="文本框 10"/>
          <p:cNvSpPr txBox="1"/>
          <p:nvPr/>
        </p:nvSpPr>
        <p:spPr>
          <a:xfrm>
            <a:off x="6594475" y="3044825"/>
            <a:ext cx="2224088" cy="7366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zh-CN" altLang="en-US" sz="1400" noProof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4，打开消息按钮</a:t>
            </a:r>
            <a:endParaRPr lang="zh-CN" altLang="en-US" sz="1400" noProof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400" noProof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与实习生在线沟通</a:t>
            </a:r>
            <a:endParaRPr lang="zh-CN" altLang="en-US" sz="1400" noProof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400" noProof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*支持位置发送、视频聊天</a:t>
            </a:r>
            <a:endParaRPr lang="zh-CN" altLang="en-US" sz="1400" noProof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609" name="文本框 12"/>
          <p:cNvSpPr txBox="1"/>
          <p:nvPr/>
        </p:nvSpPr>
        <p:spPr>
          <a:xfrm>
            <a:off x="-41275" y="4516438"/>
            <a:ext cx="2338388" cy="306388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1400" noProof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1，工作实习--我的实习生</a:t>
            </a:r>
            <a:endParaRPr lang="zh-CN" altLang="en-US" sz="1400" noProof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6090" name="文本框 13"/>
          <p:cNvSpPr txBox="1"/>
          <p:nvPr/>
        </p:nvSpPr>
        <p:spPr>
          <a:xfrm>
            <a:off x="916305" y="1962785"/>
            <a:ext cx="542925" cy="582613"/>
          </a:xfrm>
          <a:prstGeom prst="rect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anchor="t">
            <a:spAutoFit/>
          </a:bodyPr>
          <a:lstStyle/>
          <a:p>
            <a:endParaRPr lang="zh-CN" altLang="en-US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zh-CN" altLang="en-US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25611" name="文本框 16"/>
          <p:cNvSpPr txBox="1"/>
          <p:nvPr/>
        </p:nvSpPr>
        <p:spPr>
          <a:xfrm>
            <a:off x="2420938" y="4516438"/>
            <a:ext cx="1714500" cy="306388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zh-CN" altLang="en-US" sz="1400" noProof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2，查看实习生名单</a:t>
            </a:r>
            <a:endParaRPr lang="zh-CN" altLang="en-US" sz="1400" noProof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6092" name="文本框 20"/>
          <p:cNvSpPr txBox="1"/>
          <p:nvPr/>
        </p:nvSpPr>
        <p:spPr>
          <a:xfrm>
            <a:off x="523875" y="339725"/>
            <a:ext cx="8043863" cy="33655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zh-CN" altLang="en-US">
                <a:latin typeface="Calibri" panose="020F0502020204030204" pitchFamily="34" charset="0"/>
                <a:cs typeface="Calibri" panose="020F0502020204030204" pitchFamily="34" charset="0"/>
              </a:rPr>
              <a:t>  备注</a:t>
            </a:r>
            <a:r>
              <a:rPr lang="zh-CN" altLang="en-US">
                <a:latin typeface="文鼎中楷体" panose="03000600000000000000" charset="-122"/>
                <a:ea typeface="文鼎中楷体" panose="03000600000000000000" charset="-122"/>
              </a:rPr>
              <a:t>：</a:t>
            </a:r>
            <a:r>
              <a:rPr lang="en-US" altLang="zh-CN">
                <a:latin typeface="文鼎中楷体" panose="03000600000000000000" charset="-122"/>
                <a:ea typeface="文鼎中楷体" panose="03000600000000000000" charset="-122"/>
              </a:rPr>
              <a:t>“</a:t>
            </a:r>
            <a:r>
              <a:rPr lang="zh-CN" altLang="en-US">
                <a:latin typeface="文鼎中楷体" panose="03000600000000000000" charset="-122"/>
                <a:ea typeface="文鼎中楷体" panose="03000600000000000000" charset="-122"/>
              </a:rPr>
              <a:t>我的实习生</a:t>
            </a:r>
            <a:r>
              <a:rPr lang="en-US" altLang="zh-CN">
                <a:latin typeface="文鼎中楷体" panose="03000600000000000000" charset="-122"/>
                <a:ea typeface="文鼎中楷体" panose="03000600000000000000" charset="-122"/>
              </a:rPr>
              <a:t>”</a:t>
            </a:r>
            <a:r>
              <a:rPr lang="zh-CN" altLang="en-US">
                <a:latin typeface="文鼎中楷体" panose="03000600000000000000" charset="-122"/>
                <a:ea typeface="文鼎中楷体" panose="03000600000000000000" charset="-122"/>
              </a:rPr>
              <a:t>只显示已参与的学生，如需查看完整实习生名单请登录网页端。</a:t>
            </a:r>
          </a:p>
        </p:txBody>
      </p:sp>
      <p:cxnSp>
        <p:nvCxnSpPr>
          <p:cNvPr id="6" name="直接箭头连接符 5"/>
          <p:cNvCxnSpPr/>
          <p:nvPr/>
        </p:nvCxnSpPr>
        <p:spPr>
          <a:xfrm flipH="1" flipV="1">
            <a:off x="1346200" y="2591435"/>
            <a:ext cx="242570" cy="453390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箭头连接符 7"/>
          <p:cNvCxnSpPr/>
          <p:nvPr/>
        </p:nvCxnSpPr>
        <p:spPr>
          <a:xfrm flipH="1" flipV="1">
            <a:off x="3356610" y="2256154"/>
            <a:ext cx="242570" cy="453390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箭头连接符 8"/>
          <p:cNvCxnSpPr/>
          <p:nvPr/>
        </p:nvCxnSpPr>
        <p:spPr>
          <a:xfrm flipH="1" flipV="1">
            <a:off x="5991225" y="1630045"/>
            <a:ext cx="242570" cy="453390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矩形 75776"/>
          <p:cNvSpPr/>
          <p:nvPr/>
        </p:nvSpPr>
        <p:spPr>
          <a:xfrm>
            <a:off x="0" y="-19050"/>
            <a:ext cx="9144000" cy="5162550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txBody>
          <a:bodyPr lIns="45720" rIns="45720" anchor="ctr"/>
          <a:lstStyle/>
          <a:p>
            <a:pPr hangingPunct="0">
              <a:lnSpc>
                <a:spcPct val="90000"/>
              </a:lnSpc>
              <a:spcBef>
                <a:spcPct val="50000"/>
              </a:spcBef>
            </a:pPr>
            <a:r>
              <a:rPr lang="zh-CN" altLang="en-US" sz="2000" dirty="0">
                <a:latin typeface="文鼎中楷体" panose="03000600000000000000" charset="-122"/>
                <a:ea typeface="文鼎中楷体" panose="03000600000000000000" charset="-122"/>
              </a:rPr>
              <a:t>                    </a:t>
            </a:r>
            <a:r>
              <a:rPr lang="zh-CN" altLang="en-US" sz="2000" dirty="0">
                <a:solidFill>
                  <a:schemeClr val="bg1"/>
                </a:solidFill>
                <a:latin typeface="文鼎中楷体" panose="03000600000000000000" charset="-122"/>
                <a:ea typeface="文鼎中楷体" panose="03000600000000000000" charset="-122"/>
              </a:rPr>
              <a:t> </a:t>
            </a:r>
          </a:p>
          <a:p>
            <a:pPr hangingPunct="0">
              <a:lnSpc>
                <a:spcPct val="90000"/>
              </a:lnSpc>
              <a:spcBef>
                <a:spcPct val="50000"/>
              </a:spcBef>
            </a:pP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                 服务电话：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hangingPunct="0">
              <a:lnSpc>
                <a:spcPct val="90000"/>
              </a:lnSpc>
              <a:spcBef>
                <a:spcPct val="50000"/>
              </a:spcBef>
            </a:pP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                       0579-82722068</a:t>
            </a:r>
            <a:endParaRPr lang="en-US" alt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hangingPunct="0">
              <a:lnSpc>
                <a:spcPct val="90000"/>
              </a:lnSpc>
              <a:spcBef>
                <a:spcPct val="50000"/>
              </a:spcBef>
            </a:pP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                       17757972178</a:t>
            </a:r>
            <a:endParaRPr lang="en-US" alt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hangingPunct="0">
              <a:lnSpc>
                <a:spcPct val="90000"/>
              </a:lnSpc>
              <a:spcBef>
                <a:spcPct val="50000"/>
              </a:spcBef>
            </a:pP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                  服务QQ：</a:t>
            </a:r>
            <a:endParaRPr lang="en-US" alt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hangingPunct="0">
              <a:lnSpc>
                <a:spcPct val="90000"/>
              </a:lnSpc>
              <a:spcBef>
                <a:spcPct val="50000"/>
              </a:spcBef>
            </a:pP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                         3001048075</a:t>
            </a:r>
            <a:endParaRPr lang="zh-CN" altLang="en-US" sz="2000" dirty="0">
              <a:solidFill>
                <a:schemeClr val="bg1"/>
              </a:solidFill>
              <a:latin typeface="文鼎中楷体" panose="03000600000000000000" charset="-122"/>
              <a:ea typeface="文鼎中楷体" panose="03000600000000000000" charset="-122"/>
            </a:endParaRPr>
          </a:p>
          <a:p>
            <a:pPr hangingPunct="0">
              <a:lnSpc>
                <a:spcPct val="90000"/>
              </a:lnSpc>
              <a:spcBef>
                <a:spcPct val="50000"/>
              </a:spcBef>
            </a:pPr>
            <a:r>
              <a:rPr lang="en-US" altLang="zh-CN" sz="2000" dirty="0">
                <a:solidFill>
                  <a:schemeClr val="bg1"/>
                </a:solidFill>
                <a:latin typeface="文鼎中楷体" panose="03000600000000000000" charset="-122"/>
                <a:ea typeface="文鼎中楷体" panose="03000600000000000000" charset="-122"/>
              </a:rPr>
              <a:t>                     </a:t>
            </a:r>
          </a:p>
          <a:p>
            <a:pPr hangingPunct="0">
              <a:lnSpc>
                <a:spcPct val="90000"/>
              </a:lnSpc>
              <a:spcBef>
                <a:spcPct val="50000"/>
              </a:spcBef>
            </a:pPr>
            <a:r>
              <a:rPr lang="en-US" altLang="zh-CN" sz="2000" dirty="0">
                <a:solidFill>
                  <a:schemeClr val="bg1"/>
                </a:solidFill>
                <a:latin typeface="文鼎中楷体" panose="03000600000000000000" charset="-122"/>
                <a:ea typeface="文鼎中楷体" panose="03000600000000000000" charset="-122"/>
              </a:rPr>
              <a:t>                                      </a:t>
            </a:r>
            <a:r>
              <a:rPr lang="zh-CN" altLang="en-US" sz="2000" dirty="0">
                <a:latin typeface="文鼎中楷体" panose="03000600000000000000" charset="-122"/>
                <a:ea typeface="文鼎中楷体" panose="03000600000000000000" charset="-122"/>
              </a:rPr>
              <a:t>                 </a:t>
            </a:r>
            <a:endParaRPr lang="en-US" altLang="zh-CN" sz="2000" dirty="0">
              <a:latin typeface="文鼎中楷体" panose="03000600000000000000" charset="-122"/>
              <a:ea typeface="文鼎中楷体" panose="03000600000000000000" charset="-122"/>
            </a:endParaRPr>
          </a:p>
        </p:txBody>
      </p:sp>
      <p:sp>
        <p:nvSpPr>
          <p:cNvPr id="41986" name="矩形 75777"/>
          <p:cNvSpPr txBox="1"/>
          <p:nvPr/>
        </p:nvSpPr>
        <p:spPr>
          <a:xfrm>
            <a:off x="6237286" y="2212975"/>
            <a:ext cx="1017589" cy="58356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  <a:scene3d>
              <a:camera prst="orthographicFront"/>
              <a:lightRig rig="threePt" dir="t"/>
            </a:scene3d>
          </a:bodyPr>
          <a:lstStyle/>
          <a:p>
            <a:pPr algn="ctr" hangingPunct="0">
              <a:buClrTx/>
              <a:buSzTx/>
              <a:defRPr/>
            </a:pPr>
            <a:r>
              <a:rPr lang="zh-CN" altLang="en-US" sz="3200" noProof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谢谢</a:t>
            </a:r>
            <a:endParaRPr lang="zh-CN" altLang="en-US" sz="3200" noProof="1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grpSp>
        <p:nvGrpSpPr>
          <p:cNvPr id="36867" name="组合 75778"/>
          <p:cNvGrpSpPr/>
          <p:nvPr/>
        </p:nvGrpSpPr>
        <p:grpSpPr>
          <a:xfrm>
            <a:off x="223838" y="350838"/>
            <a:ext cx="6562725" cy="4422775"/>
            <a:chOff x="0" y="0"/>
            <a:chExt cx="6562725" cy="4422775"/>
          </a:xfrm>
        </p:grpSpPr>
        <p:sp>
          <p:nvSpPr>
            <p:cNvPr id="36868" name="任意多边形 75779"/>
            <p:cNvSpPr/>
            <p:nvPr/>
          </p:nvSpPr>
          <p:spPr>
            <a:xfrm>
              <a:off x="0" y="0"/>
              <a:ext cx="6562725" cy="4422775"/>
            </a:xfrm>
            <a:custGeom>
              <a:avLst/>
              <a:gdLst/>
              <a:ahLst/>
              <a:cxnLst>
                <a:cxn ang="0">
                  <a:pos x="6562725" y="2998478"/>
                </a:cxn>
                <a:cxn ang="0">
                  <a:pos x="6557560" y="4422775"/>
                </a:cxn>
                <a:cxn ang="0">
                  <a:pos x="0" y="4422775"/>
                </a:cxn>
                <a:cxn ang="0">
                  <a:pos x="0" y="0"/>
                </a:cxn>
                <a:cxn ang="0">
                  <a:pos x="6557560" y="0"/>
                </a:cxn>
                <a:cxn ang="0">
                  <a:pos x="6546622" y="1385598"/>
                </a:cxn>
              </a:cxnLst>
              <a:rect l="0" t="0" r="0" b="0"/>
              <a:pathLst>
                <a:path w="21600" h="21600">
                  <a:moveTo>
                    <a:pt x="21600" y="14644"/>
                  </a:moveTo>
                  <a:cubicBezTo>
                    <a:pt x="21594" y="17103"/>
                    <a:pt x="21589" y="19141"/>
                    <a:pt x="21583" y="21600"/>
                  </a:cubicBezTo>
                  <a:lnTo>
                    <a:pt x="0" y="21600"/>
                  </a:lnTo>
                  <a:lnTo>
                    <a:pt x="0" y="0"/>
                  </a:lnTo>
                  <a:lnTo>
                    <a:pt x="21583" y="0"/>
                  </a:lnTo>
                  <a:cubicBezTo>
                    <a:pt x="21575" y="2217"/>
                    <a:pt x="21547" y="6767"/>
                    <a:pt x="21547" y="6767"/>
                  </a:cubicBezTo>
                </a:path>
              </a:pathLst>
            </a:custGeom>
            <a:noFill/>
            <a:ln w="38100" cap="sq" cmpd="sng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869" name="矩形 75780"/>
            <p:cNvSpPr/>
            <p:nvPr/>
          </p:nvSpPr>
          <p:spPr>
            <a:xfrm>
              <a:off x="1" y="2076761"/>
              <a:ext cx="6562722" cy="269241"/>
            </a:xfrm>
            <a:prstGeom prst="rect">
              <a:avLst/>
            </a:prstGeom>
            <a:noFill/>
            <a:ln w="12700">
              <a:noFill/>
            </a:ln>
          </p:spPr>
          <p:txBody>
            <a:bodyPr lIns="45720" rIns="45720" anchor="ctr">
              <a:spAutoFit/>
            </a:bodyPr>
            <a:lstStyle/>
            <a:p>
              <a:pPr algn="ctr" hangingPunct="0"/>
              <a:r>
                <a:rPr lang="en-US" altLang="zh-CN" sz="12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 </a:t>
              </a:r>
            </a:p>
          </p:txBody>
        </p:sp>
      </p:grp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矩形 25600"/>
          <p:cNvSpPr/>
          <p:nvPr/>
        </p:nvSpPr>
        <p:spPr>
          <a:xfrm>
            <a:off x="127000" y="0"/>
            <a:ext cx="904875" cy="336550"/>
          </a:xfrm>
          <a:prstGeom prst="rect">
            <a:avLst/>
          </a:prstGeom>
          <a:noFill/>
          <a:ln w="12700">
            <a:noFill/>
          </a:ln>
        </p:spPr>
        <p:txBody>
          <a:bodyPr wrap="none" lIns="45720" rIns="45720" anchor="t">
            <a:spAutoFit/>
          </a:bodyPr>
          <a:lstStyle/>
          <a:p>
            <a:pPr hangingPunct="0"/>
            <a:r>
              <a:rPr lang="zh-CN" altLang="en-US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平台角色</a:t>
            </a:r>
          </a:p>
        </p:txBody>
      </p:sp>
      <p:sp>
        <p:nvSpPr>
          <p:cNvPr id="2" name="同侧圆角矩形 1"/>
          <p:cNvSpPr/>
          <p:nvPr/>
        </p:nvSpPr>
        <p:spPr>
          <a:xfrm>
            <a:off x="1797050" y="2032000"/>
            <a:ext cx="1276350" cy="495300"/>
          </a:xfrm>
          <a:prstGeom prst="round2SameRect">
            <a:avLst/>
          </a:prstGeom>
          <a:solidFill>
            <a:srgbClr val="FF000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600" b="1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Calibri" panose="020F0502020204030204" pitchFamily="34" charset="0"/>
              </a:rPr>
              <a:t>指导老师</a:t>
            </a:r>
          </a:p>
        </p:txBody>
      </p:sp>
      <p:sp>
        <p:nvSpPr>
          <p:cNvPr id="3" name="同侧圆角矩形 2"/>
          <p:cNvSpPr/>
          <p:nvPr/>
        </p:nvSpPr>
        <p:spPr>
          <a:xfrm>
            <a:off x="1762125" y="1184275"/>
            <a:ext cx="1274763" cy="495300"/>
          </a:xfrm>
          <a:prstGeom prst="round2SameRect">
            <a:avLst/>
          </a:prstGeom>
          <a:solidFill>
            <a:schemeClr val="tx2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600" b="1" i="0" u="none" strike="noStrike" kern="1200" cap="none" spc="0" normalizeH="0" baseline="0" noProof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Calibri" panose="020F0502020204030204" pitchFamily="34" charset="0"/>
              </a:rPr>
              <a:t>学生</a:t>
            </a:r>
          </a:p>
        </p:txBody>
      </p:sp>
      <p:sp>
        <p:nvSpPr>
          <p:cNvPr id="4" name="同侧圆角矩形 3"/>
          <p:cNvSpPr/>
          <p:nvPr/>
        </p:nvSpPr>
        <p:spPr>
          <a:xfrm>
            <a:off x="1006475" y="2882900"/>
            <a:ext cx="2554288" cy="695325"/>
          </a:xfrm>
          <a:prstGeom prst="round2SameRect">
            <a:avLst/>
          </a:prstGeom>
          <a:solidFill>
            <a:schemeClr val="tx2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600" b="1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实习负责人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600" b="1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（院级教务、专业负责人）</a:t>
            </a:r>
          </a:p>
        </p:txBody>
      </p:sp>
      <p:sp>
        <p:nvSpPr>
          <p:cNvPr id="5" name="同侧圆角矩形 4"/>
          <p:cNvSpPr/>
          <p:nvPr/>
        </p:nvSpPr>
        <p:spPr>
          <a:xfrm>
            <a:off x="1006475" y="3935413"/>
            <a:ext cx="2784475" cy="495300"/>
          </a:xfrm>
          <a:prstGeom prst="round2SameRect">
            <a:avLst/>
          </a:prstGeom>
          <a:solidFill>
            <a:schemeClr val="tx2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600" b="1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教务管理（校级、院级）</a:t>
            </a:r>
          </a:p>
        </p:txBody>
      </p:sp>
      <p:sp>
        <p:nvSpPr>
          <p:cNvPr id="10" name="右箭头 9"/>
          <p:cNvSpPr/>
          <p:nvPr/>
        </p:nvSpPr>
        <p:spPr>
          <a:xfrm>
            <a:off x="3125788" y="2252663"/>
            <a:ext cx="1512888" cy="76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6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4732338" y="1679575"/>
            <a:ext cx="4068763" cy="101917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600" b="1" i="0" u="none" strike="noStrike" kern="1200" cap="none" spc="0" normalizeH="0" baseline="0" noProof="1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1</a:t>
            </a:r>
            <a:r>
              <a:rPr kumimoji="0" lang="zh-CN" altLang="en-US" sz="1600" b="1" i="0" u="none" strike="noStrike" kern="1200" cap="none" spc="0" normalizeH="0" baseline="0" noProof="1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、岗位、报名审核；</a:t>
            </a:r>
            <a:endParaRPr kumimoji="0" lang="zh-CN" altLang="en-US" sz="1600" b="1" i="0" u="none" strike="noStrike" kern="1200" cap="none" spc="0" normalizeH="0" baseline="0" noProof="1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Calibri" panose="020F050202020403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600" b="1" i="0" u="none" strike="noStrike" kern="1200" cap="none" spc="0" normalizeH="0" baseline="0" noProof="1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2</a:t>
            </a:r>
            <a:r>
              <a:rPr kumimoji="0" lang="zh-CN" altLang="en-US" sz="1600" b="1" i="0" u="none" strike="noStrike" kern="1200" cap="none" spc="0" normalizeH="0" baseline="0" noProof="1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、周日志批阅；</a:t>
            </a:r>
            <a:endParaRPr kumimoji="0" lang="zh-CN" altLang="en-US" sz="1600" b="1" i="0" u="none" strike="noStrike" kern="1200" cap="none" spc="0" normalizeH="0" baseline="0" noProof="1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Calibri" panose="020F050202020403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600" b="1" i="0" u="none" strike="noStrike" kern="1200" cap="none" spc="0" normalizeH="0" baseline="0" noProof="1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3</a:t>
            </a:r>
            <a:r>
              <a:rPr kumimoji="0" lang="zh-CN" altLang="en-US" sz="1600" b="1" i="0" u="none" strike="noStrike" kern="1200" cap="none" spc="0" normalizeH="0" baseline="0" noProof="1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、实习报告批阅；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600" b="1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Calibri" panose="020F0502020204030204" pitchFamily="34" charset="0"/>
              </a:rPr>
              <a:t>4</a:t>
            </a:r>
            <a:r>
              <a:rPr kumimoji="0" lang="zh-CN" altLang="en-US" sz="1600" b="1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Calibri" panose="020F0502020204030204" pitchFamily="34" charset="0"/>
              </a:rPr>
              <a:t>、实习成绩鉴定；</a:t>
            </a:r>
          </a:p>
        </p:txBody>
      </p:sp>
      <p:sp>
        <p:nvSpPr>
          <p:cNvPr id="12" name="右箭头 11"/>
          <p:cNvSpPr/>
          <p:nvPr/>
        </p:nvSpPr>
        <p:spPr>
          <a:xfrm>
            <a:off x="3676650" y="3148013"/>
            <a:ext cx="962025" cy="76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6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3" name="右箭头 12"/>
          <p:cNvSpPr/>
          <p:nvPr/>
        </p:nvSpPr>
        <p:spPr>
          <a:xfrm>
            <a:off x="3917950" y="4144963"/>
            <a:ext cx="720725" cy="76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6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4" name="右箭头 13"/>
          <p:cNvSpPr/>
          <p:nvPr/>
        </p:nvSpPr>
        <p:spPr>
          <a:xfrm>
            <a:off x="3073400" y="1393825"/>
            <a:ext cx="1511300" cy="76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6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4730750" y="2794000"/>
            <a:ext cx="4070350" cy="105410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400" b="1" i="0" u="none" strike="noStrike" kern="1200" cap="none" spc="0" normalizeH="0" baseline="0" noProof="1" smtClean="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1</a:t>
            </a:r>
            <a:r>
              <a:rPr kumimoji="0" lang="zh-CN" altLang="en-US" sz="1400" b="1" i="0" u="none" strike="noStrike" kern="1200" cap="none" spc="0" normalizeH="0" baseline="0" noProof="1" smtClean="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、发布实习计划（选择实习形式、制定实习要求， 编辑实习项目、关联指导老师）</a:t>
            </a:r>
            <a:endParaRPr kumimoji="0" lang="zh-CN" altLang="en-US" sz="1400" b="1" i="0" u="none" strike="noStrike" kern="1200" cap="none" spc="0" normalizeH="0" baseline="0" noProof="1" smtClean="0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Calibri" panose="020F050202020403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400" b="1" i="0" u="none" strike="noStrike" kern="1200" cap="none" spc="0" normalizeH="0" baseline="0" noProof="1" smtClean="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2</a:t>
            </a:r>
            <a:r>
              <a:rPr kumimoji="0" lang="zh-CN" altLang="en-US" sz="1400" b="1" i="0" u="none" strike="noStrike" kern="1200" cap="none" spc="0" normalizeH="0" baseline="0" noProof="1" smtClean="0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、实践基地管理；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400" b="1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Calibri" panose="020F0502020204030204" pitchFamily="34" charset="0"/>
              </a:rPr>
              <a:t>3</a:t>
            </a:r>
            <a:r>
              <a:rPr kumimoji="0" lang="zh-CN" altLang="en-US" sz="1400" b="1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Calibri" panose="020F0502020204030204" pitchFamily="34" charset="0"/>
              </a:rPr>
              <a:t>、 查看统计报表；</a:t>
            </a:r>
          </a:p>
        </p:txBody>
      </p:sp>
      <p:sp>
        <p:nvSpPr>
          <p:cNvPr id="16" name="矩形 15"/>
          <p:cNvSpPr/>
          <p:nvPr/>
        </p:nvSpPr>
        <p:spPr>
          <a:xfrm>
            <a:off x="4729163" y="3943350"/>
            <a:ext cx="4071938" cy="99695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600" b="1" i="0" u="none" strike="noStrike" kern="1200" cap="none" spc="0" normalizeH="0" baseline="0" noProof="1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+mn-ea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600" b="1" i="0" u="none" strike="noStrike" kern="1200" cap="none" spc="0" normalizeH="0" baseline="0" noProof="1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1</a:t>
            </a:r>
            <a:r>
              <a:rPr kumimoji="0" lang="zh-CN" altLang="en-US" sz="1600" b="1" i="0" u="none" strike="noStrike" kern="1200" cap="none" spc="0" normalizeH="0" baseline="0" noProof="1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、导入基础信息；</a:t>
            </a:r>
            <a:endParaRPr kumimoji="0" lang="zh-CN" altLang="en-US" sz="1600" b="1" i="0" u="none" strike="noStrike" kern="1200" cap="none" spc="0" normalizeH="0" baseline="0" noProof="1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Calibri" panose="020F050202020403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600" b="1" i="0" u="none" strike="noStrike" kern="1200" cap="none" spc="0" normalizeH="0" baseline="0" noProof="1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2</a:t>
            </a:r>
            <a:r>
              <a:rPr kumimoji="0" lang="zh-CN" altLang="en-US" sz="1600" b="1" i="0" u="none" strike="noStrike" kern="1200" cap="none" spc="0" normalizeH="0" baseline="0" noProof="1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、</a:t>
            </a:r>
            <a:r>
              <a:rPr lang="zh-CN" altLang="en-US" strike="noStrike" noProof="1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rPr>
              <a:t>查看统计报表；</a:t>
            </a:r>
            <a:endParaRPr kumimoji="0" lang="zh-CN" altLang="en-US" b="1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Calibri" panose="020F050202020403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600" b="1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  <a:sym typeface="Calibri" panose="020F0502020204030204" pitchFamily="34" charset="0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4730750" y="482600"/>
            <a:ext cx="4070350" cy="113665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600" b="1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Calibri" panose="020F0502020204030204" pitchFamily="34" charset="0"/>
              </a:rPr>
              <a:t>1</a:t>
            </a:r>
            <a:r>
              <a:rPr kumimoji="0" lang="zh-CN" altLang="en-US" sz="1600" b="1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Calibri" panose="020F0502020204030204" pitchFamily="34" charset="0"/>
              </a:rPr>
              <a:t>、提交实习岗位或报名项目；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600" b="1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Calibri" panose="020F0502020204030204" pitchFamily="34" charset="0"/>
              </a:rPr>
              <a:t>2</a:t>
            </a:r>
            <a:r>
              <a:rPr kumimoji="0" lang="zh-CN" altLang="en-US" sz="1600" b="1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Calibri" panose="020F0502020204030204" pitchFamily="34" charset="0"/>
              </a:rPr>
              <a:t>、提交周日志；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600" b="1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Calibri" panose="020F0502020204030204" pitchFamily="34" charset="0"/>
              </a:rPr>
              <a:t>3</a:t>
            </a:r>
            <a:r>
              <a:rPr kumimoji="0" lang="zh-CN" altLang="en-US" sz="1600" b="1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Calibri" panose="020F0502020204030204" pitchFamily="34" charset="0"/>
              </a:rPr>
              <a:t>、上传实习报告</a:t>
            </a:r>
            <a:r>
              <a:rPr kumimoji="0" lang="zh-CN" altLang="en-US" sz="1600" b="1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；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1600" b="1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Calibri" panose="020F0502020204030204" pitchFamily="34" charset="0"/>
              </a:rPr>
              <a:t>4</a:t>
            </a:r>
            <a:r>
              <a:rPr kumimoji="0" lang="zh-CN" altLang="en-US" sz="1600" b="1" i="0" u="none" strike="noStrike" kern="1200" cap="none" spc="0" normalizeH="0" baseline="0" noProof="1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Calibri" panose="020F0502020204030204" pitchFamily="34" charset="0"/>
              </a:rPr>
              <a:t>、提交成绩鉴定；</a:t>
            </a:r>
          </a:p>
        </p:txBody>
      </p:sp>
      <p:sp>
        <p:nvSpPr>
          <p:cNvPr id="18" name="上箭头 17"/>
          <p:cNvSpPr/>
          <p:nvPr/>
        </p:nvSpPr>
        <p:spPr>
          <a:xfrm>
            <a:off x="2332038" y="3578225"/>
            <a:ext cx="134938" cy="26987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6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9" name="上箭头 18"/>
          <p:cNvSpPr/>
          <p:nvPr/>
        </p:nvSpPr>
        <p:spPr>
          <a:xfrm>
            <a:off x="2332038" y="2524125"/>
            <a:ext cx="134938" cy="26987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6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22" name="上下箭头 21"/>
          <p:cNvSpPr/>
          <p:nvPr/>
        </p:nvSpPr>
        <p:spPr>
          <a:xfrm>
            <a:off x="2344738" y="1708150"/>
            <a:ext cx="153988" cy="271463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6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任意多边形 8196"/>
          <p:cNvSpPr/>
          <p:nvPr/>
        </p:nvSpPr>
        <p:spPr>
          <a:xfrm>
            <a:off x="3203575" y="2449513"/>
            <a:ext cx="3643313" cy="404812"/>
          </a:xfrm>
          <a:custGeom>
            <a:avLst/>
            <a:gdLst/>
            <a:ahLst/>
            <a:cxnLst>
              <a:cxn ang="0">
                <a:pos x="125661" y="141272"/>
              </a:cxn>
              <a:cxn ang="0">
                <a:pos x="125661" y="404812"/>
              </a:cxn>
              <a:cxn ang="0">
                <a:pos x="0" y="404812"/>
              </a:cxn>
              <a:cxn ang="0">
                <a:pos x="0" y="404456"/>
              </a:cxn>
              <a:cxn ang="0">
                <a:pos x="125661" y="141272"/>
              </a:cxn>
              <a:cxn ang="0">
                <a:pos x="460643" y="0"/>
              </a:cxn>
              <a:cxn ang="0">
                <a:pos x="3643313" y="0"/>
              </a:cxn>
              <a:cxn ang="0">
                <a:pos x="3643313" y="404812"/>
              </a:cxn>
              <a:cxn ang="0">
                <a:pos x="460643" y="404812"/>
              </a:cxn>
              <a:cxn ang="0">
                <a:pos x="460643" y="0"/>
              </a:cxn>
            </a:cxnLst>
            <a:rect l="0" t="0" r="0" b="0"/>
            <a:pathLst>
              <a:path w="21600" h="21600">
                <a:moveTo>
                  <a:pt x="745" y="7538"/>
                </a:moveTo>
                <a:lnTo>
                  <a:pt x="745" y="21600"/>
                </a:lnTo>
                <a:lnTo>
                  <a:pt x="0" y="21600"/>
                </a:lnTo>
                <a:lnTo>
                  <a:pt x="0" y="21581"/>
                </a:lnTo>
                <a:lnTo>
                  <a:pt x="745" y="7538"/>
                </a:lnTo>
                <a:close/>
                <a:moveTo>
                  <a:pt x="2731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2731" y="21600"/>
                </a:lnTo>
                <a:lnTo>
                  <a:pt x="2731" y="0"/>
                </a:lnTo>
                <a:close/>
              </a:path>
            </a:pathLst>
          </a:custGeom>
          <a:solidFill>
            <a:schemeClr val="accent1"/>
          </a:solidFill>
          <a:ln w="12700" cap="flat" cmpd="sng">
            <a:solidFill>
              <a:srgbClr val="FF536F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5602" name="矩形 8197"/>
          <p:cNvSpPr/>
          <p:nvPr/>
        </p:nvSpPr>
        <p:spPr>
          <a:xfrm>
            <a:off x="3995738" y="2513013"/>
            <a:ext cx="1965325" cy="276225"/>
          </a:xfrm>
          <a:prstGeom prst="rect">
            <a:avLst/>
          </a:prstGeom>
          <a:noFill/>
          <a:ln w="12700">
            <a:noFill/>
          </a:ln>
        </p:spPr>
        <p:txBody>
          <a:bodyPr wrap="square" lIns="0" tIns="0" rIns="0" bIns="0" anchor="ctr">
            <a:spAutoFit/>
          </a:bodyPr>
          <a:lstStyle/>
          <a:p>
            <a:pPr hangingPunct="0"/>
            <a:r>
              <a:rPr lang="en-US" altLang="zh-CN" sz="18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PC</a:t>
            </a:r>
            <a:r>
              <a:rPr lang="zh-CN" altLang="en-US" sz="18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操作指南</a:t>
            </a:r>
          </a:p>
        </p:txBody>
      </p:sp>
      <p:sp>
        <p:nvSpPr>
          <p:cNvPr id="25603" name="矩形 8200"/>
          <p:cNvSpPr/>
          <p:nvPr/>
        </p:nvSpPr>
        <p:spPr>
          <a:xfrm>
            <a:off x="527050" y="2089150"/>
            <a:ext cx="1855788" cy="965200"/>
          </a:xfrm>
          <a:prstGeom prst="rect">
            <a:avLst/>
          </a:prstGeom>
          <a:noFill/>
          <a:ln w="12700">
            <a:noFill/>
          </a:ln>
        </p:spPr>
        <p:txBody>
          <a:bodyPr lIns="0" tIns="0" rIns="0" bIns="0" anchor="ctr">
            <a:spAutoFit/>
          </a:bodyPr>
          <a:lstStyle/>
          <a:p>
            <a:pPr algn="ctr" hangingPunct="0"/>
            <a:r>
              <a:rPr lang="zh-CN" altLang="en-US" sz="290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目   录</a:t>
            </a:r>
          </a:p>
          <a:p>
            <a:pPr algn="ctr" hangingPunct="0"/>
            <a:r>
              <a:rPr lang="en-US" altLang="zh-CN" sz="2900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content</a:t>
            </a:r>
          </a:p>
        </p:txBody>
      </p:sp>
      <p:sp>
        <p:nvSpPr>
          <p:cNvPr id="25604" name="任意多边形 8198"/>
          <p:cNvSpPr/>
          <p:nvPr/>
        </p:nvSpPr>
        <p:spPr>
          <a:xfrm>
            <a:off x="3201988" y="1444625"/>
            <a:ext cx="3644900" cy="404813"/>
          </a:xfrm>
          <a:custGeom>
            <a:avLst/>
            <a:gdLst>
              <a:gd name="txL" fmla="*/ 0 w 21600"/>
              <a:gd name="txT" fmla="*/ 0 h 21600"/>
              <a:gd name="txR" fmla="*/ 21600 w 21600"/>
              <a:gd name="txB" fmla="*/ 21600 h 21600"/>
            </a:gdLst>
            <a:ahLst/>
            <a:cxnLst>
              <a:cxn ang="0">
                <a:pos x="2147483646" y="2147483646"/>
              </a:cxn>
              <a:cxn ang="0">
                <a:pos x="2147483646" y="2147483646"/>
              </a:cxn>
              <a:cxn ang="0">
                <a:pos x="0" y="2147483646"/>
              </a:cxn>
              <a:cxn ang="0">
                <a:pos x="0" y="2147483646"/>
              </a:cxn>
              <a:cxn ang="0">
                <a:pos x="2147483646" y="2147483646"/>
              </a:cxn>
              <a:cxn ang="0">
                <a:pos x="2147483646" y="0"/>
              </a:cxn>
              <a:cxn ang="0">
                <a:pos x="2147483646" y="0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0"/>
              </a:cxn>
            </a:cxnLst>
            <a:rect l="txL" t="txT" r="txR" b="txB"/>
            <a:pathLst>
              <a:path w="21600" h="21600">
                <a:moveTo>
                  <a:pt x="745" y="7538"/>
                </a:moveTo>
                <a:lnTo>
                  <a:pt x="745" y="21600"/>
                </a:lnTo>
                <a:lnTo>
                  <a:pt x="0" y="21600"/>
                </a:lnTo>
                <a:lnTo>
                  <a:pt x="0" y="21581"/>
                </a:lnTo>
                <a:lnTo>
                  <a:pt x="745" y="7538"/>
                </a:lnTo>
                <a:close/>
                <a:moveTo>
                  <a:pt x="2731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2731" y="21600"/>
                </a:lnTo>
                <a:lnTo>
                  <a:pt x="2731" y="0"/>
                </a:lnTo>
                <a:close/>
              </a:path>
            </a:pathLst>
          </a:custGeom>
          <a:solidFill>
            <a:srgbClr val="7F7F7F"/>
          </a:solidFill>
          <a:ln w="12700">
            <a:noFill/>
          </a:ln>
        </p:spPr>
        <p:txBody>
          <a:bodyPr anchor="t"/>
          <a:lstStyle/>
          <a:p>
            <a:r>
              <a:rPr lang="en-US" altLang="zh-CN">
                <a:latin typeface="Calibri" panose="020F0502020204030204" pitchFamily="34" charset="0"/>
              </a:rPr>
              <a:t>              </a:t>
            </a:r>
            <a:r>
              <a:rPr lang="zh-CN" altLang="en-US" sz="18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登录指南</a:t>
            </a:r>
            <a:endParaRPr lang="en-US" altLang="zh-CN">
              <a:latin typeface="Calibri" panose="020F0502020204030204" pitchFamily="34" charset="0"/>
            </a:endParaRPr>
          </a:p>
        </p:txBody>
      </p:sp>
      <p:sp>
        <p:nvSpPr>
          <p:cNvPr id="25605" name="任意多边形 8196"/>
          <p:cNvSpPr/>
          <p:nvPr/>
        </p:nvSpPr>
        <p:spPr>
          <a:xfrm>
            <a:off x="3197225" y="3332163"/>
            <a:ext cx="3643313" cy="404812"/>
          </a:xfrm>
          <a:custGeom>
            <a:avLst/>
            <a:gdLst>
              <a:gd name="txL" fmla="*/ 0 w 21600"/>
              <a:gd name="txT" fmla="*/ 0 h 21600"/>
              <a:gd name="txR" fmla="*/ 21600 w 21600"/>
              <a:gd name="txB" fmla="*/ 21600 h 21600"/>
            </a:gdLst>
            <a:ahLst/>
            <a:cxnLst>
              <a:cxn ang="0">
                <a:pos x="125661" y="141272"/>
              </a:cxn>
              <a:cxn ang="0">
                <a:pos x="125661" y="404812"/>
              </a:cxn>
              <a:cxn ang="0">
                <a:pos x="0" y="404812"/>
              </a:cxn>
              <a:cxn ang="0">
                <a:pos x="0" y="404456"/>
              </a:cxn>
              <a:cxn ang="0">
                <a:pos x="125661" y="141272"/>
              </a:cxn>
              <a:cxn ang="0">
                <a:pos x="460643" y="0"/>
              </a:cxn>
              <a:cxn ang="0">
                <a:pos x="3643313" y="0"/>
              </a:cxn>
              <a:cxn ang="0">
                <a:pos x="3643313" y="404812"/>
              </a:cxn>
              <a:cxn ang="0">
                <a:pos x="460643" y="404812"/>
              </a:cxn>
              <a:cxn ang="0">
                <a:pos x="460643" y="0"/>
              </a:cxn>
            </a:cxnLst>
            <a:rect l="txL" t="txT" r="txR" b="txB"/>
            <a:pathLst>
              <a:path w="21600" h="21600">
                <a:moveTo>
                  <a:pt x="745" y="7538"/>
                </a:moveTo>
                <a:lnTo>
                  <a:pt x="745" y="21600"/>
                </a:lnTo>
                <a:lnTo>
                  <a:pt x="0" y="21600"/>
                </a:lnTo>
                <a:lnTo>
                  <a:pt x="0" y="21581"/>
                </a:lnTo>
                <a:lnTo>
                  <a:pt x="745" y="7538"/>
                </a:lnTo>
                <a:close/>
                <a:moveTo>
                  <a:pt x="2731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2731" y="21600"/>
                </a:lnTo>
                <a:lnTo>
                  <a:pt x="2731" y="0"/>
                </a:lnTo>
                <a:close/>
              </a:path>
            </a:pathLst>
          </a:custGeom>
          <a:solidFill>
            <a:srgbClr val="7F7F7F"/>
          </a:solidFill>
          <a:ln w="12700">
            <a:noFill/>
          </a:ln>
        </p:spPr>
        <p:txBody>
          <a:bodyPr anchor="t"/>
          <a:lstStyle/>
          <a:p>
            <a:r>
              <a:rPr lang="en-US" altLang="zh-CN">
                <a:latin typeface="Calibri" panose="020F0502020204030204" pitchFamily="34" charset="0"/>
              </a:rPr>
              <a:t>               </a:t>
            </a:r>
            <a:r>
              <a:rPr lang="zh-CN" altLang="en-US" sz="18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APP操作指南</a:t>
            </a:r>
            <a:endParaRPr lang="zh-CN" altLang="en-US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矩形 26624"/>
          <p:cNvSpPr/>
          <p:nvPr/>
        </p:nvSpPr>
        <p:spPr>
          <a:xfrm>
            <a:off x="50800" y="-9525"/>
            <a:ext cx="3127375" cy="306388"/>
          </a:xfrm>
          <a:prstGeom prst="rect">
            <a:avLst/>
          </a:prstGeom>
          <a:noFill/>
          <a:ln w="12700">
            <a:noFill/>
          </a:ln>
        </p:spPr>
        <p:txBody>
          <a:bodyPr wrap="none" lIns="45720" rIns="45720" anchor="t">
            <a:spAutoFit/>
          </a:bodyPr>
          <a:lstStyle/>
          <a:p>
            <a:pPr hangingPunct="0"/>
            <a:r>
              <a:rPr lang="zh-CN" altLang="en-US" sz="1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一、</a:t>
            </a:r>
            <a:r>
              <a:rPr lang="en-US" altLang="zh-CN" sz="1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PC操作指南--过程管理--报名审核</a:t>
            </a:r>
            <a:endParaRPr lang="zh-CN" altLang="en-US" sz="14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695325" y="717550"/>
            <a:ext cx="7753350" cy="27051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R="0" algn="ctr" defTabSz="914400">
              <a:lnSpc>
                <a:spcPct val="130000"/>
              </a:lnSpc>
              <a:buClrTx/>
              <a:buSzTx/>
              <a:defRPr/>
            </a:pPr>
            <a:r>
              <a:rPr kumimoji="0" lang="zh-CN" altLang="en-US" sz="2400" kern="1200" cap="none" spc="0" normalizeH="0" baseline="0" noProof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Calibri" panose="020F0502020204030204" pitchFamily="34" charset="0"/>
              </a:rPr>
              <a:t>学生报名审核</a:t>
            </a:r>
          </a:p>
          <a:p>
            <a:pPr marR="0" algn="ctr" defTabSz="914400">
              <a:lnSpc>
                <a:spcPct val="130000"/>
              </a:lnSpc>
              <a:buClrTx/>
              <a:buSzTx/>
              <a:defRPr/>
            </a:pPr>
            <a:endParaRPr kumimoji="0" lang="zh-CN" altLang="en-US" sz="2400" kern="1200" cap="none" spc="0" normalizeH="0" baseline="0" noProof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  <a:sym typeface="Calibri" panose="020F0502020204030204" pitchFamily="34" charset="0"/>
            </a:endParaRPr>
          </a:p>
          <a:p>
            <a:pPr marL="342900" marR="0" indent="-342900" defTabSz="914400">
              <a:lnSpc>
                <a:spcPct val="130000"/>
              </a:lnSpc>
              <a:buClrTx/>
              <a:buSzTx/>
              <a:buAutoNum type="arabicPeriod"/>
              <a:defRPr/>
            </a:pPr>
            <a:r>
              <a:rPr kumimoji="0" lang="zh-CN" altLang="en-US" sz="1800" b="0" kern="1200" cap="none" spc="0" normalizeH="0" baseline="0" noProof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Calibri" panose="020F0502020204030204" pitchFamily="34" charset="0"/>
              </a:rPr>
              <a:t>点击</a:t>
            </a:r>
            <a:r>
              <a:rPr kumimoji="0" lang="en-US" altLang="zh-CN" sz="1800" b="0" kern="1200" cap="none" spc="0" normalizeH="0" baseline="0" noProof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Calibri" panose="020F0502020204030204" pitchFamily="34" charset="0"/>
              </a:rPr>
              <a:t>“</a:t>
            </a:r>
            <a:r>
              <a:rPr kumimoji="0" lang="zh-CN" altLang="en-US" sz="1800" b="0" kern="1200" cap="none" spc="0" normalizeH="0" baseline="0" noProof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Calibri" panose="020F0502020204030204" pitchFamily="34" charset="0"/>
              </a:rPr>
              <a:t>实践教学</a:t>
            </a:r>
            <a:r>
              <a:rPr kumimoji="0" lang="en-US" altLang="zh-CN" sz="1800" b="0" kern="1200" cap="none" spc="0" normalizeH="0" baseline="0" noProof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Calibri" panose="020F0502020204030204" pitchFamily="34" charset="0"/>
              </a:rPr>
              <a:t>”</a:t>
            </a:r>
            <a:r>
              <a:rPr kumimoji="0" lang="zh-CN" altLang="en-US" sz="1800" b="0" kern="1200" cap="none" spc="0" normalizeH="0" baseline="0" noProof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Calibri" panose="020F0502020204030204" pitchFamily="34" charset="0"/>
              </a:rPr>
              <a:t>导航菜单，进入实践教学功能模块</a:t>
            </a:r>
          </a:p>
          <a:p>
            <a:pPr marL="342900" marR="0" indent="-342900" defTabSz="914400">
              <a:lnSpc>
                <a:spcPct val="130000"/>
              </a:lnSpc>
              <a:buClrTx/>
              <a:buSzTx/>
              <a:buAutoNum type="arabicPeriod"/>
              <a:defRPr/>
            </a:pPr>
            <a:r>
              <a:rPr kumimoji="0" lang="zh-CN" altLang="en-US" sz="1800" b="0" kern="1200" cap="none" spc="0" normalizeH="0" baseline="0" noProof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Calibri" panose="020F0502020204030204" pitchFamily="34" charset="0"/>
              </a:rPr>
              <a:t>点击</a:t>
            </a:r>
            <a:r>
              <a:rPr kumimoji="0" lang="en-US" altLang="zh-CN" sz="1800" b="0" kern="1200" cap="none" spc="0" normalizeH="0" baseline="0" noProof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Calibri" panose="020F0502020204030204" pitchFamily="34" charset="0"/>
              </a:rPr>
              <a:t>“</a:t>
            </a:r>
            <a:r>
              <a:rPr kumimoji="0" lang="zh-CN" altLang="en-US" sz="1800" b="0" kern="1200" cap="none" spc="0" normalizeH="0" baseline="0" noProof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Calibri" panose="020F0502020204030204" pitchFamily="34" charset="0"/>
              </a:rPr>
              <a:t>报名审核</a:t>
            </a:r>
            <a:r>
              <a:rPr kumimoji="0" lang="en-US" altLang="zh-CN" sz="1800" b="0" kern="1200" cap="none" spc="0" normalizeH="0" baseline="0" noProof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Calibri" panose="020F0502020204030204" pitchFamily="34" charset="0"/>
              </a:rPr>
              <a:t>”</a:t>
            </a:r>
            <a:r>
              <a:rPr kumimoji="0" lang="zh-CN" altLang="en-US" sz="1800" b="0" kern="1200" cap="none" spc="0" normalizeH="0" baseline="0" noProof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Calibri" panose="020F0502020204030204" pitchFamily="34" charset="0"/>
              </a:rPr>
              <a:t>，查看报名学生情况</a:t>
            </a:r>
          </a:p>
          <a:p>
            <a:pPr marL="342900" marR="0" indent="-342900" defTabSz="914400">
              <a:lnSpc>
                <a:spcPct val="130000"/>
              </a:lnSpc>
              <a:buClrTx/>
              <a:buSzTx/>
              <a:buAutoNum type="arabicPeriod"/>
              <a:defRPr/>
            </a:pPr>
            <a:r>
              <a:rPr kumimoji="0" lang="zh-CN" altLang="en-US" sz="1800" b="0" kern="1200" cap="none" spc="0" normalizeH="0" baseline="0" noProof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Calibri" panose="020F0502020204030204" pitchFamily="34" charset="0"/>
              </a:rPr>
              <a:t>点击学生名字，查看学生报名详情</a:t>
            </a:r>
          </a:p>
          <a:p>
            <a:pPr marL="342900" marR="0" indent="-342900" defTabSz="914400">
              <a:lnSpc>
                <a:spcPct val="130000"/>
              </a:lnSpc>
              <a:buClrTx/>
              <a:buSzTx/>
              <a:buAutoNum type="arabicPeriod"/>
              <a:defRPr/>
            </a:pPr>
            <a:r>
              <a:rPr kumimoji="0" lang="zh-CN" altLang="en-US" sz="1800" b="0" kern="1200" cap="none" spc="0" normalizeH="0" baseline="0" noProof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Calibri" panose="020F0502020204030204" pitchFamily="34" charset="0"/>
              </a:rPr>
              <a:t>审核学生报名申请，通过或者拒绝</a:t>
            </a:r>
          </a:p>
          <a:p>
            <a:pPr marR="0" algn="ctr" defTabSz="914400">
              <a:buClrTx/>
              <a:buSzTx/>
              <a:defRPr/>
            </a:pPr>
            <a:endParaRPr kumimoji="0" lang="zh-CN" altLang="en-US" sz="1400" b="0" kern="1200" cap="none" spc="0" normalizeH="0" baseline="0" noProof="1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Calibri" panose="020F0502020204030204" pitchFamily="34" charset="0"/>
            </a:endParaRP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275" y="394335"/>
            <a:ext cx="8807450" cy="4354195"/>
          </a:xfrm>
          <a:prstGeom prst="rect">
            <a:avLst/>
          </a:prstGeom>
        </p:spPr>
      </p:pic>
      <p:sp>
        <p:nvSpPr>
          <p:cNvPr id="26626" name="矩形 26624"/>
          <p:cNvSpPr/>
          <p:nvPr/>
        </p:nvSpPr>
        <p:spPr>
          <a:xfrm>
            <a:off x="50800" y="34925"/>
            <a:ext cx="3127375" cy="306388"/>
          </a:xfrm>
          <a:prstGeom prst="rect">
            <a:avLst/>
          </a:prstGeom>
          <a:noFill/>
          <a:ln w="12700">
            <a:noFill/>
          </a:ln>
        </p:spPr>
        <p:txBody>
          <a:bodyPr wrap="none" lIns="45720" rIns="45720" anchor="t">
            <a:spAutoFit/>
          </a:bodyPr>
          <a:lstStyle/>
          <a:p>
            <a:pPr hangingPunct="0"/>
            <a:r>
              <a:rPr lang="zh-CN" altLang="en-US" sz="1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一、</a:t>
            </a:r>
            <a:r>
              <a:rPr lang="en-US" altLang="zh-CN" sz="1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PC操作指南--过程管理--报名审核</a:t>
            </a:r>
            <a:endParaRPr lang="zh-CN" altLang="en-US" sz="140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042670" y="435605"/>
            <a:ext cx="2979420" cy="337185"/>
          </a:xfrm>
          <a:prstGeom prst="rect">
            <a:avLst/>
          </a:prstGeom>
          <a:noFill/>
          <a:effectLst>
            <a:glow rad="1079500">
              <a:schemeClr val="accent3">
                <a:satMod val="175000"/>
                <a:alpha val="100000"/>
              </a:schemeClr>
            </a:glow>
          </a:effectLst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en-US" altLang="zh-CN" noProof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Calibri" panose="020F0502020204030204" pitchFamily="34" charset="0"/>
              </a:rPr>
              <a:t>1.</a:t>
            </a:r>
            <a:r>
              <a:rPr lang="zh-CN" altLang="en-US" noProof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Calibri" panose="020F0502020204030204" pitchFamily="34" charset="0"/>
              </a:rPr>
              <a:t>点击</a:t>
            </a:r>
            <a:r>
              <a:rPr lang="en-US" altLang="zh-CN" noProof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Calibri" panose="020F0502020204030204" pitchFamily="34" charset="0"/>
              </a:rPr>
              <a:t>“</a:t>
            </a:r>
            <a:r>
              <a:rPr lang="zh-CN" altLang="en-US" noProof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Calibri" panose="020F0502020204030204" pitchFamily="34" charset="0"/>
              </a:rPr>
              <a:t>实践教学</a:t>
            </a:r>
            <a:r>
              <a:rPr lang="en-US" altLang="zh-CN" noProof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Calibri" panose="020F0502020204030204" pitchFamily="34" charset="0"/>
              </a:rPr>
              <a:t>”</a:t>
            </a:r>
            <a:r>
              <a:rPr lang="zh-CN" altLang="en-US" noProof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Calibri" panose="020F0502020204030204" pitchFamily="34" charset="0"/>
              </a:rPr>
              <a:t>导航菜单</a:t>
            </a:r>
          </a:p>
        </p:txBody>
      </p:sp>
      <p:cxnSp>
        <p:nvCxnSpPr>
          <p:cNvPr id="8" name="直接箭头连接符 7"/>
          <p:cNvCxnSpPr/>
          <p:nvPr/>
        </p:nvCxnSpPr>
        <p:spPr>
          <a:xfrm flipH="1">
            <a:off x="634365" y="772795"/>
            <a:ext cx="490220" cy="209550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/>
        </p:nvSpPr>
        <p:spPr>
          <a:xfrm>
            <a:off x="1471930" y="1950720"/>
            <a:ext cx="3347720" cy="337185"/>
          </a:xfrm>
          <a:prstGeom prst="rect">
            <a:avLst/>
          </a:prstGeom>
          <a:noFill/>
          <a:effectLst>
            <a:glow rad="1079500">
              <a:schemeClr val="accent3">
                <a:satMod val="175000"/>
                <a:alpha val="100000"/>
              </a:schemeClr>
            </a:glow>
          </a:effectLst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en-US" altLang="zh-CN" noProof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Calibri" panose="020F0502020204030204" pitchFamily="34" charset="0"/>
              </a:rPr>
              <a:t>2.</a:t>
            </a:r>
            <a:r>
              <a:rPr lang="zh-CN" altLang="en-US" noProof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Calibri" panose="020F0502020204030204" pitchFamily="34" charset="0"/>
              </a:rPr>
              <a:t>点击</a:t>
            </a:r>
            <a:r>
              <a:rPr lang="en-US" altLang="zh-CN" noProof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Calibri" panose="020F0502020204030204" pitchFamily="34" charset="0"/>
              </a:rPr>
              <a:t>“</a:t>
            </a:r>
            <a:r>
              <a:rPr lang="zh-CN" altLang="en-US" noProof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Calibri" panose="020F0502020204030204" pitchFamily="34" charset="0"/>
              </a:rPr>
              <a:t>报名审核</a:t>
            </a:r>
            <a:r>
              <a:rPr lang="en-US" altLang="zh-CN" noProof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Calibri" panose="020F0502020204030204" pitchFamily="34" charset="0"/>
              </a:rPr>
              <a:t>”</a:t>
            </a:r>
            <a:r>
              <a:rPr lang="zh-CN" altLang="en-US" noProof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Calibri" panose="020F0502020204030204" pitchFamily="34" charset="0"/>
              </a:rPr>
              <a:t>功能菜单</a:t>
            </a:r>
          </a:p>
        </p:txBody>
      </p:sp>
      <p:cxnSp>
        <p:nvCxnSpPr>
          <p:cNvPr id="6" name="直接箭头连接符 5"/>
          <p:cNvCxnSpPr/>
          <p:nvPr/>
        </p:nvCxnSpPr>
        <p:spPr>
          <a:xfrm flipH="1" flipV="1">
            <a:off x="1124576" y="2120265"/>
            <a:ext cx="584835" cy="224790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本框 8"/>
          <p:cNvSpPr txBox="1"/>
          <p:nvPr/>
        </p:nvSpPr>
        <p:spPr>
          <a:xfrm>
            <a:off x="3558540" y="3391534"/>
            <a:ext cx="3560445" cy="583565"/>
          </a:xfrm>
          <a:prstGeom prst="rect">
            <a:avLst/>
          </a:prstGeom>
          <a:noFill/>
          <a:effectLst>
            <a:glow rad="1079500">
              <a:schemeClr val="accent3">
                <a:satMod val="175000"/>
                <a:alpha val="100000"/>
              </a:schemeClr>
            </a:glow>
          </a:effectLst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en-US" altLang="zh-CN" noProof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Calibri" panose="020F0502020204030204" pitchFamily="34" charset="0"/>
              </a:rPr>
              <a:t>3.</a:t>
            </a:r>
            <a:r>
              <a:rPr lang="zh-CN" altLang="en-US" noProof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Calibri" panose="020F0502020204030204" pitchFamily="34" charset="0"/>
              </a:rPr>
              <a:t>查看详情，点击通过或者拒绝。可多选学生后批量拒绝或通过</a:t>
            </a:r>
          </a:p>
        </p:txBody>
      </p:sp>
      <p:cxnSp>
        <p:nvCxnSpPr>
          <p:cNvPr id="10" name="直接箭头连接符 9"/>
          <p:cNvCxnSpPr/>
          <p:nvPr/>
        </p:nvCxnSpPr>
        <p:spPr>
          <a:xfrm flipH="1">
            <a:off x="3427095" y="4079236"/>
            <a:ext cx="495300" cy="314960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接箭头连接符 3"/>
          <p:cNvCxnSpPr/>
          <p:nvPr/>
        </p:nvCxnSpPr>
        <p:spPr>
          <a:xfrm flipV="1">
            <a:off x="7785735" y="1442085"/>
            <a:ext cx="353695" cy="254000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本框 10"/>
          <p:cNvSpPr txBox="1"/>
          <p:nvPr/>
        </p:nvSpPr>
        <p:spPr>
          <a:xfrm>
            <a:off x="6358255" y="1783080"/>
            <a:ext cx="2080260" cy="3371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4.</a:t>
            </a:r>
            <a:r>
              <a:rPr lang="zh-CN" altLang="en-US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帮助中心-操作提示</a:t>
            </a:r>
            <a:endParaRPr lang="zh-CN" altLang="en-US"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矩形 29696"/>
          <p:cNvSpPr/>
          <p:nvPr/>
        </p:nvSpPr>
        <p:spPr>
          <a:xfrm>
            <a:off x="166688" y="0"/>
            <a:ext cx="4297362" cy="306388"/>
          </a:xfrm>
          <a:prstGeom prst="rect">
            <a:avLst/>
          </a:prstGeom>
          <a:noFill/>
          <a:ln w="12700">
            <a:noFill/>
          </a:ln>
        </p:spPr>
        <p:txBody>
          <a:bodyPr wrap="square" lIns="45720" rIns="45720" anchor="t">
            <a:spAutoFit/>
          </a:bodyPr>
          <a:lstStyle/>
          <a:p>
            <a:pPr hangingPunct="0"/>
            <a:r>
              <a:rPr lang="zh-CN" altLang="en-US" sz="1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二、</a:t>
            </a:r>
            <a:r>
              <a:rPr lang="en-US" altLang="zh-CN" sz="1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PC操作指南--过程管理--</a:t>
            </a:r>
            <a:r>
              <a:rPr lang="zh-CN" altLang="en-US" sz="1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周日志批阅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1120775" y="660400"/>
            <a:ext cx="6813550" cy="30638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R="0" algn="ctr" defTabSz="914400">
              <a:lnSpc>
                <a:spcPct val="130000"/>
              </a:lnSpc>
              <a:buClrTx/>
              <a:buSzTx/>
              <a:defRPr/>
            </a:pPr>
            <a:r>
              <a:rPr kumimoji="0" lang="zh-CN" altLang="en-US" sz="2400" kern="1200" cap="none" spc="0" normalizeH="0" baseline="0" noProof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Calibri" panose="020F0502020204030204" pitchFamily="34" charset="0"/>
              </a:rPr>
              <a:t>周日志批阅</a:t>
            </a:r>
          </a:p>
          <a:p>
            <a:pPr marR="0" algn="ctr" defTabSz="914400">
              <a:lnSpc>
                <a:spcPct val="130000"/>
              </a:lnSpc>
              <a:buClrTx/>
              <a:buSzTx/>
              <a:defRPr/>
            </a:pPr>
            <a:endParaRPr kumimoji="0" lang="zh-CN" altLang="en-US" sz="2400" kern="1200" cap="none" spc="0" normalizeH="0" baseline="0" noProof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  <a:sym typeface="Calibri" panose="020F0502020204030204" pitchFamily="34" charset="0"/>
            </a:endParaRPr>
          </a:p>
          <a:p>
            <a:pPr marL="342900" marR="0" indent="-342900" defTabSz="914400">
              <a:lnSpc>
                <a:spcPct val="130000"/>
              </a:lnSpc>
              <a:buClrTx/>
              <a:buSzTx/>
              <a:buAutoNum type="arabicPeriod"/>
              <a:defRPr/>
            </a:pPr>
            <a:r>
              <a:rPr lang="zh-CN" altLang="en-US" sz="1800" b="0" noProof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Calibri" panose="020F0502020204030204" pitchFamily="34" charset="0"/>
              </a:rPr>
              <a:t>点击</a:t>
            </a:r>
            <a:r>
              <a:rPr lang="en-US" altLang="zh-CN" sz="1800" b="0" noProof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Calibri" panose="020F0502020204030204" pitchFamily="34" charset="0"/>
              </a:rPr>
              <a:t>“</a:t>
            </a:r>
            <a:r>
              <a:rPr lang="zh-CN" altLang="en-US" sz="1800" b="0" noProof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Calibri" panose="020F0502020204030204" pitchFamily="34" charset="0"/>
              </a:rPr>
              <a:t>实践教学</a:t>
            </a:r>
            <a:r>
              <a:rPr lang="en-US" altLang="zh-CN" sz="1800" b="0" noProof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Calibri" panose="020F0502020204030204" pitchFamily="34" charset="0"/>
              </a:rPr>
              <a:t>”</a:t>
            </a:r>
            <a:r>
              <a:rPr lang="zh-CN" altLang="en-US" sz="1800" b="0" noProof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Calibri" panose="020F0502020204030204" pitchFamily="34" charset="0"/>
              </a:rPr>
              <a:t>导航菜单，进入实践教学功能模块</a:t>
            </a:r>
            <a:endParaRPr kumimoji="0" lang="zh-CN" altLang="en-US" sz="1800" b="0" kern="1200" cap="none" spc="0" normalizeH="0" baseline="0" noProof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  <a:sym typeface="Calibri" panose="020F0502020204030204" pitchFamily="34" charset="0"/>
            </a:endParaRPr>
          </a:p>
          <a:p>
            <a:pPr marL="342900" marR="0" indent="-342900" defTabSz="914400">
              <a:lnSpc>
                <a:spcPct val="130000"/>
              </a:lnSpc>
              <a:buClrTx/>
              <a:buSzTx/>
              <a:buAutoNum type="arabicPeriod"/>
              <a:defRPr/>
            </a:pPr>
            <a:r>
              <a:rPr kumimoji="0" lang="zh-CN" altLang="en-US" sz="1800" b="0" kern="1200" cap="none" spc="0" normalizeH="0" baseline="0" noProof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Calibri" panose="020F0502020204030204" pitchFamily="34" charset="0"/>
              </a:rPr>
              <a:t>点击</a:t>
            </a:r>
            <a:r>
              <a:rPr kumimoji="0" lang="en-US" altLang="zh-CN" sz="1800" b="0" kern="1200" cap="none" spc="0" normalizeH="0" baseline="0" noProof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Calibri" panose="020F0502020204030204" pitchFamily="34" charset="0"/>
              </a:rPr>
              <a:t>“</a:t>
            </a:r>
            <a:r>
              <a:rPr kumimoji="0" lang="zh-CN" altLang="en-US" sz="1800" b="0" kern="1200" cap="none" spc="0" normalizeH="0" baseline="0" noProof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Calibri" panose="020F0502020204030204" pitchFamily="34" charset="0"/>
              </a:rPr>
              <a:t>周日志批阅</a:t>
            </a:r>
            <a:r>
              <a:rPr kumimoji="0" lang="en-US" altLang="zh-CN" sz="1800" b="0" kern="1200" cap="none" spc="0" normalizeH="0" baseline="0" noProof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Calibri" panose="020F0502020204030204" pitchFamily="34" charset="0"/>
              </a:rPr>
              <a:t>”</a:t>
            </a:r>
            <a:r>
              <a:rPr kumimoji="0" lang="zh-CN" altLang="en-US" sz="1800" b="0" kern="1200" cap="none" spc="0" normalizeH="0" baseline="0" noProof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Calibri" panose="020F0502020204030204" pitchFamily="34" charset="0"/>
              </a:rPr>
              <a:t>，查看学生提交的周日志</a:t>
            </a:r>
          </a:p>
          <a:p>
            <a:pPr marL="342900" marR="0" indent="-342900" defTabSz="914400">
              <a:lnSpc>
                <a:spcPct val="130000"/>
              </a:lnSpc>
              <a:buClrTx/>
              <a:buSzTx/>
              <a:buAutoNum type="arabicPeriod"/>
              <a:defRPr/>
            </a:pPr>
            <a:r>
              <a:rPr kumimoji="0" lang="zh-CN" altLang="en-US" sz="1800" b="0" kern="1200" cap="none" spc="0" normalizeH="0" baseline="0" noProof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Calibri" panose="020F0502020204030204" pitchFamily="34" charset="0"/>
              </a:rPr>
              <a:t>点击待批阅的学生姓名，查看周日志详情</a:t>
            </a:r>
          </a:p>
          <a:p>
            <a:pPr marL="342900" marR="0" indent="-342900" defTabSz="914400">
              <a:lnSpc>
                <a:spcPct val="130000"/>
              </a:lnSpc>
              <a:buClrTx/>
              <a:buSzTx/>
              <a:buAutoNum type="arabicPeriod"/>
              <a:defRPr/>
            </a:pPr>
            <a:r>
              <a:rPr kumimoji="0" lang="zh-CN" altLang="en-US" sz="1800" b="0" kern="1200" cap="none" spc="0" normalizeH="0" baseline="0" noProof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Calibri" panose="020F0502020204030204" pitchFamily="34" charset="0"/>
              </a:rPr>
              <a:t>批阅周日志，评分、填写评语，或者退回修改</a:t>
            </a:r>
          </a:p>
          <a:p>
            <a:pPr marL="342900" marR="0" indent="-342900" defTabSz="914400">
              <a:lnSpc>
                <a:spcPct val="130000"/>
              </a:lnSpc>
              <a:buClrTx/>
              <a:buSzTx/>
              <a:buAutoNum type="arabicPeriod"/>
              <a:defRPr/>
            </a:pPr>
            <a:r>
              <a:rPr kumimoji="0" lang="zh-CN" altLang="en-US" sz="1800" b="0" kern="1200" cap="none" spc="0" normalizeH="0" baseline="0" noProof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Calibri" panose="020F0502020204030204" pitchFamily="34" charset="0"/>
              </a:rPr>
              <a:t>可收藏或导出周日志</a:t>
            </a:r>
          </a:p>
          <a:p>
            <a:pPr marR="0" algn="ctr" defTabSz="914400">
              <a:buClrTx/>
              <a:buSzTx/>
              <a:defRPr/>
            </a:pPr>
            <a:endParaRPr kumimoji="0" lang="zh-CN" altLang="en-US" sz="1400" b="0" kern="1200" cap="none" spc="0" normalizeH="0" baseline="0" noProof="1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Calibri" panose="020F0502020204030204" pitchFamily="34" charset="0"/>
            </a:endParaRPr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80" y="345440"/>
            <a:ext cx="9032240" cy="4453255"/>
          </a:xfrm>
          <a:prstGeom prst="rect">
            <a:avLst/>
          </a:prstGeom>
        </p:spPr>
      </p:pic>
      <p:sp>
        <p:nvSpPr>
          <p:cNvPr id="28674" name="矩形 29696"/>
          <p:cNvSpPr/>
          <p:nvPr/>
        </p:nvSpPr>
        <p:spPr>
          <a:xfrm>
            <a:off x="166688" y="0"/>
            <a:ext cx="4027487" cy="306388"/>
          </a:xfrm>
          <a:prstGeom prst="rect">
            <a:avLst/>
          </a:prstGeom>
          <a:noFill/>
          <a:ln w="12700">
            <a:noFill/>
          </a:ln>
        </p:spPr>
        <p:txBody>
          <a:bodyPr lIns="45720" rIns="45720" anchor="t">
            <a:spAutoFit/>
          </a:bodyPr>
          <a:lstStyle/>
          <a:p>
            <a:pPr hangingPunct="0"/>
            <a:r>
              <a:rPr lang="zh-CN" altLang="en-US" sz="1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二、</a:t>
            </a:r>
            <a:r>
              <a:rPr lang="en-US" altLang="zh-CN" sz="1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PC操作指南--过程管理--</a:t>
            </a:r>
            <a:r>
              <a:rPr lang="zh-CN" altLang="en-US" sz="1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周日志批阅</a:t>
            </a:r>
            <a:endParaRPr lang="en-US" altLang="zh-CN" sz="1400" dirty="0">
              <a:solidFill>
                <a:srgbClr val="FFFFFF"/>
              </a:solidFill>
              <a:latin typeface="微软雅黑" panose="020B0503020204020204" pitchFamily="34" charset="-122"/>
              <a:ea typeface="宋体" panose="02010600030101010101" pitchFamily="2" charset="-122"/>
              <a:sym typeface="微软雅黑" panose="020B0503020204020204" pitchFamily="3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026795" y="1541774"/>
            <a:ext cx="2979420" cy="337185"/>
          </a:xfrm>
          <a:prstGeom prst="rect">
            <a:avLst/>
          </a:prstGeom>
          <a:noFill/>
          <a:effectLst>
            <a:glow rad="1079500">
              <a:schemeClr val="accent3">
                <a:satMod val="175000"/>
                <a:alpha val="100000"/>
              </a:schemeClr>
            </a:glow>
          </a:effectLst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en-US" altLang="zh-CN" noProof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Calibri" panose="020F0502020204030204" pitchFamily="34" charset="0"/>
              </a:rPr>
              <a:t>1.</a:t>
            </a:r>
            <a:r>
              <a:rPr lang="zh-CN" altLang="en-US" noProof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Calibri" panose="020F0502020204030204" pitchFamily="34" charset="0"/>
              </a:rPr>
              <a:t>点击</a:t>
            </a:r>
            <a:r>
              <a:rPr lang="en-US" altLang="zh-CN" noProof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Calibri" panose="020F0502020204030204" pitchFamily="34" charset="0"/>
              </a:rPr>
              <a:t>“</a:t>
            </a:r>
            <a:r>
              <a:rPr lang="zh-CN" altLang="en-US" noProof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Calibri" panose="020F0502020204030204" pitchFamily="34" charset="0"/>
              </a:rPr>
              <a:t>实践教学</a:t>
            </a:r>
            <a:r>
              <a:rPr lang="en-US" altLang="zh-CN" noProof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Calibri" panose="020F0502020204030204" pitchFamily="34" charset="0"/>
              </a:rPr>
              <a:t>”</a:t>
            </a:r>
            <a:r>
              <a:rPr lang="zh-CN" altLang="en-US" noProof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Calibri" panose="020F0502020204030204" pitchFamily="34" charset="0"/>
              </a:rPr>
              <a:t>导航菜单</a:t>
            </a:r>
          </a:p>
        </p:txBody>
      </p:sp>
      <p:cxnSp>
        <p:nvCxnSpPr>
          <p:cNvPr id="8" name="直接箭头连接符 7"/>
          <p:cNvCxnSpPr/>
          <p:nvPr/>
        </p:nvCxnSpPr>
        <p:spPr>
          <a:xfrm flipH="1" flipV="1">
            <a:off x="357503" y="1098545"/>
            <a:ext cx="584835" cy="224790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文本框 4"/>
          <p:cNvSpPr txBox="1"/>
          <p:nvPr/>
        </p:nvSpPr>
        <p:spPr>
          <a:xfrm>
            <a:off x="1302385" y="2327904"/>
            <a:ext cx="3348355" cy="337185"/>
          </a:xfrm>
          <a:prstGeom prst="rect">
            <a:avLst/>
          </a:prstGeom>
          <a:noFill/>
          <a:effectLst>
            <a:glow rad="1079500">
              <a:schemeClr val="accent3">
                <a:satMod val="175000"/>
                <a:alpha val="100000"/>
              </a:schemeClr>
            </a:glow>
          </a:effectLst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en-US" altLang="zh-CN" noProof="1">
                <a:solidFill>
                  <a:schemeClr val="accent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Calibri" panose="020F0502020204030204" pitchFamily="34" charset="0"/>
              </a:rPr>
              <a:t>2.</a:t>
            </a:r>
            <a:r>
              <a:rPr lang="zh-CN" altLang="en-US" noProof="1">
                <a:solidFill>
                  <a:schemeClr val="accent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Calibri" panose="020F0502020204030204" pitchFamily="34" charset="0"/>
              </a:rPr>
              <a:t>点击</a:t>
            </a:r>
            <a:r>
              <a:rPr lang="en-US" altLang="zh-CN" noProof="1">
                <a:solidFill>
                  <a:schemeClr val="accent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Calibri" panose="020F0502020204030204" pitchFamily="34" charset="0"/>
              </a:rPr>
              <a:t>“</a:t>
            </a:r>
            <a:r>
              <a:rPr lang="zh-CN" altLang="en-US" noProof="1">
                <a:solidFill>
                  <a:schemeClr val="accent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Calibri" panose="020F0502020204030204" pitchFamily="34" charset="0"/>
              </a:rPr>
              <a:t>周日志批阅</a:t>
            </a:r>
            <a:r>
              <a:rPr lang="en-US" altLang="zh-CN" noProof="1">
                <a:solidFill>
                  <a:schemeClr val="accent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Calibri" panose="020F0502020204030204" pitchFamily="34" charset="0"/>
              </a:rPr>
              <a:t>”</a:t>
            </a:r>
            <a:r>
              <a:rPr lang="zh-CN" altLang="en-US" noProof="1">
                <a:solidFill>
                  <a:schemeClr val="accent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Calibri" panose="020F0502020204030204" pitchFamily="34" charset="0"/>
              </a:rPr>
              <a:t>功能菜单</a:t>
            </a:r>
          </a:p>
        </p:txBody>
      </p:sp>
      <p:cxnSp>
        <p:nvCxnSpPr>
          <p:cNvPr id="6" name="直接箭头连接符 5"/>
          <p:cNvCxnSpPr/>
          <p:nvPr/>
        </p:nvCxnSpPr>
        <p:spPr>
          <a:xfrm flipH="1" flipV="1">
            <a:off x="1026795" y="2327910"/>
            <a:ext cx="350520" cy="288925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本框 8"/>
          <p:cNvSpPr txBox="1"/>
          <p:nvPr/>
        </p:nvSpPr>
        <p:spPr>
          <a:xfrm>
            <a:off x="2941320" y="3117850"/>
            <a:ext cx="3348355" cy="337185"/>
          </a:xfrm>
          <a:prstGeom prst="rect">
            <a:avLst/>
          </a:prstGeom>
          <a:noFill/>
          <a:effectLst>
            <a:glow rad="1079500">
              <a:schemeClr val="accent3">
                <a:satMod val="175000"/>
                <a:alpha val="100000"/>
              </a:schemeClr>
            </a:glow>
          </a:effectLst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en-US" altLang="zh-CN" noProof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Calibri" panose="020F0502020204030204" pitchFamily="34" charset="0"/>
              </a:rPr>
              <a:t>3.</a:t>
            </a:r>
            <a:r>
              <a:rPr lang="zh-CN" altLang="en-US" noProof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Calibri" panose="020F0502020204030204" pitchFamily="34" charset="0"/>
              </a:rPr>
              <a:t>点击学生姓名，查看日志详情</a:t>
            </a:r>
            <a:endParaRPr lang="en-US" noProof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  <a:sym typeface="Calibri" panose="020F0502020204030204" pitchFamily="34" charset="0"/>
            </a:endParaRPr>
          </a:p>
        </p:txBody>
      </p:sp>
      <p:cxnSp>
        <p:nvCxnSpPr>
          <p:cNvPr id="10" name="直接箭头连接符 9"/>
          <p:cNvCxnSpPr/>
          <p:nvPr/>
        </p:nvCxnSpPr>
        <p:spPr>
          <a:xfrm flipH="1" flipV="1">
            <a:off x="2473325" y="3113405"/>
            <a:ext cx="388620" cy="178435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本框 10"/>
          <p:cNvSpPr txBox="1"/>
          <p:nvPr/>
        </p:nvSpPr>
        <p:spPr>
          <a:xfrm>
            <a:off x="3890644" y="4013831"/>
            <a:ext cx="2180590" cy="337185"/>
          </a:xfrm>
          <a:prstGeom prst="rect">
            <a:avLst/>
          </a:prstGeom>
          <a:noFill/>
          <a:effectLst>
            <a:glow rad="1079500">
              <a:schemeClr val="accent3">
                <a:satMod val="175000"/>
                <a:alpha val="100000"/>
              </a:schemeClr>
            </a:glow>
          </a:effectLst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en-US" altLang="zh-CN" noProof="1">
                <a:solidFill>
                  <a:schemeClr val="accent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Calibri" panose="020F0502020204030204" pitchFamily="34" charset="0"/>
              </a:rPr>
              <a:t>4.</a:t>
            </a:r>
            <a:r>
              <a:rPr lang="zh-CN" altLang="en-US" noProof="1">
                <a:solidFill>
                  <a:schemeClr val="accent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Calibri" panose="020F0502020204030204" pitchFamily="34" charset="0"/>
              </a:rPr>
              <a:t>通过或退回修改</a:t>
            </a:r>
          </a:p>
        </p:txBody>
      </p:sp>
      <p:cxnSp>
        <p:nvCxnSpPr>
          <p:cNvPr id="12" name="直接箭头连接符 11"/>
          <p:cNvCxnSpPr/>
          <p:nvPr/>
        </p:nvCxnSpPr>
        <p:spPr>
          <a:xfrm flipH="1">
            <a:off x="3437255" y="4253862"/>
            <a:ext cx="453390" cy="217805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框 12"/>
          <p:cNvSpPr txBox="1"/>
          <p:nvPr/>
        </p:nvSpPr>
        <p:spPr>
          <a:xfrm>
            <a:off x="6949438" y="3117850"/>
            <a:ext cx="1165860" cy="829945"/>
          </a:xfrm>
          <a:prstGeom prst="rect">
            <a:avLst/>
          </a:prstGeom>
          <a:noFill/>
          <a:effectLst>
            <a:glow rad="1079500">
              <a:schemeClr val="accent3">
                <a:satMod val="175000"/>
                <a:alpha val="100000"/>
              </a:schemeClr>
            </a:glow>
          </a:effectLst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en-US" altLang="zh-CN" noProof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Calibri" panose="020F0502020204030204" pitchFamily="34" charset="0"/>
              </a:rPr>
              <a:t>5.</a:t>
            </a:r>
            <a:r>
              <a:rPr lang="zh-CN" altLang="en-US" noProof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Calibri" panose="020F0502020204030204" pitchFamily="34" charset="0"/>
              </a:rPr>
              <a:t>优秀周日志可收藏</a:t>
            </a:r>
          </a:p>
        </p:txBody>
      </p:sp>
      <p:cxnSp>
        <p:nvCxnSpPr>
          <p:cNvPr id="14" name="直接箭头连接符 13"/>
          <p:cNvCxnSpPr/>
          <p:nvPr/>
        </p:nvCxnSpPr>
        <p:spPr>
          <a:xfrm flipV="1">
            <a:off x="7531728" y="2831465"/>
            <a:ext cx="635" cy="217170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接箭头连接符 3"/>
          <p:cNvCxnSpPr/>
          <p:nvPr/>
        </p:nvCxnSpPr>
        <p:spPr>
          <a:xfrm flipV="1">
            <a:off x="7785735" y="1442085"/>
            <a:ext cx="353695" cy="254000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文本框 14"/>
          <p:cNvSpPr txBox="1"/>
          <p:nvPr/>
        </p:nvSpPr>
        <p:spPr>
          <a:xfrm>
            <a:off x="6358255" y="1783080"/>
            <a:ext cx="2080260" cy="3371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6.</a:t>
            </a:r>
            <a:r>
              <a:rPr lang="zh-CN" altLang="en-US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帮助中心-操作提示</a:t>
            </a:r>
            <a:endParaRPr lang="zh-CN" altLang="en-US"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440" y="434975"/>
            <a:ext cx="8964930" cy="4389755"/>
          </a:xfrm>
          <a:prstGeom prst="rect">
            <a:avLst/>
          </a:prstGeom>
        </p:spPr>
      </p:pic>
      <p:sp>
        <p:nvSpPr>
          <p:cNvPr id="29698" name="文本框 7"/>
          <p:cNvSpPr txBox="1"/>
          <p:nvPr/>
        </p:nvSpPr>
        <p:spPr>
          <a:xfrm>
            <a:off x="382588" y="26988"/>
            <a:ext cx="4211637" cy="306387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hangingPunct="0"/>
            <a:r>
              <a:rPr lang="zh-CN" altLang="en-US" sz="1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二、</a:t>
            </a:r>
            <a:r>
              <a:rPr lang="en-US" altLang="zh-CN" sz="1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PC操作指南--过程管理--</a:t>
            </a:r>
            <a:r>
              <a:rPr lang="zh-CN" altLang="en-US" sz="1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周日志批阅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759831" y="3194680"/>
            <a:ext cx="3536315" cy="337185"/>
          </a:xfrm>
          <a:prstGeom prst="rect">
            <a:avLst/>
          </a:prstGeom>
          <a:noFill/>
          <a:effectLst>
            <a:glow rad="1079500">
              <a:schemeClr val="accent3">
                <a:satMod val="175000"/>
                <a:alpha val="100000"/>
              </a:schemeClr>
            </a:glow>
          </a:effectLst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zh-CN" altLang="en-US" noProof="1">
                <a:solidFill>
                  <a:schemeClr val="accent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Calibri" panose="020F0502020204030204" pitchFamily="34" charset="0"/>
              </a:rPr>
              <a:t>批阅，打分，输入评语，可快捷回复</a:t>
            </a:r>
          </a:p>
        </p:txBody>
      </p:sp>
      <p:cxnSp>
        <p:nvCxnSpPr>
          <p:cNvPr id="8" name="直接箭头连接符 7"/>
          <p:cNvCxnSpPr/>
          <p:nvPr/>
        </p:nvCxnSpPr>
        <p:spPr>
          <a:xfrm flipH="1">
            <a:off x="4114164" y="3645535"/>
            <a:ext cx="394335" cy="348615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文本框 14"/>
          <p:cNvSpPr txBox="1"/>
          <p:nvPr/>
        </p:nvSpPr>
        <p:spPr>
          <a:xfrm>
            <a:off x="6358255" y="1783080"/>
            <a:ext cx="1897380" cy="3371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帮助中心-操作提示</a:t>
            </a:r>
            <a:endParaRPr lang="zh-CN" altLang="en-US">
              <a:ea typeface="宋体" panose="02010600030101010101" pitchFamily="2" charset="-122"/>
            </a:endParaRPr>
          </a:p>
        </p:txBody>
      </p:sp>
      <p:cxnSp>
        <p:nvCxnSpPr>
          <p:cNvPr id="3" name="直接箭头连接符 2"/>
          <p:cNvCxnSpPr/>
          <p:nvPr/>
        </p:nvCxnSpPr>
        <p:spPr>
          <a:xfrm flipV="1">
            <a:off x="7811770" y="1545590"/>
            <a:ext cx="403860" cy="216535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  <a:effectLst>
            <a:glow rad="76200">
              <a:schemeClr val="accent3">
                <a:satMod val="175000"/>
                <a:alpha val="91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DF0024"/>
      </a:accent1>
      <a:accent2>
        <a:srgbClr val="C0504D"/>
      </a:accent2>
      <a:accent3>
        <a:srgbClr val="FFFFFF"/>
      </a:accent3>
      <a:accent4>
        <a:srgbClr val="000000"/>
      </a:accent4>
      <a:accent5>
        <a:srgbClr val="ECAAAB"/>
      </a:accent5>
      <a:accent6>
        <a:srgbClr val="AC4744"/>
      </a:accent6>
      <a:hlink>
        <a:srgbClr val="0000FF"/>
      </a:hlink>
      <a:folHlink>
        <a:srgbClr val="FF00FF"/>
      </a:folHlink>
    </a:clrScheme>
    <a:fontScheme name="">
      <a:majorFont>
        <a:latin typeface="Calibri"/>
        <a:ea typeface="Calibri"/>
        <a:cs typeface=""/>
      </a:majorFont>
      <a:minorFont>
        <a:latin typeface="Calibri"/>
        <a:ea typeface="Calibr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 - Default">
  <a:themeElements>
    <a:clrScheme name="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DF0024"/>
      </a:accent1>
      <a:accent2>
        <a:srgbClr val="C0504D"/>
      </a:accent2>
      <a:accent3>
        <a:srgbClr val="FFFFFF"/>
      </a:accent3>
      <a:accent4>
        <a:srgbClr val="000000"/>
      </a:accent4>
      <a:accent5>
        <a:srgbClr val="ECAAAB"/>
      </a:accent5>
      <a:accent6>
        <a:srgbClr val="AC4744"/>
      </a:accent6>
      <a:hlink>
        <a:srgbClr val="0000FF"/>
      </a:hlink>
      <a:folHlink>
        <a:srgbClr val="FF00FF"/>
      </a:folHlink>
    </a:clrScheme>
    <a:fontScheme name="">
      <a:majorFont>
        <a:latin typeface="Calibri"/>
        <a:ea typeface="Calibri"/>
        <a:cs typeface=""/>
      </a:majorFont>
      <a:minorFont>
        <a:latin typeface="Calibri"/>
        <a:ea typeface="Calibr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主题 - Default">
  <a:themeElements>
    <a:clrScheme name="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DF0024"/>
      </a:accent1>
      <a:accent2>
        <a:srgbClr val="C0504D"/>
      </a:accent2>
      <a:accent3>
        <a:srgbClr val="FFFFFF"/>
      </a:accent3>
      <a:accent4>
        <a:srgbClr val="000000"/>
      </a:accent4>
      <a:accent5>
        <a:srgbClr val="ECAAAB"/>
      </a:accent5>
      <a:accent6>
        <a:srgbClr val="AC4744"/>
      </a:accent6>
      <a:hlink>
        <a:srgbClr val="0000FF"/>
      </a:hlink>
      <a:folHlink>
        <a:srgbClr val="FF00FF"/>
      </a:folHlink>
    </a:clrScheme>
    <a:fontScheme name="">
      <a:majorFont>
        <a:latin typeface="Calibri"/>
        <a:ea typeface="Calibri"/>
        <a:cs typeface=""/>
      </a:majorFont>
      <a:minorFont>
        <a:latin typeface="Calibri"/>
        <a:ea typeface="Calibr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主题 - Default">
  <a:themeElements>
    <a:clrScheme name="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DF0024"/>
      </a:accent1>
      <a:accent2>
        <a:srgbClr val="C0504D"/>
      </a:accent2>
      <a:accent3>
        <a:srgbClr val="FFFFFF"/>
      </a:accent3>
      <a:accent4>
        <a:srgbClr val="000000"/>
      </a:accent4>
      <a:accent5>
        <a:srgbClr val="ECAAAB"/>
      </a:accent5>
      <a:accent6>
        <a:srgbClr val="AC4744"/>
      </a:accent6>
      <a:hlink>
        <a:srgbClr val="0000FF"/>
      </a:hlink>
      <a:folHlink>
        <a:srgbClr val="FF00FF"/>
      </a:folHlink>
    </a:clrScheme>
    <a:fontScheme name="">
      <a:majorFont>
        <a:latin typeface="Calibri"/>
        <a:ea typeface="Calibri"/>
        <a:cs typeface=""/>
      </a:majorFont>
      <a:minorFont>
        <a:latin typeface="Calibri"/>
        <a:ea typeface="Calibr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DF0024"/>
      </a:accent1>
      <a:accent2>
        <a:srgbClr val="C0504D"/>
      </a:accent2>
      <a:accent3>
        <a:srgbClr val="FFFFFF"/>
      </a:accent3>
      <a:accent4>
        <a:srgbClr val="000000"/>
      </a:accent4>
      <a:accent5>
        <a:srgbClr val="ECAAAB"/>
      </a:accent5>
      <a:accent6>
        <a:srgbClr val="AC4744"/>
      </a:accent6>
      <a:hlink>
        <a:srgbClr val="0000FF"/>
      </a:hlink>
      <a:folHlink>
        <a:srgbClr val="FF00FF"/>
      </a:folHlink>
    </a:clrScheme>
    <a:fontScheme name="Cambria-Calibri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992</Words>
  <Application>WPS 演示</Application>
  <PresentationFormat>全屏显示(16:9)</PresentationFormat>
  <Paragraphs>154</Paragraphs>
  <Slides>24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5</vt:i4>
      </vt:variant>
      <vt:variant>
        <vt:lpstr>幻灯片标题</vt:lpstr>
      </vt:variant>
      <vt:variant>
        <vt:i4>24</vt:i4>
      </vt:variant>
    </vt:vector>
  </HeadingPairs>
  <TitlesOfParts>
    <vt:vector size="29" baseType="lpstr">
      <vt:lpstr>Office 主题</vt:lpstr>
      <vt:lpstr>Office 主题 - Default</vt:lpstr>
      <vt:lpstr>1_Office 主题 - Default</vt:lpstr>
      <vt:lpstr>3_Office 主题 - Default</vt:lpstr>
      <vt:lpstr>自定义设计方案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  <vt:lpstr>幻灯片 20</vt:lpstr>
      <vt:lpstr>幻灯片 21</vt:lpstr>
      <vt:lpstr>幻灯片 22</vt:lpstr>
      <vt:lpstr>幻灯片 23</vt:lpstr>
      <vt:lpstr>幻灯片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/>
  <cp:lastModifiedBy>User</cp:lastModifiedBy>
  <cp:revision>311</cp:revision>
  <dcterms:created xsi:type="dcterms:W3CDTF">2017-01-09T09:44:00Z</dcterms:created>
  <dcterms:modified xsi:type="dcterms:W3CDTF">2019-11-07T11:33:48Z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2052-11.1.0.8612</vt:lpwstr>
  </property>
</Properties>
</file>